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FA49A-C1A6-4C14-AF03-15ECC3817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11B00D-3BAA-4615-9AF1-E48C967E4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49F33A-D3A7-4E2F-93F3-6133B709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1F9F12-1F74-4D86-826E-646E4EE4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E4D89-F24E-4C35-8B8E-75A4E3DC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4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60FBE-C16B-4536-94CA-AA17E4E2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C7ED9A-B8B5-40E8-8C8F-60D07B3FB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1A523-5CE1-4E72-8B18-91023FB7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0FEA1-F5DC-4C08-B808-8DD69796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87280B-D4C0-43AC-B134-33BFB34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F7C4DF2-B045-4004-BA0D-70702E604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960FB-F219-4D2C-BE9E-C5EE1BBAC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AB43A-11DE-4D8E-9547-9A265A43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5F510-00EA-4D91-9804-4C43A28E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BA2CC-FDBA-4605-A2C8-E22291D5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2463C-1D74-4635-BEF9-D8647892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796B5A-A9A4-4857-8767-F2185EAA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AE73CE-374F-4DB2-B8BC-E0B37FEA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07E2F-CF5A-4605-A12D-8209B0EE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B7A30-0A8B-4C6F-92D4-EBC2F86A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71438-302E-4901-84CA-EAE264B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B2095B-1C49-4314-89F5-1E07F325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734BE1-819B-4BD0-8EFF-A2C62CE7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E25A12-6CB4-498B-863F-D2C5FB13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70033-273E-4B0A-A280-67BEE3C7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F4DE8-04A6-45A3-B1DF-64DC38C1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35B1CC-C74F-406C-BB2D-D7057320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750280-EC4C-45DF-B44B-DC7DE9679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7F7C94-87BB-425C-AA6F-45B11A94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B52C2B-796C-4566-A2C0-0C0A1E7E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A0826D-3699-4311-9B02-43CA51F6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1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D565F-B668-4D8E-9D08-D8EDDE8C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2F47F7-3D1C-4ED2-A213-6A8F15B9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DEFC14-9409-4676-8AF5-BC4FB7A6C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742155-7263-4C5B-843D-DAFDEFB65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3A93B7-962A-4E92-BC05-E6D8B80AE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FD0968-53BF-4676-834B-64AAFC2E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468BFD-23B7-431D-9B74-A0C4F43A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526E5B-6505-480C-8D2D-C4FEEAA2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7C588-F5E3-48D6-943C-3DDDF2FA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1608B1-BE64-49EE-98D5-BF72425A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A5158-9350-4110-BAB9-E272E932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7B142A-FEA2-464C-81B6-99A5EECB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D89DAE-258C-4314-AED7-855201EF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4FC0F5-8D1B-4552-8B0E-491746FD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F74B20-312E-4390-B817-5813A0DE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AC4BE-9776-4138-AEDE-6A096319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51A3C4-64F6-4002-9F98-EB94CBE9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065A16-429A-49CB-8CB9-1E08FA6BF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52E82C-5749-4321-896E-B8FDB71B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797856-9B9F-479D-BA30-516F9863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9BEE49-5DF5-4A9A-8A83-3ECE8B2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D362D-0531-4D68-8D5A-BABD5C5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97C42E-8CDB-4A61-BC73-AA54CC16D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8598DA-AA7A-4E8A-B5CD-8D93BE0A6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FF3CE0-0AC5-4F78-95F7-D657BF89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AA80-B079-4E32-ACBC-7F59A4DDF26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24D881-B0C0-488B-8FD7-E5866101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28F2B7-7CDB-4482-8F9B-C62DC72C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8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B33819-33CF-4BC8-BDDA-52C087F1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90FC15-0959-4EB1-87B3-2889BF0B8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CCEF6-F095-43E3-ABC9-4CC398109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AA80-B079-4E32-ACBC-7F59A4DDF26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3E33CF-04FF-44D5-9E81-6BF1DE139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B3F56-2D6B-49F9-B5E7-222863401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0B14-50FA-4DB0-A802-ED252C85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09C5D3-3D39-483A-9099-CC40D2A08D8F}"/>
              </a:ext>
            </a:extLst>
          </p:cNvPr>
          <p:cNvSpPr/>
          <p:nvPr/>
        </p:nvSpPr>
        <p:spPr>
          <a:xfrm>
            <a:off x="1709735" y="629127"/>
            <a:ext cx="2781302" cy="1194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Render Task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386CB-711E-479C-8F60-3326F10E7027}"/>
              </a:ext>
            </a:extLst>
          </p:cNvPr>
          <p:cNvSpPr/>
          <p:nvPr/>
        </p:nvSpPr>
        <p:spPr>
          <a:xfrm>
            <a:off x="1709734" y="2458402"/>
            <a:ext cx="2774953" cy="955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Bake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B62C95-BD2C-4BE7-B919-197A78BCAD84}"/>
              </a:ext>
            </a:extLst>
          </p:cNvPr>
          <p:cNvSpPr txBox="1"/>
          <p:nvPr/>
        </p:nvSpPr>
        <p:spPr>
          <a:xfrm>
            <a:off x="2524123" y="165765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Queue0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798BB0-CAF1-4F89-A0E1-60FA91476F75}"/>
              </a:ext>
            </a:extLst>
          </p:cNvPr>
          <p:cNvSpPr txBox="1"/>
          <p:nvPr/>
        </p:nvSpPr>
        <p:spPr>
          <a:xfrm>
            <a:off x="7425531" y="165765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Queue1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409D201-B793-4C5B-80E2-3ED7D940CC57}"/>
              </a:ext>
            </a:extLst>
          </p:cNvPr>
          <p:cNvSpPr/>
          <p:nvPr/>
        </p:nvSpPr>
        <p:spPr>
          <a:xfrm>
            <a:off x="4986339" y="1041916"/>
            <a:ext cx="11477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Accumlation</a:t>
            </a:r>
            <a:endParaRPr lang="en-US" sz="14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6D78FA8-50AA-47EA-8FA3-A06D6803F4B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491037" y="1226582"/>
            <a:ext cx="495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E54C8C-A4FF-49F1-96A7-BC692DBCC504}"/>
              </a:ext>
            </a:extLst>
          </p:cNvPr>
          <p:cNvSpPr/>
          <p:nvPr/>
        </p:nvSpPr>
        <p:spPr>
          <a:xfrm>
            <a:off x="1709734" y="1975186"/>
            <a:ext cx="2781303" cy="295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Weak Acquire Intermediate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6CC9612-D6C8-455B-96FE-241DF9844BDA}"/>
              </a:ext>
            </a:extLst>
          </p:cNvPr>
          <p:cNvSpPr/>
          <p:nvPr/>
        </p:nvSpPr>
        <p:spPr>
          <a:xfrm>
            <a:off x="4986339" y="3044309"/>
            <a:ext cx="1147764" cy="5002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Intermediate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74784A0-8B29-4991-B5C9-6344ACFD3F9F}"/>
              </a:ext>
            </a:extLst>
          </p:cNvPr>
          <p:cNvSpPr/>
          <p:nvPr/>
        </p:nvSpPr>
        <p:spPr>
          <a:xfrm>
            <a:off x="4986339" y="2436168"/>
            <a:ext cx="11477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Accumlation</a:t>
            </a:r>
            <a:endParaRPr lang="en-US" sz="14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F2601B6-C861-456C-90C1-022A289D7D60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>
            <a:off x="4484687" y="2620834"/>
            <a:ext cx="501652" cy="31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86E842E-FCAE-411E-8D67-110F52073EA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484687" y="2936022"/>
            <a:ext cx="501652" cy="35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383151B-A7A2-4B98-84CE-80131FDC824C}"/>
              </a:ext>
            </a:extLst>
          </p:cNvPr>
          <p:cNvSpPr/>
          <p:nvPr/>
        </p:nvSpPr>
        <p:spPr>
          <a:xfrm>
            <a:off x="1709734" y="3581251"/>
            <a:ext cx="2774953" cy="295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 Intermediate</a:t>
            </a:r>
          </a:p>
        </p:txBody>
      </p: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545E1F4A-9BB0-48CD-9A75-B4DBCB279815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V="1">
            <a:off x="1709735" y="1226582"/>
            <a:ext cx="1" cy="1709440"/>
          </a:xfrm>
          <a:prstGeom prst="curved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C8DC648-F9D8-481B-A7BA-A66EB24A7610}"/>
              </a:ext>
            </a:extLst>
          </p:cNvPr>
          <p:cNvSpPr txBox="1"/>
          <p:nvPr/>
        </p:nvSpPr>
        <p:spPr>
          <a:xfrm>
            <a:off x="223829" y="1715034"/>
            <a:ext cx="990603" cy="52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failed to</a:t>
            </a:r>
          </a:p>
          <a:p>
            <a:r>
              <a:rPr lang="en-US" sz="1400" dirty="0"/>
              <a:t>acquire..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533224A-A45A-4F59-B26E-CB75F7F5EC31}"/>
              </a:ext>
            </a:extLst>
          </p:cNvPr>
          <p:cNvSpPr/>
          <p:nvPr/>
        </p:nvSpPr>
        <p:spPr>
          <a:xfrm>
            <a:off x="1716083" y="4051339"/>
            <a:ext cx="2774953" cy="1997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Render Task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7BC3E66-B207-4E7A-BD93-1343125F151D}"/>
              </a:ext>
            </a:extLst>
          </p:cNvPr>
          <p:cNvSpPr/>
          <p:nvPr/>
        </p:nvSpPr>
        <p:spPr>
          <a:xfrm>
            <a:off x="8724066" y="5114613"/>
            <a:ext cx="3008311" cy="926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 err="1"/>
              <a:t>Tonemap</a:t>
            </a:r>
            <a:endParaRPr 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56A5672-35D5-4857-9EEB-46E85B6B6DEE}"/>
              </a:ext>
            </a:extLst>
          </p:cNvPr>
          <p:cNvSpPr/>
          <p:nvPr/>
        </p:nvSpPr>
        <p:spPr>
          <a:xfrm>
            <a:off x="8724072" y="3497713"/>
            <a:ext cx="3008311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Weak Acquire Intermediate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606482D-41C3-405F-910E-A9E5F92AD141}"/>
              </a:ext>
            </a:extLst>
          </p:cNvPr>
          <p:cNvCxnSpPr>
            <a:cxnSpLocks/>
          </p:cNvCxnSpPr>
          <p:nvPr/>
        </p:nvCxnSpPr>
        <p:spPr>
          <a:xfrm>
            <a:off x="4484687" y="3876407"/>
            <a:ext cx="4239381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C11C42C-D92D-4D0A-B6CF-C42121AA8F62}"/>
              </a:ext>
            </a:extLst>
          </p:cNvPr>
          <p:cNvSpPr/>
          <p:nvPr/>
        </p:nvSpPr>
        <p:spPr>
          <a:xfrm>
            <a:off x="8724064" y="4672130"/>
            <a:ext cx="3008311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 Intermediate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3D6704B-1559-4BC6-8893-358693344266}"/>
              </a:ext>
            </a:extLst>
          </p:cNvPr>
          <p:cNvSpPr/>
          <p:nvPr/>
        </p:nvSpPr>
        <p:spPr>
          <a:xfrm>
            <a:off x="1709734" y="6193988"/>
            <a:ext cx="2781303" cy="295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Weak Acquire Intermediate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7C23D5F-4EDF-4995-BB48-C12B4392EB88}"/>
              </a:ext>
            </a:extLst>
          </p:cNvPr>
          <p:cNvSpPr/>
          <p:nvPr/>
        </p:nvSpPr>
        <p:spPr>
          <a:xfrm>
            <a:off x="7239792" y="4672130"/>
            <a:ext cx="1147764" cy="5869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</a:t>
            </a:r>
          </a:p>
          <a:p>
            <a:pPr algn="ctr"/>
            <a:r>
              <a:rPr lang="en-US" sz="1400" dirty="0"/>
              <a:t>Intermediate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1429E8C-E581-4DF9-9F10-A42CC63DFA54}"/>
              </a:ext>
            </a:extLst>
          </p:cNvPr>
          <p:cNvSpPr/>
          <p:nvPr/>
        </p:nvSpPr>
        <p:spPr>
          <a:xfrm>
            <a:off x="4986339" y="5130848"/>
            <a:ext cx="11477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Accumlation</a:t>
            </a:r>
            <a:endParaRPr 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26F31DA-9325-4D76-9B94-6E0724468953}"/>
              </a:ext>
            </a:extLst>
          </p:cNvPr>
          <p:cNvCxnSpPr>
            <a:cxnSpLocks/>
            <a:stCxn id="36" idx="3"/>
            <a:endCxn id="56" idx="1"/>
          </p:cNvCxnSpPr>
          <p:nvPr/>
        </p:nvCxnSpPr>
        <p:spPr>
          <a:xfrm>
            <a:off x="4491036" y="5049857"/>
            <a:ext cx="495303" cy="26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A738D6D-187C-4345-B63C-5F55970B1FB8}"/>
              </a:ext>
            </a:extLst>
          </p:cNvPr>
          <p:cNvSpPr/>
          <p:nvPr/>
        </p:nvSpPr>
        <p:spPr>
          <a:xfrm>
            <a:off x="8724063" y="1977052"/>
            <a:ext cx="3008311" cy="135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Wait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3165919-E900-4391-B4E1-CC30D62E513C}"/>
              </a:ext>
            </a:extLst>
          </p:cNvPr>
          <p:cNvSpPr/>
          <p:nvPr/>
        </p:nvSpPr>
        <p:spPr>
          <a:xfrm>
            <a:off x="8724068" y="3956960"/>
            <a:ext cx="3053360" cy="586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to Local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9D5F58B-2B0D-4331-B629-389963571B85}"/>
              </a:ext>
            </a:extLst>
          </p:cNvPr>
          <p:cNvSpPr/>
          <p:nvPr/>
        </p:nvSpPr>
        <p:spPr>
          <a:xfrm>
            <a:off x="7239792" y="3994720"/>
            <a:ext cx="1147764" cy="5002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Intermediate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659F544-87D7-405C-8276-39A55D504403}"/>
              </a:ext>
            </a:extLst>
          </p:cNvPr>
          <p:cNvCxnSpPr>
            <a:stCxn id="42" idx="3"/>
            <a:endCxn id="39" idx="1"/>
          </p:cNvCxnSpPr>
          <p:nvPr/>
        </p:nvCxnSpPr>
        <p:spPr>
          <a:xfrm>
            <a:off x="8387556" y="4244826"/>
            <a:ext cx="336512" cy="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00C38A-EEAF-45B6-A103-65042ECCE4E8}"/>
              </a:ext>
            </a:extLst>
          </p:cNvPr>
          <p:cNvCxnSpPr>
            <a:stCxn id="39" idx="1"/>
            <a:endCxn id="51" idx="3"/>
          </p:cNvCxnSpPr>
          <p:nvPr/>
        </p:nvCxnSpPr>
        <p:spPr>
          <a:xfrm flipH="1">
            <a:off x="8387556" y="4250432"/>
            <a:ext cx="336512" cy="71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E806FCC-2509-4E5C-AE9E-244F05EAF40D}"/>
              </a:ext>
            </a:extLst>
          </p:cNvPr>
          <p:cNvSpPr/>
          <p:nvPr/>
        </p:nvSpPr>
        <p:spPr>
          <a:xfrm>
            <a:off x="8724065" y="6048483"/>
            <a:ext cx="3008311" cy="686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Wait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6AC809A-32B9-4B81-BC43-280163B40275}"/>
              </a:ext>
            </a:extLst>
          </p:cNvPr>
          <p:cNvCxnSpPr>
            <a:cxnSpLocks/>
            <a:stCxn id="51" idx="3"/>
            <a:endCxn id="37" idx="1"/>
          </p:cNvCxnSpPr>
          <p:nvPr/>
        </p:nvCxnSpPr>
        <p:spPr>
          <a:xfrm>
            <a:off x="8387556" y="4965602"/>
            <a:ext cx="336510" cy="61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5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44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吉村篤</dc:creator>
  <cp:lastModifiedBy>Yoshimura, Atsushi</cp:lastModifiedBy>
  <cp:revision>18</cp:revision>
  <dcterms:created xsi:type="dcterms:W3CDTF">2019-06-15T13:29:42Z</dcterms:created>
  <dcterms:modified xsi:type="dcterms:W3CDTF">2019-06-16T06:07:41Z</dcterms:modified>
</cp:coreProperties>
</file>