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930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TM03457503[[fn=クォータブル]]</Template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ゴシック</vt:lpstr>
      <vt:lpstr>Century Gothic</vt:lpstr>
      <vt:lpstr>Wingdings 2</vt:lpstr>
      <vt:lpstr>クォータブル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吉村篤</dc:creator>
  <cp:lastModifiedBy>吉村篤</cp:lastModifiedBy>
  <cp:revision>1</cp:revision>
  <dcterms:created xsi:type="dcterms:W3CDTF">2016-08-24T03:36:00Z</dcterms:created>
  <dcterms:modified xsi:type="dcterms:W3CDTF">2016-08-24T03:36:41Z</dcterms:modified>
</cp:coreProperties>
</file>