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61" r:id="rId3"/>
    <p:sldId id="263" r:id="rId4"/>
    <p:sldId id="262" r:id="rId5"/>
    <p:sldId id="265" r:id="rId6"/>
    <p:sldId id="267" r:id="rId7"/>
    <p:sldId id="268" r:id="rId8"/>
    <p:sldId id="271" r:id="rId9"/>
    <p:sldId id="269" r:id="rId10"/>
    <p:sldId id="270" r:id="rId11"/>
    <p:sldId id="272" r:id="rId12"/>
    <p:sldId id="260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6" d="100"/>
          <a:sy n="86" d="100"/>
        </p:scale>
        <p:origin x="7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0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5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81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61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8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3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1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1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9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8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5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7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6254" y="1385454"/>
            <a:ext cx="8900160" cy="3489172"/>
          </a:xfrm>
        </p:spPr>
        <p:txBody>
          <a:bodyPr/>
          <a:lstStyle/>
          <a:p>
            <a:pPr algn="r"/>
            <a:r>
              <a:rPr kumimoji="1" lang="ja-JP" altLang="en-US" dirty="0" smtClean="0"/>
              <a:t>いろいろ迷子のレンダラー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-Lost Child Render-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89071" y="5641066"/>
            <a:ext cx="10572000" cy="993344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@</a:t>
            </a:r>
            <a:r>
              <a:rPr lang="en-US" altLang="ja-JP" sz="2000" dirty="0" err="1" smtClean="0"/>
              <a:t>ushiostarfish</a:t>
            </a:r>
            <a:endParaRPr lang="en-US" altLang="ja-JP" sz="2000" dirty="0" smtClean="0"/>
          </a:p>
          <a:p>
            <a:r>
              <a:rPr lang="en-US" altLang="ja-JP" sz="2000" dirty="0"/>
              <a:t>https://github.com/Ushio/lost-child-render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7319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" y="0"/>
            <a:ext cx="9126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" y="0"/>
            <a:ext cx="8988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0465" y="447188"/>
            <a:ext cx="8073535" cy="970450"/>
          </a:xfrm>
        </p:spPr>
        <p:txBody>
          <a:bodyPr/>
          <a:lstStyle/>
          <a:p>
            <a:r>
              <a:rPr kumimoji="1" lang="ja-JP" altLang="en-US" dirty="0" smtClean="0"/>
              <a:t>少しは迷子を脱出したけど・・・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" y="2661256"/>
            <a:ext cx="8965722" cy="40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6651" y="2255538"/>
            <a:ext cx="7524003" cy="3636510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r>
              <a:rPr lang="ja-JP" altLang="en-US" sz="2400" dirty="0"/>
              <a:t>明示的寄与の導入（光源の直接サンプリング）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     &gt;</a:t>
            </a:r>
            <a:r>
              <a:rPr lang="ja-JP" altLang="en-US" sz="2400" i="1" dirty="0"/>
              <a:t>すごく収束がいい！</a:t>
            </a:r>
            <a:endParaRPr lang="en-US" altLang="ja-JP" sz="2400" i="1" dirty="0"/>
          </a:p>
          <a:p>
            <a:r>
              <a:rPr lang="en-US" altLang="ja-JP" sz="2400" dirty="0"/>
              <a:t>MIS</a:t>
            </a:r>
            <a:r>
              <a:rPr lang="ja-JP" altLang="en-US" sz="2400" dirty="0"/>
              <a:t>による、暗黙的寄与とのマージ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/>
              <a:t>     &gt;</a:t>
            </a:r>
            <a:r>
              <a:rPr lang="ja-JP" altLang="en-US" sz="2400" i="1" dirty="0"/>
              <a:t>複数の戦略を維持しながらの開発は案外大変</a:t>
            </a:r>
            <a:endParaRPr lang="en-US" altLang="ja-JP" sz="2400" i="1" dirty="0"/>
          </a:p>
          <a:p>
            <a:r>
              <a:rPr lang="en-US" altLang="ja-JP" sz="2400" dirty="0"/>
              <a:t>Non-Local Means</a:t>
            </a:r>
            <a:r>
              <a:rPr lang="ja-JP" altLang="en-US" sz="2400" dirty="0"/>
              <a:t>フィルタ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     &gt;</a:t>
            </a:r>
            <a:r>
              <a:rPr lang="ja-JP" altLang="en-US" sz="2400" i="1" dirty="0"/>
              <a:t>難易度のわりに効果が高い！</a:t>
            </a:r>
            <a:endParaRPr lang="en-US" altLang="ja-JP" sz="2400" i="1" dirty="0"/>
          </a:p>
          <a:p>
            <a:endParaRPr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3160067" y="6312914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u="sng" dirty="0"/>
              <a:t>あまり身の丈に合わなすぎるものは避ける</a:t>
            </a:r>
          </a:p>
        </p:txBody>
      </p:sp>
    </p:spTree>
    <p:extLst>
      <p:ext uri="{BB962C8B-B14F-4D97-AF65-F5344CB8AC3E}">
        <p14:creationId xmlns:p14="http://schemas.microsoft.com/office/powerpoint/2010/main" val="25393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1032" y="1989532"/>
            <a:ext cx="10554574" cy="31548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 dirty="0"/>
              <a:t>光輸送や数学などの、より根源的な理解</a:t>
            </a:r>
            <a:endParaRPr lang="en-US" altLang="ja-JP" sz="3200" dirty="0"/>
          </a:p>
          <a:p>
            <a:r>
              <a:rPr lang="ja-JP" altLang="en-US" sz="3200" dirty="0"/>
              <a:t>双方向パストレーシング</a:t>
            </a:r>
            <a:endParaRPr lang="en-US" altLang="ja-JP" sz="3200" dirty="0"/>
          </a:p>
          <a:p>
            <a:r>
              <a:rPr lang="ja-JP" altLang="en-US" sz="3200" dirty="0"/>
              <a:t>最新手法へのチャレンジ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2799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〆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7931" y="3480122"/>
            <a:ext cx="6564618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6600" dirty="0"/>
              <a:t>Thank you !</a:t>
            </a:r>
            <a:br>
              <a:rPr lang="en-US" altLang="ja-JP" sz="6600" dirty="0"/>
            </a:br>
            <a:r>
              <a:rPr lang="en-US" altLang="ja-JP" sz="6600" dirty="0"/>
              <a:t>Light Transport!!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125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0739" y="602359"/>
            <a:ext cx="7524003" cy="970450"/>
          </a:xfrm>
        </p:spPr>
        <p:txBody>
          <a:bodyPr/>
          <a:lstStyle/>
          <a:p>
            <a:r>
              <a:rPr kumimoji="1" lang="ja-JP" altLang="en-US" dirty="0" smtClean="0"/>
              <a:t>迷子すぎる</a:t>
            </a:r>
            <a:r>
              <a:rPr kumimoji="1" lang="ja-JP" altLang="en-US" dirty="0" smtClean="0"/>
              <a:t>ので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edupt</a:t>
            </a:r>
            <a:r>
              <a:rPr kumimoji="1" lang="ja-JP" altLang="en-US" dirty="0" smtClean="0"/>
              <a:t>コピペした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3333" y="2528525"/>
            <a:ext cx="10554574" cy="2234694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レイトレ（パストレ）すげぇ！</a:t>
            </a:r>
            <a:endParaRPr lang="en-US" altLang="ja-JP" sz="2800" dirty="0"/>
          </a:p>
          <a:p>
            <a:r>
              <a:rPr lang="ja-JP" altLang="en-US" sz="2800" dirty="0"/>
              <a:t>楽しい！</a:t>
            </a:r>
            <a:endParaRPr lang="en-US" altLang="ja-JP" sz="2800" dirty="0"/>
          </a:p>
          <a:p>
            <a:r>
              <a:rPr lang="en-US" altLang="ja-JP" sz="2800" dirty="0" smtClean="0"/>
              <a:t>GI</a:t>
            </a:r>
            <a:r>
              <a:rPr lang="ja-JP" altLang="en-US" sz="2800" dirty="0" smtClean="0"/>
              <a:t>綺麗</a:t>
            </a:r>
            <a:r>
              <a:rPr lang="ja-JP" altLang="en-US" sz="2800" dirty="0"/>
              <a:t>！</a:t>
            </a:r>
            <a:endParaRPr lang="en-US" altLang="ja-JP" sz="2800" dirty="0"/>
          </a:p>
          <a:p>
            <a:endParaRPr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88" y="3771060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レイトレの悪循環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839" y="0"/>
            <a:ext cx="5479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6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まだまだ迷子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0425" y="2245187"/>
            <a:ext cx="10554574" cy="2234694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理解度が低い</a:t>
            </a:r>
            <a:endParaRPr lang="en-US" altLang="ja-JP" sz="2800" dirty="0"/>
          </a:p>
          <a:p>
            <a:r>
              <a:rPr lang="ja-JP" altLang="en-US" sz="2800" dirty="0"/>
              <a:t>デバッグつらい</a:t>
            </a:r>
            <a:endParaRPr lang="en-US" altLang="ja-JP" sz="2800" dirty="0"/>
          </a:p>
          <a:p>
            <a:r>
              <a:rPr lang="ja-JP" altLang="en-US" sz="2800" dirty="0"/>
              <a:t>ちゃんとレンダラー書いてる感薄い</a:t>
            </a:r>
            <a:endParaRPr lang="ja-JP" altLang="en-US" sz="2800" dirty="0"/>
          </a:p>
        </p:txBody>
      </p:sp>
      <p:sp>
        <p:nvSpPr>
          <p:cNvPr id="4" name="右矢印 3"/>
          <p:cNvSpPr/>
          <p:nvPr/>
        </p:nvSpPr>
        <p:spPr>
          <a:xfrm>
            <a:off x="376144" y="5305508"/>
            <a:ext cx="777260" cy="385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4688" y="4959554"/>
            <a:ext cx="77893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/>
              <a:t>Re:</a:t>
            </a:r>
            <a:r>
              <a:rPr kumimoji="1" lang="ja-JP" altLang="en-US" sz="3200" u="sng" dirty="0"/>
              <a:t>ゼロ</a:t>
            </a:r>
            <a:r>
              <a:rPr kumimoji="1" lang="ja-JP" altLang="en-US" sz="3200" u="sng" dirty="0"/>
              <a:t>から</a:t>
            </a:r>
            <a:r>
              <a:rPr kumimoji="1" lang="ja-JP" altLang="en-US" sz="3200" u="sng" dirty="0"/>
              <a:t>基礎（基盤？）的なところを</a:t>
            </a:r>
            <a:endParaRPr kumimoji="1" lang="en-US" altLang="ja-JP" sz="3200" u="sng" dirty="0"/>
          </a:p>
          <a:p>
            <a:r>
              <a:rPr kumimoji="1" lang="ja-JP" altLang="en-US" sz="3200" u="sng" dirty="0"/>
              <a:t>できるところからやっていこうぜ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1700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49" y="0"/>
            <a:ext cx="9170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" y="0"/>
            <a:ext cx="8184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" y="0"/>
            <a:ext cx="9061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47" y="0"/>
            <a:ext cx="9200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クォータブル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クォータブル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303</TotalTime>
  <Words>151</Words>
  <Application>Microsoft Office PowerPoint</Application>
  <PresentationFormat>画面に合わせる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ゴシック</vt:lpstr>
      <vt:lpstr>Century Gothic</vt:lpstr>
      <vt:lpstr>Trebuchet MS</vt:lpstr>
      <vt:lpstr>Wingdings 2</vt:lpstr>
      <vt:lpstr>クォータブル</vt:lpstr>
      <vt:lpstr>いろいろ迷子のレンダラー -Lost Child Render-</vt:lpstr>
      <vt:lpstr>PowerPoint プレゼンテーション</vt:lpstr>
      <vt:lpstr>迷子すぎるので eduptコピペした</vt:lpstr>
      <vt:lpstr>PowerPoint プレゼンテーション</vt:lpstr>
      <vt:lpstr>まだまだ迷子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少しは迷子を脱出したけど・・・</vt:lpstr>
      <vt:lpstr>対策</vt:lpstr>
      <vt:lpstr>今後の展望</vt:lpstr>
      <vt:lpstr>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吉村篤</dc:creator>
  <cp:lastModifiedBy>吉村篤</cp:lastModifiedBy>
  <cp:revision>65</cp:revision>
  <dcterms:created xsi:type="dcterms:W3CDTF">2016-08-24T03:36:00Z</dcterms:created>
  <dcterms:modified xsi:type="dcterms:W3CDTF">2016-08-25T14:35:33Z</dcterms:modified>
</cp:coreProperties>
</file>