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-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A7EEF-18EC-4857-A1A2-651C27348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17A490-5509-4F21-90F3-8C91FEDB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2E43E4-9854-4DBE-A961-4DAEB378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2F4C9-5961-4FC0-9B45-EA7B9985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424F4-2795-4DAB-8A4D-4DFBE06F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3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514986-FD46-465C-BC7B-57817CB2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306EA2-1F18-49DE-AD98-E82537F0B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E82255-7D24-4D04-A397-4F4787E4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9510CB-FB82-4198-A652-0639C08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F6CA8-0FE4-4792-9227-AB20EB2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C82C8F-9A6D-440B-88C5-C618E8C83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C52F69-D4B3-44E1-A945-3ED68D55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8A51-F8C2-4B88-B424-3FC1B75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61BE6-2FAF-4EF1-B6B9-9FF7CD54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59A34-8EE1-4C78-B7DC-05FF7FF8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0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C94E89-D54F-4E70-90DC-8BA0ACAB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B8E505-B793-476C-8916-742DFC2F9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852CB-267C-4764-8172-221B4955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20445-AC61-4F91-B1B7-D5097DCF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01B62E-F98A-4910-AF5A-CA22AEA9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4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F1511-0E49-40F5-B48D-AAC549DC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B387AA-769E-41BA-9090-374260D3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5A357A-0551-416F-93E7-A0032FC7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BB541-9BDD-413A-8E01-B6F02A68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3791BC-1EB4-4E8F-8229-6665478A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B19A8-6DE2-4E44-99DD-58F63F24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54680A-17D7-45BB-A94B-EC276126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89366-E73B-4625-97A8-54598EFC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E796D4-0A29-4898-88F2-12D82D4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8C0904-18E4-4C62-B4CA-0E7C8974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E2C597-CC57-41F6-A0EA-68C9702C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8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FF47E-8438-4E87-8BEB-509A311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6BC19F-37D1-438C-A3B4-F8BF0BDB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551BF5-F7BD-4FCF-A6F4-D0720E00B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E4358D-71DB-45F6-B368-CDB8DC19A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D4DBDF-F0E0-4C7E-B8C5-62BCE04C7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D33B58-264D-4AA5-A8CF-BFE4BB3B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560690-B133-4089-A8D1-9D3F8570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F48A00-BC94-44CD-B17A-19BB68C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80145-FFBD-46FD-89F7-B37D1CA6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DE67FE-7BB1-4945-865F-8305FB7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6671EA9-A767-4339-BB46-1F32F490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1D82E4-0A3E-4CBC-8F14-64B47E8C5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F0821E-DEE4-4029-A976-B0A030E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79CDCB-8F16-4A87-9F36-99628FB2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C46011-C7AF-41CD-AFAC-509F997E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6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C809D-65F6-4368-8DD4-1E5B5D37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BC098-BBDD-4EEA-A8FC-1EECAB81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3C6AAF-9334-4C41-BBC6-3D88A7E82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ECB719-15F5-4460-8D0D-B8F95E19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E99459-9B6A-42CB-B970-968C1DAA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B98BAA-6D18-425C-9205-107430CF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A4CE8-A6CA-4B2C-9DE9-B5A36345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2D53A5-9719-48C7-8827-299496C83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DE205D-4C5C-47C9-8B49-7E1E1CDC2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FE101-75BD-4D66-BE59-425F1EBD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75B2C-CD81-43C6-AE18-AD70AA40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08750F-83DE-48D8-B43F-25325D37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32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6D9CC-E6E0-4B9E-9F24-B6D6F4B4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0465D-F3BF-4CB0-9AE1-ABDE5799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452B8A-C073-4AEE-97D5-8593D5BB6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B262-327D-4B4C-9293-CF5BCBAE078F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BDF90-22E6-4350-A78D-B1A35101E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652F5-9D6D-49FC-8534-69ABC98A6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8A9B-F636-493A-91FC-02EC48820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EF8684-9966-422E-AFCA-7C11F625E668}"/>
              </a:ext>
            </a:extLst>
          </p:cNvPr>
          <p:cNvSpPr/>
          <p:nvPr/>
        </p:nvSpPr>
        <p:spPr>
          <a:xfrm>
            <a:off x="1882140" y="22733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71D1C1-6F20-4F9D-A5B2-EB723AA4CDFF}"/>
              </a:ext>
            </a:extLst>
          </p:cNvPr>
          <p:cNvSpPr/>
          <p:nvPr/>
        </p:nvSpPr>
        <p:spPr>
          <a:xfrm>
            <a:off x="2510790" y="22733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46C85E-765E-48B7-A54D-B7459E0D6B64}"/>
              </a:ext>
            </a:extLst>
          </p:cNvPr>
          <p:cNvSpPr/>
          <p:nvPr/>
        </p:nvSpPr>
        <p:spPr>
          <a:xfrm>
            <a:off x="3139440" y="22733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819EBF-C960-499E-B876-914C3F9B3F12}"/>
              </a:ext>
            </a:extLst>
          </p:cNvPr>
          <p:cNvSpPr/>
          <p:nvPr/>
        </p:nvSpPr>
        <p:spPr>
          <a:xfrm>
            <a:off x="3768090" y="22733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6E89BD-F03A-46EB-A53A-E1EF8EA3388E}"/>
              </a:ext>
            </a:extLst>
          </p:cNvPr>
          <p:cNvSpPr/>
          <p:nvPr/>
        </p:nvSpPr>
        <p:spPr>
          <a:xfrm>
            <a:off x="4396740" y="22733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93D9748-CB10-471F-857B-17119B1612FB}"/>
              </a:ext>
            </a:extLst>
          </p:cNvPr>
          <p:cNvSpPr/>
          <p:nvPr/>
        </p:nvSpPr>
        <p:spPr>
          <a:xfrm>
            <a:off x="5025390" y="22733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91E5F2C-ED53-4F33-9E75-9E24A35A0B46}"/>
              </a:ext>
            </a:extLst>
          </p:cNvPr>
          <p:cNvSpPr/>
          <p:nvPr/>
        </p:nvSpPr>
        <p:spPr>
          <a:xfrm>
            <a:off x="5654040" y="22733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9CDD45A-2FEA-4E64-A734-3831A36A0DF2}"/>
              </a:ext>
            </a:extLst>
          </p:cNvPr>
          <p:cNvSpPr/>
          <p:nvPr/>
        </p:nvSpPr>
        <p:spPr>
          <a:xfrm>
            <a:off x="6282690" y="22733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E5B9407-3BD6-4EDE-93A6-8A170A54CC7B}"/>
              </a:ext>
            </a:extLst>
          </p:cNvPr>
          <p:cNvSpPr/>
          <p:nvPr/>
        </p:nvSpPr>
        <p:spPr>
          <a:xfrm>
            <a:off x="188214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AB4E9E-C72E-4D37-9026-03859F7D69D9}"/>
              </a:ext>
            </a:extLst>
          </p:cNvPr>
          <p:cNvSpPr/>
          <p:nvPr/>
        </p:nvSpPr>
        <p:spPr>
          <a:xfrm>
            <a:off x="251079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EDAB1E7-A2EF-404B-BA27-0E97B9D81514}"/>
              </a:ext>
            </a:extLst>
          </p:cNvPr>
          <p:cNvSpPr/>
          <p:nvPr/>
        </p:nvSpPr>
        <p:spPr>
          <a:xfrm>
            <a:off x="313944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8862EA-8205-49E2-8E42-AD00DED19549}"/>
              </a:ext>
            </a:extLst>
          </p:cNvPr>
          <p:cNvSpPr/>
          <p:nvPr/>
        </p:nvSpPr>
        <p:spPr>
          <a:xfrm>
            <a:off x="376809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DD2349C-F15F-416B-AB7A-EB40EEEBA377}"/>
              </a:ext>
            </a:extLst>
          </p:cNvPr>
          <p:cNvSpPr/>
          <p:nvPr/>
        </p:nvSpPr>
        <p:spPr>
          <a:xfrm>
            <a:off x="439674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C15EDB4-4EF5-401A-AFE3-8269A3B104CB}"/>
              </a:ext>
            </a:extLst>
          </p:cNvPr>
          <p:cNvSpPr/>
          <p:nvPr/>
        </p:nvSpPr>
        <p:spPr>
          <a:xfrm>
            <a:off x="502539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B6755C-3CB8-4A60-A59E-626A736AE249}"/>
              </a:ext>
            </a:extLst>
          </p:cNvPr>
          <p:cNvSpPr/>
          <p:nvPr/>
        </p:nvSpPr>
        <p:spPr>
          <a:xfrm>
            <a:off x="565404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95FDA46-1408-4754-AFE9-32B4EEFD6DBB}"/>
              </a:ext>
            </a:extLst>
          </p:cNvPr>
          <p:cNvSpPr/>
          <p:nvPr/>
        </p:nvSpPr>
        <p:spPr>
          <a:xfrm>
            <a:off x="6282690" y="85217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B91DEA1-FDF4-4164-BEFE-172DF987ABF8}"/>
              </a:ext>
            </a:extLst>
          </p:cNvPr>
          <p:cNvSpPr/>
          <p:nvPr/>
        </p:nvSpPr>
        <p:spPr>
          <a:xfrm>
            <a:off x="852691" y="958056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x &amp; 0x55</a:t>
            </a:r>
            <a:endParaRPr 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6039AF-F06A-493E-91E0-1D0DB683C816}"/>
              </a:ext>
            </a:extLst>
          </p:cNvPr>
          <p:cNvSpPr/>
          <p:nvPr/>
        </p:nvSpPr>
        <p:spPr>
          <a:xfrm>
            <a:off x="205741" y="1543169"/>
            <a:ext cx="1718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effectLst/>
              </a:rPr>
              <a:t>x &amp; 0xAA</a:t>
            </a:r>
            <a:r>
              <a:rPr lang="en-US" dirty="0"/>
              <a:t>) &gt;&gt; 1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BBA9B07-5464-4CC5-8799-49D23F08491A}"/>
              </a:ext>
            </a:extLst>
          </p:cNvPr>
          <p:cNvSpPr/>
          <p:nvPr/>
        </p:nvSpPr>
        <p:spPr>
          <a:xfrm>
            <a:off x="1882140" y="147701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EE67562-038B-4056-A0E7-BEFA18E426CA}"/>
              </a:ext>
            </a:extLst>
          </p:cNvPr>
          <p:cNvSpPr/>
          <p:nvPr/>
        </p:nvSpPr>
        <p:spPr>
          <a:xfrm>
            <a:off x="2510790" y="147701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C9C89F-A9C3-411F-A80F-8572EEF00C83}"/>
              </a:ext>
            </a:extLst>
          </p:cNvPr>
          <p:cNvSpPr/>
          <p:nvPr/>
        </p:nvSpPr>
        <p:spPr>
          <a:xfrm>
            <a:off x="3139440" y="147701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DBA5515-210F-4F70-9297-0A604DF58240}"/>
              </a:ext>
            </a:extLst>
          </p:cNvPr>
          <p:cNvSpPr/>
          <p:nvPr/>
        </p:nvSpPr>
        <p:spPr>
          <a:xfrm>
            <a:off x="3768090" y="147701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F6CB1AF-46E0-48E1-98ED-F0F069754550}"/>
              </a:ext>
            </a:extLst>
          </p:cNvPr>
          <p:cNvSpPr/>
          <p:nvPr/>
        </p:nvSpPr>
        <p:spPr>
          <a:xfrm>
            <a:off x="4396740" y="147701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6DC7AD0-6151-41CF-ABA1-A485302A2A02}"/>
              </a:ext>
            </a:extLst>
          </p:cNvPr>
          <p:cNvSpPr/>
          <p:nvPr/>
        </p:nvSpPr>
        <p:spPr>
          <a:xfrm>
            <a:off x="5025390" y="147701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C8DB62C-1988-4ADF-9E08-AF11CEC7FD1B}"/>
              </a:ext>
            </a:extLst>
          </p:cNvPr>
          <p:cNvSpPr/>
          <p:nvPr/>
        </p:nvSpPr>
        <p:spPr>
          <a:xfrm>
            <a:off x="5654040" y="1477010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F5C208E-4CBA-4AF8-A16B-D5D930E1EE32}"/>
              </a:ext>
            </a:extLst>
          </p:cNvPr>
          <p:cNvSpPr/>
          <p:nvPr/>
        </p:nvSpPr>
        <p:spPr>
          <a:xfrm>
            <a:off x="6282690" y="1477010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9EB1B821-D9DE-4E2B-AA9A-FA84AF00911A}"/>
              </a:ext>
            </a:extLst>
          </p:cNvPr>
          <p:cNvSpPr/>
          <p:nvPr/>
        </p:nvSpPr>
        <p:spPr>
          <a:xfrm>
            <a:off x="7083639" y="2194421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x</a:t>
            </a:r>
            <a:endParaRPr 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D062042-14BA-4DB0-8F5A-92A478084B5B}"/>
              </a:ext>
            </a:extLst>
          </p:cNvPr>
          <p:cNvCxnSpPr>
            <a:stCxn id="4" idx="2"/>
            <a:endCxn id="35" idx="0"/>
          </p:cNvCxnSpPr>
          <p:nvPr/>
        </p:nvCxnSpPr>
        <p:spPr>
          <a:xfrm>
            <a:off x="2196465" y="728980"/>
            <a:ext cx="628650" cy="748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0534E84-C821-4CCC-A490-269485FE5D0D}"/>
              </a:ext>
            </a:extLst>
          </p:cNvPr>
          <p:cNvCxnSpPr>
            <a:stCxn id="6" idx="2"/>
            <a:endCxn id="37" idx="0"/>
          </p:cNvCxnSpPr>
          <p:nvPr/>
        </p:nvCxnSpPr>
        <p:spPr>
          <a:xfrm>
            <a:off x="3453765" y="728980"/>
            <a:ext cx="628650" cy="748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A3FC863-DC61-4A25-8D48-7075B352D220}"/>
              </a:ext>
            </a:extLst>
          </p:cNvPr>
          <p:cNvCxnSpPr>
            <a:endCxn id="39" idx="0"/>
          </p:cNvCxnSpPr>
          <p:nvPr/>
        </p:nvCxnSpPr>
        <p:spPr>
          <a:xfrm>
            <a:off x="4739640" y="777240"/>
            <a:ext cx="600075" cy="699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3DF3EBA-F2A5-4534-8EB7-60C139B292CC}"/>
              </a:ext>
            </a:extLst>
          </p:cNvPr>
          <p:cNvCxnSpPr>
            <a:stCxn id="14" idx="2"/>
            <a:endCxn id="41" idx="0"/>
          </p:cNvCxnSpPr>
          <p:nvPr/>
        </p:nvCxnSpPr>
        <p:spPr>
          <a:xfrm>
            <a:off x="5968365" y="728980"/>
            <a:ext cx="628650" cy="7480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914C42D-FA7E-457C-85B1-B16E4F5B927D}"/>
              </a:ext>
            </a:extLst>
          </p:cNvPr>
          <p:cNvSpPr txBox="1"/>
          <p:nvPr/>
        </p:nvSpPr>
        <p:spPr>
          <a:xfrm>
            <a:off x="7078028" y="9183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902B69F-F9EB-4BB1-9831-7C349F202538}"/>
              </a:ext>
            </a:extLst>
          </p:cNvPr>
          <p:cNvSpPr txBox="1"/>
          <p:nvPr/>
        </p:nvSpPr>
        <p:spPr>
          <a:xfrm>
            <a:off x="7072418" y="15431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D1F33FE-0EDD-49A7-8340-C66633756475}"/>
              </a:ext>
            </a:extLst>
          </p:cNvPr>
          <p:cNvSpPr/>
          <p:nvPr/>
        </p:nvSpPr>
        <p:spPr>
          <a:xfrm>
            <a:off x="1882140" y="2128282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8485A7D-DC30-4F78-A71D-4FAF81ACAE64}"/>
              </a:ext>
            </a:extLst>
          </p:cNvPr>
          <p:cNvSpPr/>
          <p:nvPr/>
        </p:nvSpPr>
        <p:spPr>
          <a:xfrm>
            <a:off x="2510790" y="2128282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4E45177-EA58-4E4C-83B8-939CEB602BC0}"/>
              </a:ext>
            </a:extLst>
          </p:cNvPr>
          <p:cNvSpPr/>
          <p:nvPr/>
        </p:nvSpPr>
        <p:spPr>
          <a:xfrm>
            <a:off x="3139440" y="2128282"/>
            <a:ext cx="628650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2304671-1867-460C-A0AA-1352664862B8}"/>
              </a:ext>
            </a:extLst>
          </p:cNvPr>
          <p:cNvSpPr/>
          <p:nvPr/>
        </p:nvSpPr>
        <p:spPr>
          <a:xfrm>
            <a:off x="3768090" y="2128282"/>
            <a:ext cx="628650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4000904-3D17-475B-BC22-1A0CC44B384F}"/>
              </a:ext>
            </a:extLst>
          </p:cNvPr>
          <p:cNvSpPr/>
          <p:nvPr/>
        </p:nvSpPr>
        <p:spPr>
          <a:xfrm>
            <a:off x="4396740" y="2128282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5D180D3-9C18-44AA-BE2F-BB2A9093D69A}"/>
              </a:ext>
            </a:extLst>
          </p:cNvPr>
          <p:cNvSpPr/>
          <p:nvPr/>
        </p:nvSpPr>
        <p:spPr>
          <a:xfrm>
            <a:off x="5025390" y="2128282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754E9A3-7FF7-49F9-B464-A2EF3EEBC9E4}"/>
              </a:ext>
            </a:extLst>
          </p:cNvPr>
          <p:cNvSpPr/>
          <p:nvPr/>
        </p:nvSpPr>
        <p:spPr>
          <a:xfrm>
            <a:off x="5654040" y="2128282"/>
            <a:ext cx="628650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4D89ED0-D888-45A0-9275-690A9FAA0D55}"/>
              </a:ext>
            </a:extLst>
          </p:cNvPr>
          <p:cNvSpPr/>
          <p:nvPr/>
        </p:nvSpPr>
        <p:spPr>
          <a:xfrm>
            <a:off x="6282690" y="2128282"/>
            <a:ext cx="628650" cy="5016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DC88D62E-3D7D-4106-8B76-1C907D75050E}"/>
              </a:ext>
            </a:extLst>
          </p:cNvPr>
          <p:cNvSpPr/>
          <p:nvPr/>
        </p:nvSpPr>
        <p:spPr>
          <a:xfrm>
            <a:off x="1253490" y="2194441"/>
            <a:ext cx="55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a+b</a:t>
            </a:r>
            <a:endParaRPr lang="en-US" dirty="0"/>
          </a:p>
        </p:txBody>
      </p:sp>
      <p:sp>
        <p:nvSpPr>
          <p:cNvPr id="79" name="右中かっこ 78">
            <a:extLst>
              <a:ext uri="{FF2B5EF4-FFF2-40B4-BE49-F238E27FC236}">
                <a16:creationId xmlns:a16="http://schemas.microsoft.com/office/drawing/2014/main" id="{BC64E0CA-F4E4-45E0-A850-5651269D65B6}"/>
              </a:ext>
            </a:extLst>
          </p:cNvPr>
          <p:cNvSpPr/>
          <p:nvPr/>
        </p:nvSpPr>
        <p:spPr>
          <a:xfrm rot="5400000">
            <a:off x="2461765" y="2160894"/>
            <a:ext cx="98050" cy="11658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43654381-5C50-466B-B352-0DD41ACA5FFD}"/>
              </a:ext>
            </a:extLst>
          </p:cNvPr>
          <p:cNvSpPr/>
          <p:nvPr/>
        </p:nvSpPr>
        <p:spPr>
          <a:xfrm>
            <a:off x="2375535" y="2882740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4" name="右中かっこ 83">
            <a:extLst>
              <a:ext uri="{FF2B5EF4-FFF2-40B4-BE49-F238E27FC236}">
                <a16:creationId xmlns:a16="http://schemas.microsoft.com/office/drawing/2014/main" id="{E0286A7F-998E-4C53-8E71-6CC4727159F4}"/>
              </a:ext>
            </a:extLst>
          </p:cNvPr>
          <p:cNvSpPr/>
          <p:nvPr/>
        </p:nvSpPr>
        <p:spPr>
          <a:xfrm rot="5400000">
            <a:off x="3719065" y="2160894"/>
            <a:ext cx="98050" cy="11658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3A07722F-F52D-4591-BD86-2BA41BD96845}"/>
              </a:ext>
            </a:extLst>
          </p:cNvPr>
          <p:cNvSpPr/>
          <p:nvPr/>
        </p:nvSpPr>
        <p:spPr>
          <a:xfrm>
            <a:off x="3632835" y="2882740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6" name="右中かっこ 85">
            <a:extLst>
              <a:ext uri="{FF2B5EF4-FFF2-40B4-BE49-F238E27FC236}">
                <a16:creationId xmlns:a16="http://schemas.microsoft.com/office/drawing/2014/main" id="{3425CE14-6702-4E06-8431-0BE42C7FA275}"/>
              </a:ext>
            </a:extLst>
          </p:cNvPr>
          <p:cNvSpPr/>
          <p:nvPr/>
        </p:nvSpPr>
        <p:spPr>
          <a:xfrm rot="5400000">
            <a:off x="4976365" y="2160894"/>
            <a:ext cx="98050" cy="11658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EC62A802-9726-44DD-A7A6-054180C7E94C}"/>
              </a:ext>
            </a:extLst>
          </p:cNvPr>
          <p:cNvSpPr/>
          <p:nvPr/>
        </p:nvSpPr>
        <p:spPr>
          <a:xfrm>
            <a:off x="4890135" y="2882740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8" name="右中かっこ 87">
            <a:extLst>
              <a:ext uri="{FF2B5EF4-FFF2-40B4-BE49-F238E27FC236}">
                <a16:creationId xmlns:a16="http://schemas.microsoft.com/office/drawing/2014/main" id="{EB4D7451-FD8A-4C88-AD0D-D255FD0CAAD5}"/>
              </a:ext>
            </a:extLst>
          </p:cNvPr>
          <p:cNvSpPr/>
          <p:nvPr/>
        </p:nvSpPr>
        <p:spPr>
          <a:xfrm rot="5400000">
            <a:off x="6233665" y="2161110"/>
            <a:ext cx="98050" cy="116586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B0F0710F-A81C-41BF-AE2C-02AFDB5B12DD}"/>
              </a:ext>
            </a:extLst>
          </p:cNvPr>
          <p:cNvSpPr/>
          <p:nvPr/>
        </p:nvSpPr>
        <p:spPr>
          <a:xfrm>
            <a:off x="6147435" y="2882956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8558174-4935-4AB1-B1F8-174D1B7FCC3C}"/>
              </a:ext>
            </a:extLst>
          </p:cNvPr>
          <p:cNvSpPr/>
          <p:nvPr/>
        </p:nvSpPr>
        <p:spPr>
          <a:xfrm>
            <a:off x="188214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A6BF17A-4760-45AE-BBCE-67F8217FFCE6}"/>
              </a:ext>
            </a:extLst>
          </p:cNvPr>
          <p:cNvSpPr/>
          <p:nvPr/>
        </p:nvSpPr>
        <p:spPr>
          <a:xfrm>
            <a:off x="251079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D1FC0C2-0855-4B32-A0BB-03681148B350}"/>
              </a:ext>
            </a:extLst>
          </p:cNvPr>
          <p:cNvSpPr/>
          <p:nvPr/>
        </p:nvSpPr>
        <p:spPr>
          <a:xfrm>
            <a:off x="313944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E0116D45-224E-45E4-A635-C791B2673E97}"/>
              </a:ext>
            </a:extLst>
          </p:cNvPr>
          <p:cNvSpPr/>
          <p:nvPr/>
        </p:nvSpPr>
        <p:spPr>
          <a:xfrm>
            <a:off x="376809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B2292F38-4FC6-4B6A-A3D7-798E31BB6A75}"/>
              </a:ext>
            </a:extLst>
          </p:cNvPr>
          <p:cNvSpPr/>
          <p:nvPr/>
        </p:nvSpPr>
        <p:spPr>
          <a:xfrm>
            <a:off x="439674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8780B218-F697-4A85-869A-2CD43CF90F80}"/>
              </a:ext>
            </a:extLst>
          </p:cNvPr>
          <p:cNvSpPr/>
          <p:nvPr/>
        </p:nvSpPr>
        <p:spPr>
          <a:xfrm>
            <a:off x="502539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48D63DB6-8B67-4ED0-85D8-570013FD0193}"/>
              </a:ext>
            </a:extLst>
          </p:cNvPr>
          <p:cNvSpPr/>
          <p:nvPr/>
        </p:nvSpPr>
        <p:spPr>
          <a:xfrm>
            <a:off x="565404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C1C7B4D-3223-4ECE-A43F-C7605BC1790A}"/>
              </a:ext>
            </a:extLst>
          </p:cNvPr>
          <p:cNvSpPr/>
          <p:nvPr/>
        </p:nvSpPr>
        <p:spPr>
          <a:xfrm>
            <a:off x="6282690" y="3256954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9EB2E3E-B61C-4F71-8598-B8DC848921BF}"/>
              </a:ext>
            </a:extLst>
          </p:cNvPr>
          <p:cNvSpPr/>
          <p:nvPr/>
        </p:nvSpPr>
        <p:spPr>
          <a:xfrm>
            <a:off x="852691" y="3362840"/>
            <a:ext cx="997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x &amp; 0x33</a:t>
            </a:r>
            <a:endParaRPr 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38893DF-9E4E-4A59-B38C-96BC5C1F4B19}"/>
              </a:ext>
            </a:extLst>
          </p:cNvPr>
          <p:cNvSpPr txBox="1"/>
          <p:nvPr/>
        </p:nvSpPr>
        <p:spPr>
          <a:xfrm>
            <a:off x="7078028" y="332311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A5AD31A-7732-4A7F-9C5E-E0CCBF40DF1F}"/>
              </a:ext>
            </a:extLst>
          </p:cNvPr>
          <p:cNvSpPr/>
          <p:nvPr/>
        </p:nvSpPr>
        <p:spPr>
          <a:xfrm>
            <a:off x="1882140" y="3883976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E7A76453-CC6A-4B16-985A-6C4B76D6E4F2}"/>
              </a:ext>
            </a:extLst>
          </p:cNvPr>
          <p:cNvSpPr/>
          <p:nvPr/>
        </p:nvSpPr>
        <p:spPr>
          <a:xfrm>
            <a:off x="2510790" y="3883976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E09E39D-659C-49D4-B717-995DFB1E0EFC}"/>
              </a:ext>
            </a:extLst>
          </p:cNvPr>
          <p:cNvSpPr/>
          <p:nvPr/>
        </p:nvSpPr>
        <p:spPr>
          <a:xfrm>
            <a:off x="3139440" y="3883976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4583330B-1617-4B2D-B0FC-BA0DBAA31535}"/>
              </a:ext>
            </a:extLst>
          </p:cNvPr>
          <p:cNvSpPr/>
          <p:nvPr/>
        </p:nvSpPr>
        <p:spPr>
          <a:xfrm>
            <a:off x="3768090" y="3883976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BB9215AD-AB55-49D4-8BF1-F87ECE4761C0}"/>
              </a:ext>
            </a:extLst>
          </p:cNvPr>
          <p:cNvSpPr/>
          <p:nvPr/>
        </p:nvSpPr>
        <p:spPr>
          <a:xfrm>
            <a:off x="4396740" y="3883976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67DB3FB-3FD9-465D-BDB0-999EB6E2F6F3}"/>
              </a:ext>
            </a:extLst>
          </p:cNvPr>
          <p:cNvSpPr/>
          <p:nvPr/>
        </p:nvSpPr>
        <p:spPr>
          <a:xfrm>
            <a:off x="5025390" y="3883976"/>
            <a:ext cx="628650" cy="501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054DE822-86B2-4D2A-AB9F-74CD43F572DE}"/>
              </a:ext>
            </a:extLst>
          </p:cNvPr>
          <p:cNvSpPr/>
          <p:nvPr/>
        </p:nvSpPr>
        <p:spPr>
          <a:xfrm>
            <a:off x="5654040" y="3883976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48BA1F9F-5258-4496-8202-B5E5B4ABDAAB}"/>
              </a:ext>
            </a:extLst>
          </p:cNvPr>
          <p:cNvSpPr/>
          <p:nvPr/>
        </p:nvSpPr>
        <p:spPr>
          <a:xfrm>
            <a:off x="6282690" y="3883976"/>
            <a:ext cx="628650" cy="501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B5073ACA-2CE5-4F72-8B72-A98FA1A950E1}"/>
              </a:ext>
            </a:extLst>
          </p:cNvPr>
          <p:cNvSpPr/>
          <p:nvPr/>
        </p:nvSpPr>
        <p:spPr>
          <a:xfrm>
            <a:off x="285573" y="3950135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effectLst/>
              </a:rPr>
              <a:t>x &amp; 0xCC) &gt;&gt; 2</a:t>
            </a:r>
            <a:endParaRPr lang="en-US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1E80B82-8051-4FAB-8D73-C8EF86DA6CD2}"/>
              </a:ext>
            </a:extLst>
          </p:cNvPr>
          <p:cNvSpPr txBox="1"/>
          <p:nvPr/>
        </p:nvSpPr>
        <p:spPr>
          <a:xfrm>
            <a:off x="7078028" y="39501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86CBD3BB-6372-4214-A02B-4B5186E8959E}"/>
              </a:ext>
            </a:extLst>
          </p:cNvPr>
          <p:cNvCxnSpPr/>
          <p:nvPr/>
        </p:nvCxnSpPr>
        <p:spPr>
          <a:xfrm>
            <a:off x="2510790" y="2629932"/>
            <a:ext cx="1218248" cy="1254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3E4ABDCF-02EF-47BA-8527-175EDCB720EF}"/>
              </a:ext>
            </a:extLst>
          </p:cNvPr>
          <p:cNvCxnSpPr/>
          <p:nvPr/>
        </p:nvCxnSpPr>
        <p:spPr>
          <a:xfrm>
            <a:off x="5020389" y="2629932"/>
            <a:ext cx="1218248" cy="1254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3495761-F5B8-41FB-93E2-B9D2129DC300}"/>
              </a:ext>
            </a:extLst>
          </p:cNvPr>
          <p:cNvSpPr/>
          <p:nvPr/>
        </p:nvSpPr>
        <p:spPr>
          <a:xfrm>
            <a:off x="7072418" y="293489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x</a:t>
            </a:r>
            <a:endParaRPr lang="en-US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1515649E-BE4E-4F33-AA42-39A829886CF6}"/>
              </a:ext>
            </a:extLst>
          </p:cNvPr>
          <p:cNvSpPr/>
          <p:nvPr/>
        </p:nvSpPr>
        <p:spPr>
          <a:xfrm>
            <a:off x="7083639" y="4645797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</a:rPr>
              <a:t>x</a:t>
            </a:r>
            <a:endParaRPr 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FF99EDD1-7D5C-44BA-B590-70CA366982CC}"/>
              </a:ext>
            </a:extLst>
          </p:cNvPr>
          <p:cNvSpPr/>
          <p:nvPr/>
        </p:nvSpPr>
        <p:spPr>
          <a:xfrm>
            <a:off x="1882140" y="4579658"/>
            <a:ext cx="62865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5AEBA3C-3893-491E-8DC3-D8153F8AC239}"/>
              </a:ext>
            </a:extLst>
          </p:cNvPr>
          <p:cNvSpPr/>
          <p:nvPr/>
        </p:nvSpPr>
        <p:spPr>
          <a:xfrm>
            <a:off x="2510790" y="4579658"/>
            <a:ext cx="62865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20EF0227-E9AC-4F53-AE0F-99B6CD0C7FF7}"/>
              </a:ext>
            </a:extLst>
          </p:cNvPr>
          <p:cNvSpPr/>
          <p:nvPr/>
        </p:nvSpPr>
        <p:spPr>
          <a:xfrm>
            <a:off x="3139440" y="4579658"/>
            <a:ext cx="62865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04EBDFDD-090B-4FCE-A63A-0CD6F25B74A5}"/>
              </a:ext>
            </a:extLst>
          </p:cNvPr>
          <p:cNvSpPr/>
          <p:nvPr/>
        </p:nvSpPr>
        <p:spPr>
          <a:xfrm>
            <a:off x="3768090" y="4579658"/>
            <a:ext cx="628650" cy="501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B7B9C6EC-B3D2-48A4-B2FA-5F7CA83DE4D3}"/>
              </a:ext>
            </a:extLst>
          </p:cNvPr>
          <p:cNvSpPr/>
          <p:nvPr/>
        </p:nvSpPr>
        <p:spPr>
          <a:xfrm>
            <a:off x="4396740" y="4579658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15ED0799-1294-4D1A-88F8-A0AEF0ED397E}"/>
              </a:ext>
            </a:extLst>
          </p:cNvPr>
          <p:cNvSpPr/>
          <p:nvPr/>
        </p:nvSpPr>
        <p:spPr>
          <a:xfrm>
            <a:off x="5025390" y="4579658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9DF6C726-93D4-4559-9FFF-AE73FD7CFE2C}"/>
              </a:ext>
            </a:extLst>
          </p:cNvPr>
          <p:cNvSpPr/>
          <p:nvPr/>
        </p:nvSpPr>
        <p:spPr>
          <a:xfrm>
            <a:off x="5654040" y="4579658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77C201AF-64E6-4D36-AE85-ECAF6C7D083E}"/>
              </a:ext>
            </a:extLst>
          </p:cNvPr>
          <p:cNvSpPr/>
          <p:nvPr/>
        </p:nvSpPr>
        <p:spPr>
          <a:xfrm>
            <a:off x="6282690" y="4579658"/>
            <a:ext cx="628650" cy="501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5958C9D9-8AF9-4EBF-A180-7DB74EBF63BB}"/>
              </a:ext>
            </a:extLst>
          </p:cNvPr>
          <p:cNvSpPr/>
          <p:nvPr/>
        </p:nvSpPr>
        <p:spPr>
          <a:xfrm>
            <a:off x="1253490" y="4645817"/>
            <a:ext cx="5588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a+b</a:t>
            </a:r>
            <a:endParaRPr lang="en-US" dirty="0"/>
          </a:p>
        </p:txBody>
      </p:sp>
      <p:sp>
        <p:nvSpPr>
          <p:cNvPr id="145" name="右中かっこ 144">
            <a:extLst>
              <a:ext uri="{FF2B5EF4-FFF2-40B4-BE49-F238E27FC236}">
                <a16:creationId xmlns:a16="http://schemas.microsoft.com/office/drawing/2014/main" id="{56F8FB67-76EA-4459-B244-AE52C636C99B}"/>
              </a:ext>
            </a:extLst>
          </p:cNvPr>
          <p:cNvSpPr/>
          <p:nvPr/>
        </p:nvSpPr>
        <p:spPr>
          <a:xfrm rot="5400000">
            <a:off x="5572947" y="4015687"/>
            <a:ext cx="129165" cy="23901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239A18AE-1E3F-4E70-AF33-8ABC05832C81}"/>
              </a:ext>
            </a:extLst>
          </p:cNvPr>
          <p:cNvSpPr/>
          <p:nvPr/>
        </p:nvSpPr>
        <p:spPr>
          <a:xfrm>
            <a:off x="5507274" y="5380990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47" name="右中かっこ 146">
            <a:extLst>
              <a:ext uri="{FF2B5EF4-FFF2-40B4-BE49-F238E27FC236}">
                <a16:creationId xmlns:a16="http://schemas.microsoft.com/office/drawing/2014/main" id="{53FA64AB-CA0A-400E-998E-306D57BF3A95}"/>
              </a:ext>
            </a:extLst>
          </p:cNvPr>
          <p:cNvSpPr/>
          <p:nvPr/>
        </p:nvSpPr>
        <p:spPr>
          <a:xfrm rot="5400000">
            <a:off x="3054537" y="4015688"/>
            <a:ext cx="129165" cy="239014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8D2C3B96-8D1F-4800-B56F-635A8F6EFBC1}"/>
              </a:ext>
            </a:extLst>
          </p:cNvPr>
          <p:cNvSpPr/>
          <p:nvPr/>
        </p:nvSpPr>
        <p:spPr>
          <a:xfrm>
            <a:off x="2988864" y="5380991"/>
            <a:ext cx="260509" cy="284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32034146-6FB8-419F-B71C-ABA6045B7211}"/>
              </a:ext>
            </a:extLst>
          </p:cNvPr>
          <p:cNvSpPr txBox="1"/>
          <p:nvPr/>
        </p:nvSpPr>
        <p:spPr>
          <a:xfrm>
            <a:off x="7378912" y="293489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bitcount</a:t>
            </a:r>
            <a:r>
              <a:rPr lang="en-US" dirty="0"/>
              <a:t> per block(1)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6AB9E85-06D2-4C51-9C89-EBAB667F4298}"/>
              </a:ext>
            </a:extLst>
          </p:cNvPr>
          <p:cNvSpPr txBox="1"/>
          <p:nvPr/>
        </p:nvSpPr>
        <p:spPr>
          <a:xfrm>
            <a:off x="7378912" y="2194421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bitcount</a:t>
            </a:r>
            <a:r>
              <a:rPr lang="en-US" dirty="0"/>
              <a:t> per block(2)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6AD7AF18-AAB7-403B-8DB3-82C921E3C783}"/>
              </a:ext>
            </a:extLst>
          </p:cNvPr>
          <p:cNvSpPr txBox="1"/>
          <p:nvPr/>
        </p:nvSpPr>
        <p:spPr>
          <a:xfrm>
            <a:off x="7356470" y="4645797"/>
            <a:ext cx="242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dirty="0" err="1"/>
              <a:t>bitcount</a:t>
            </a:r>
            <a:r>
              <a:rPr lang="en-US" dirty="0"/>
              <a:t> per block(4)</a:t>
            </a:r>
          </a:p>
        </p:txBody>
      </p:sp>
    </p:spTree>
    <p:extLst>
      <p:ext uri="{BB962C8B-B14F-4D97-AF65-F5344CB8AC3E}">
        <p14:creationId xmlns:p14="http://schemas.microsoft.com/office/powerpoint/2010/main" val="377501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100</Words>
  <Application>Microsoft Office PowerPoint</Application>
  <PresentationFormat>ワイド画面</PresentationFormat>
  <Paragraphs>62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吉村篤</dc:creator>
  <cp:lastModifiedBy>吉村篤</cp:lastModifiedBy>
  <cp:revision>21</cp:revision>
  <dcterms:created xsi:type="dcterms:W3CDTF">2019-06-15T09:22:17Z</dcterms:created>
  <dcterms:modified xsi:type="dcterms:W3CDTF">2019-06-15T10:22:43Z</dcterms:modified>
</cp:coreProperties>
</file>