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outlineViewPr>
    <p:cViewPr>
      <p:scale>
        <a:sx n="33" d="100"/>
        <a:sy n="33" d="100"/>
      </p:scale>
      <p:origin x="0" y="-16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DBBA5-D730-9474-2166-77FFD573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2517CA-3DCE-2B3A-A910-7D9E0EF68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B1D685-50A0-5DAC-F304-03ED659A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6662C-C13A-A39D-DCBB-1135ADD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8845B-7E08-2F25-0247-BE51D803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7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6314E-9375-B790-0E3B-C8E0D49F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52D1A-8164-CD5A-FCB7-1E06A925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0C400-DEBE-F814-09D0-6D1DFF8B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5B034-7D42-BBBE-CA97-C7BB55E1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6A9CF-6408-B1B9-E3B3-4BFE2056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BEF04E-A7F0-D761-73F1-15CD42BD3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8B174-01F5-522A-CA79-3A00B79F8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7285A-CCED-D19F-F393-5D1B870C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00966-B3A3-B397-C79F-7286FE99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B7920-6B67-3D41-3E56-018C7CA1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1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838FB-DC4A-6245-164D-4792073C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30522-917D-CA9E-3372-D2105339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2DADD-2730-4FB8-F0D0-5B370BE8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87B6B-A9D9-47FC-8451-68531E3B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83997-3D29-444B-5751-427F23E5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0C8A7-76D9-11E7-8F53-12AEA320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DB2DD-D96B-ED93-BC9F-81D7900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8057C-F63A-CB2E-4659-5AB5CF1D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950A-CFBA-AA57-AC92-42F87C2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4957C-D527-E470-B990-23F227F6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455B-0EC6-CD98-BE3C-7F1E80CF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959A0-2FDA-B266-441F-8F56155C4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98CE20-466D-B5EB-0C84-9E269DDC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EAF19-6C09-AB7A-7D25-C84D1E8B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EA656-2E0C-17E2-03A6-1BD33416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A24CB-AD2A-0C42-22ED-2B160EF1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FAE90-0315-32B1-8B18-0D96D819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8E54D-4DB7-1C44-A81B-6ECB9257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0842B-E2E7-4274-1AB8-CB0540B8F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006FCA-BE23-7EAD-D5CD-E3FF089D6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B06B1-00D4-D0F6-35E0-EFEE40792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9084C4-9AEB-D8A1-3DD0-2121D2E6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470150-630A-C3DD-F249-B422A8AB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8F94B-3604-B212-9EA3-1058AAB3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3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AFDA9-E0E6-A918-7E81-734DDD95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DC206-16B1-F39B-08E4-D6476DAD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DBBFF-A06F-6941-E275-B384C1B8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EB7006-1F7A-A6A2-8C7D-7E4A9333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02B4EE-6CD1-0960-0559-43003064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C37530-40A7-3709-35A2-E7E68626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20804-4FBC-1C8C-F29F-63443EDC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D196-6EA4-1D44-D6D8-878D5C44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DB13D-327C-336D-78D2-CE202B776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7CB7E-0AF2-13A8-E1E0-23F5C7D7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F3201-03D3-9B4E-AC13-1E0AE57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3A161-8B61-FDF5-472F-0CF9A4C3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364BD-FF50-E633-2656-D229984E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4E1E3-4C78-89A4-EC4A-CC58284C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4E98BE-5BC4-22E4-BF24-AAB8E023F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0E51C-9270-83DB-00F0-0437FF41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DCF2C-8045-4793-A0F0-C3D6040A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1948F-3A6C-518C-B35A-171000E6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57324-441C-B2D8-473F-B678C13C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6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4C6703-41F7-CD14-EBCA-8514D80C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7AA2F-FEBB-373C-C693-F934DEDC0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5109-B5CC-44D1-10F2-3333949E6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0E2-8529-400A-813D-9D88C47B50C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93E64-5A40-618C-034C-E9951761A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AB31-134A-AF28-0608-0B0DDD79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F4377-F939-48DD-B821-2CDC16E41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8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463A9-A53F-1437-0FF2-6A9E7268A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JIT</a:t>
            </a:r>
            <a:r>
              <a:rPr lang="zh-CN" altLang="en-US" dirty="0"/>
              <a:t>解释器从入门到跑路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947B86-7763-B8C9-9934-0B6F136EB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201220195 </a:t>
            </a:r>
            <a:r>
              <a:rPr lang="zh-CN" altLang="en-US" dirty="0"/>
              <a:t>叶恒迪</a:t>
            </a:r>
          </a:p>
        </p:txBody>
      </p:sp>
    </p:spTree>
    <p:extLst>
      <p:ext uri="{BB962C8B-B14F-4D97-AF65-F5344CB8AC3E}">
        <p14:creationId xmlns:p14="http://schemas.microsoft.com/office/powerpoint/2010/main" val="383659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0F059F-D334-B573-1751-9AAA39EE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解析源程序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E2237F-7C12-F696-5875-202AB848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每个字符就是一个单元</a:t>
            </a:r>
            <a:endParaRPr lang="en-US" altLang="zh-CN" dirty="0"/>
          </a:p>
          <a:p>
            <a:pPr lvl="1"/>
            <a:r>
              <a:rPr lang="zh-CN" altLang="en-US" dirty="0"/>
              <a:t>一一映射即可</a:t>
            </a:r>
            <a:endParaRPr lang="en-US" altLang="zh-CN" dirty="0"/>
          </a:p>
          <a:p>
            <a:pPr lvl="1"/>
            <a:r>
              <a:rPr lang="zh-CN" altLang="en-US" dirty="0"/>
              <a:t>需要使用一个栈记录跳转点</a:t>
            </a:r>
            <a:endParaRPr lang="en-US" altLang="zh-CN" dirty="0"/>
          </a:p>
          <a:p>
            <a:r>
              <a:rPr lang="zh-CN" altLang="en-US" dirty="0"/>
              <a:t>类设计</a:t>
            </a:r>
            <a:endParaRPr lang="en-US" altLang="zh-CN" dirty="0"/>
          </a:p>
          <a:p>
            <a:pPr lvl="1"/>
            <a:r>
              <a:rPr lang="zh-CN" altLang="en-US" dirty="0"/>
              <a:t>定义枚举类</a:t>
            </a:r>
            <a:r>
              <a:rPr lang="en-US" altLang="zh-CN" dirty="0"/>
              <a:t>Opcode</a:t>
            </a:r>
            <a:r>
              <a:rPr lang="zh-CN" altLang="en-US" dirty="0"/>
              <a:t>记录指令类型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Op</a:t>
            </a:r>
            <a:r>
              <a:rPr lang="zh-CN" altLang="en-US" dirty="0"/>
              <a:t>类记录指令的类型信息以及跳转信息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140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5361D-FB22-96BF-CC56-788DA16A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</a:t>
            </a:r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CF473-534F-1298-B3DE-0E715B5A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已有指令流，做简单的优化产生</a:t>
            </a:r>
            <a:r>
              <a:rPr lang="en-US" altLang="zh-CN" dirty="0"/>
              <a:t>IR</a:t>
            </a:r>
          </a:p>
          <a:p>
            <a:pPr lvl="1"/>
            <a:r>
              <a:rPr lang="zh-CN" altLang="en-US" dirty="0"/>
              <a:t>显而易见，我们可将连续的加减指令以及连续的位移指令均合并为一条指令</a:t>
            </a:r>
            <a:endParaRPr lang="en-US" altLang="zh-CN" dirty="0"/>
          </a:p>
          <a:p>
            <a:pPr lvl="1"/>
            <a:r>
              <a:rPr lang="zh-CN" altLang="en-US" dirty="0"/>
              <a:t>这么做了以后，跳转的目标可能会乱掉，因此再次使用一个栈进行</a:t>
            </a:r>
            <a:r>
              <a:rPr lang="en-US" altLang="zh-CN" dirty="0"/>
              <a:t>reallocate</a:t>
            </a:r>
          </a:p>
          <a:p>
            <a:pPr lvl="1"/>
            <a:r>
              <a:rPr lang="zh-CN" altLang="en-US" dirty="0"/>
              <a:t>最简单的折叠优化</a:t>
            </a:r>
            <a:endParaRPr lang="en-US" altLang="zh-CN" dirty="0"/>
          </a:p>
          <a:p>
            <a:r>
              <a:rPr lang="zh-CN" altLang="en-US" dirty="0"/>
              <a:t>类设计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Opcode</a:t>
            </a:r>
            <a:r>
              <a:rPr lang="zh-CN" altLang="en-US" dirty="0"/>
              <a:t>，设计枚举类</a:t>
            </a:r>
            <a:r>
              <a:rPr lang="en-US" altLang="zh-CN" dirty="0" err="1"/>
              <a:t>IRType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IR</a:t>
            </a:r>
            <a:r>
              <a:rPr lang="zh-CN" altLang="en-US" dirty="0"/>
              <a:t>类记录类型信息，跳转信息以及额外的信息（如加法加的数量）</a:t>
            </a:r>
          </a:p>
        </p:txBody>
      </p:sp>
    </p:spTree>
    <p:extLst>
      <p:ext uri="{BB962C8B-B14F-4D97-AF65-F5344CB8AC3E}">
        <p14:creationId xmlns:p14="http://schemas.microsoft.com/office/powerpoint/2010/main" val="364172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B5052-DF89-56D9-B41A-95A431D5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死循环删除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48304-703C-5567-E849-E2224D16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程序开头的循环是无用的</a:t>
            </a:r>
            <a:endParaRPr lang="en-US" altLang="zh-CN" dirty="0"/>
          </a:p>
          <a:p>
            <a:r>
              <a:rPr lang="zh-CN" altLang="en-US" dirty="0"/>
              <a:t>在一个循环后面马上跟着的循环也是无用的</a:t>
            </a:r>
            <a:r>
              <a:rPr lang="en-US" altLang="zh-CN" dirty="0"/>
              <a:t>, </a:t>
            </a:r>
            <a:r>
              <a:rPr lang="zh-CN" altLang="en-US" dirty="0"/>
              <a:t>考虑循环结束时</a:t>
            </a:r>
            <a:r>
              <a:rPr lang="en-US" altLang="zh-CN" dirty="0"/>
              <a:t>, </a:t>
            </a:r>
            <a:r>
              <a:rPr lang="zh-CN" altLang="en-US" dirty="0"/>
              <a:t>当前单元必然为</a:t>
            </a:r>
            <a:r>
              <a:rPr lang="en-US" altLang="zh-CN" dirty="0"/>
              <a:t>0.</a:t>
            </a:r>
          </a:p>
          <a:p>
            <a:r>
              <a:rPr lang="zh-CN" altLang="en-US" dirty="0"/>
              <a:t>删掉这些循环能减少最终代码的大小</a:t>
            </a:r>
            <a:r>
              <a:rPr lang="en-US" altLang="zh-CN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94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7B31-4DEE-2E1D-8D23-403C00FC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F08DB-CAEB-091A-F002-F50512FE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[-]</a:t>
            </a:r>
            <a:r>
              <a:rPr lang="zh-CN" altLang="en-US" dirty="0"/>
              <a:t>非常常用，聪明的读者会发现它的作用是将单元格清零</a:t>
            </a:r>
            <a:endParaRPr lang="en-US" altLang="zh-CN" dirty="0"/>
          </a:p>
          <a:p>
            <a:pPr lvl="1"/>
            <a:r>
              <a:rPr lang="zh-CN" altLang="en-US" dirty="0"/>
              <a:t>优化为一条简单的清零指令，节约许多时间！</a:t>
            </a:r>
            <a:endParaRPr lang="en-US" altLang="zh-CN" dirty="0"/>
          </a:p>
          <a:p>
            <a:pPr lvl="1"/>
            <a:r>
              <a:rPr lang="zh-CN" altLang="en-US" dirty="0"/>
              <a:t>更聪明的读者会发现</a:t>
            </a:r>
            <a:r>
              <a:rPr lang="en-US" altLang="zh-CN" dirty="0"/>
              <a:t>[ADD]</a:t>
            </a:r>
            <a:r>
              <a:rPr lang="zh-CN" altLang="en-US" dirty="0"/>
              <a:t>在有限时间内也会将单元格清零</a:t>
            </a:r>
            <a:r>
              <a:rPr lang="en-US" altLang="zh-CN" dirty="0"/>
              <a:t>(</a:t>
            </a:r>
            <a:r>
              <a:rPr lang="zh-CN" altLang="en-US" dirty="0"/>
              <a:t>考虑溢出</a:t>
            </a:r>
            <a:r>
              <a:rPr lang="en-US" altLang="zh-CN" dirty="0"/>
              <a:t>), </a:t>
            </a:r>
            <a:r>
              <a:rPr lang="zh-CN" altLang="en-US" dirty="0"/>
              <a:t>因而也可优化为清零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[-]</a:t>
            </a:r>
            <a:r>
              <a:rPr lang="zh-CN" altLang="en-US" dirty="0"/>
              <a:t>后紧接着一条</a:t>
            </a:r>
            <a:r>
              <a:rPr lang="en-US" altLang="zh-CN" dirty="0"/>
              <a:t>ADD</a:t>
            </a:r>
            <a:r>
              <a:rPr lang="zh-CN" altLang="en-US" dirty="0"/>
              <a:t>指令</a:t>
            </a:r>
            <a:r>
              <a:rPr lang="en-US" altLang="zh-CN" dirty="0"/>
              <a:t>, </a:t>
            </a:r>
            <a:r>
              <a:rPr lang="zh-CN" altLang="en-US" dirty="0"/>
              <a:t>则其效果等价于将当前单元格设置为</a:t>
            </a:r>
            <a:r>
              <a:rPr lang="en-US" altLang="zh-CN" dirty="0"/>
              <a:t>ADD</a:t>
            </a:r>
            <a:r>
              <a:rPr lang="zh-CN" altLang="en-US" dirty="0"/>
              <a:t>所加的值</a:t>
            </a:r>
            <a:r>
              <a:rPr lang="en-US" altLang="zh-CN" dirty="0"/>
              <a:t>, </a:t>
            </a:r>
            <a:r>
              <a:rPr lang="zh-CN" altLang="en-US" dirty="0"/>
              <a:t>因此优化为</a:t>
            </a:r>
            <a:r>
              <a:rPr lang="en-US" altLang="zh-CN" dirty="0"/>
              <a:t>LOAD</a:t>
            </a:r>
            <a:r>
              <a:rPr lang="zh-CN" altLang="en-US" dirty="0"/>
              <a:t>指令</a:t>
            </a:r>
            <a:r>
              <a:rPr lang="en-US" altLang="zh-CN" dirty="0"/>
              <a:t>!</a:t>
            </a:r>
          </a:p>
          <a:p>
            <a:r>
              <a:rPr lang="en-US" altLang="zh-CN" dirty="0"/>
              <a:t>[--++--++-]++++  </a:t>
            </a:r>
            <a:r>
              <a:rPr lang="en-US" altLang="zh-CN" b="1" dirty="0"/>
              <a:t>=&gt;</a:t>
            </a:r>
            <a:r>
              <a:rPr lang="en-US" altLang="zh-CN" dirty="0"/>
              <a:t> LOAD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2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87CE0-0690-5454-E76F-24BE0003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FF7BC-359C-66C4-2ECB-C0BA12FD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4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31A501-0ABA-DC11-1A8D-6ACCCF2C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3A656-284C-60EB-FBC0-8D184A9C0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Step by Step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75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32D290-7823-D563-F567-96756126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选取语言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6C076CA-4F47-CD5D-988E-982253AD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Python?</a:t>
            </a:r>
          </a:p>
          <a:p>
            <a:pPr lvl="1"/>
            <a:r>
              <a:rPr lang="en-US" altLang="zh-CN" dirty="0"/>
              <a:t>31</a:t>
            </a:r>
            <a:r>
              <a:rPr lang="zh-CN" altLang="en-US" dirty="0"/>
              <a:t>岁，事解释型语言；有</a:t>
            </a:r>
            <a:r>
              <a:rPr lang="en-US" altLang="zh-CN" dirty="0"/>
              <a:t>JIT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难！语法灵活强大 </a:t>
            </a:r>
            <a:r>
              <a:rPr lang="en-US" altLang="zh-CN" dirty="0"/>
              <a:t>=&gt; </a:t>
            </a:r>
            <a:r>
              <a:rPr lang="zh-CN" altLang="en-US" dirty="0"/>
              <a:t>实现难度大</a:t>
            </a:r>
            <a:endParaRPr lang="en-US" altLang="zh-CN" dirty="0"/>
          </a:p>
          <a:p>
            <a:r>
              <a:rPr lang="en-US" altLang="zh-CN" dirty="0" err="1"/>
              <a:t>Brainfxxk</a:t>
            </a:r>
            <a:r>
              <a:rPr lang="en-US" altLang="zh-CN" dirty="0"/>
              <a:t>!</a:t>
            </a:r>
          </a:p>
          <a:p>
            <a:pPr lvl="1"/>
            <a:r>
              <a:rPr lang="zh-CN" altLang="en-US" dirty="0"/>
              <a:t>语法简洁，简化代码编写，而且是图灵完备的</a:t>
            </a:r>
            <a:endParaRPr lang="en-US" altLang="zh-CN" dirty="0"/>
          </a:p>
          <a:p>
            <a:pPr lvl="1"/>
            <a:r>
              <a:rPr lang="zh-CN" altLang="en-US" dirty="0"/>
              <a:t>与汇编有强对应，</a:t>
            </a:r>
            <a:r>
              <a:rPr lang="en-US" altLang="zh-CN" dirty="0"/>
              <a:t>JIT</a:t>
            </a:r>
            <a:r>
              <a:rPr lang="zh-CN" altLang="en-US" dirty="0"/>
              <a:t>的编写直接</a:t>
            </a:r>
            <a:endParaRPr lang="en-US" altLang="zh-CN" dirty="0"/>
          </a:p>
          <a:p>
            <a:pPr lvl="1"/>
            <a:r>
              <a:rPr lang="zh-CN" altLang="en-US" dirty="0"/>
              <a:t>非常酷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54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69103-63B0-204A-CA83-21D8F3D1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Brainfxxk</a:t>
            </a:r>
            <a:r>
              <a:rPr lang="zh-CN" altLang="en-US" dirty="0"/>
              <a:t>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F42E-6FE9-11EB-FE7D-C50331C0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</a:t>
            </a:r>
            <a:r>
              <a:rPr lang="zh-CN" altLang="en-US" dirty="0"/>
              <a:t>假设有一个无限长的纸带，和一个指向纸带上格子的指针</a:t>
            </a:r>
            <a:r>
              <a:rPr lang="en-US" altLang="zh-CN" dirty="0"/>
              <a:t>Pt</a:t>
            </a:r>
            <a:r>
              <a:rPr lang="zh-CN" altLang="en-US" dirty="0"/>
              <a:t>，纸带的每个格子都装一个字符，定义八种符号操纵这个指针：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E991186-0ED9-34AE-0387-C7BEEBE57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58785"/>
              </p:ext>
            </p:extLst>
          </p:nvPr>
        </p:nvGraphicFramePr>
        <p:xfrm>
          <a:off x="3295192" y="2812416"/>
          <a:ext cx="4990969" cy="29695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1209">
                  <a:extLst>
                    <a:ext uri="{9D8B030D-6E8A-4147-A177-3AD203B41FA5}">
                      <a16:colId xmlns:a16="http://schemas.microsoft.com/office/drawing/2014/main" val="52733775"/>
                    </a:ext>
                  </a:extLst>
                </a:gridCol>
                <a:gridCol w="4069760">
                  <a:extLst>
                    <a:ext uri="{9D8B030D-6E8A-4147-A177-3AD203B41FA5}">
                      <a16:colId xmlns:a16="http://schemas.microsoft.com/office/drawing/2014/main" val="119308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&gt;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Pt+=1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9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&lt;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Pt-=1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3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+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*Pt+=1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31503"/>
                  </a:ext>
                </a:extLst>
              </a:tr>
              <a:tr h="373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-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*Pt-=1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.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print(*Pt)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1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,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*Pt=input()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3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[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while(</a:t>
                      </a:r>
                      <a:r>
                        <a:rPr lang="zh-CN" altLang="en-US" b="0" dirty="0"/>
                        <a:t>*</a:t>
                      </a:r>
                      <a:r>
                        <a:rPr lang="en-US" altLang="zh-CN" b="0" dirty="0"/>
                        <a:t>Pt){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5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]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}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4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71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7F7A4-C4FF-A9E6-AB88-675A66AA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Brainfxxk</a:t>
            </a:r>
            <a:r>
              <a:rPr lang="zh-CN" altLang="en-US" dirty="0"/>
              <a:t>速览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7BFF3-9CAC-FB51-19A4-56FA932F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一个样例程序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++++++++[&gt;++++[&gt;++&gt;+++&gt;+++&gt;+&lt;&lt;&lt;&lt;-]&gt;+&gt;+&gt;-&gt;&gt;+[&lt;]&lt;-]&gt;&gt;.&gt;---.+++++++..+++.&gt;&gt;.&lt;-.&lt;.+++.------.--------.&gt;&gt;+.&gt;++. </a:t>
            </a:r>
          </a:p>
          <a:p>
            <a:r>
              <a:rPr lang="zh-CN" altLang="en-US" dirty="0"/>
              <a:t>此程序打印</a:t>
            </a:r>
            <a:r>
              <a:rPr lang="en-US" altLang="zh-CN" dirty="0"/>
              <a:t>Hello, World!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8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852D3-36BB-9C98-1D83-B8B7B23C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39080-EB2C-E508-D0DE-51B17C98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我们希望将解析程序与优化分开，而且优化本身最好也能拆分成递进的步骤，这样写程序的心智负担会降低</a:t>
            </a:r>
            <a:endParaRPr lang="en-US" altLang="zh-CN" dirty="0"/>
          </a:p>
          <a:p>
            <a:r>
              <a:rPr lang="zh-CN" altLang="en-US" dirty="0"/>
              <a:t>分解</a:t>
            </a:r>
            <a:endParaRPr lang="en-US" altLang="zh-CN" dirty="0"/>
          </a:p>
          <a:p>
            <a:pPr lvl="1"/>
            <a:r>
              <a:rPr lang="zh-CN" altLang="en-US" dirty="0"/>
              <a:t>源程序解析为指令流</a:t>
            </a:r>
            <a:endParaRPr lang="en-US" altLang="zh-CN" dirty="0"/>
          </a:p>
          <a:p>
            <a:pPr lvl="1"/>
            <a:r>
              <a:rPr lang="zh-CN" altLang="en-US" dirty="0"/>
              <a:t>指令流进一步抽象为</a:t>
            </a:r>
            <a:r>
              <a:rPr lang="en-US" altLang="zh-CN" dirty="0"/>
              <a:t>IR</a:t>
            </a:r>
            <a:r>
              <a:rPr lang="zh-CN" altLang="en-US" dirty="0"/>
              <a:t>流（</a:t>
            </a:r>
            <a:r>
              <a:rPr lang="en-US" altLang="zh-CN" dirty="0"/>
              <a:t>intermediate representation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IR</a:t>
            </a:r>
            <a:r>
              <a:rPr lang="zh-CN" altLang="en-US" dirty="0"/>
              <a:t>流上进行一系列优化</a:t>
            </a:r>
            <a:endParaRPr lang="en-US" altLang="zh-CN" dirty="0"/>
          </a:p>
          <a:p>
            <a:pPr lvl="1"/>
            <a:r>
              <a:rPr lang="zh-CN" altLang="en-US" dirty="0"/>
              <a:t>优化过后的</a:t>
            </a:r>
            <a:r>
              <a:rPr lang="en-US" altLang="zh-CN" dirty="0"/>
              <a:t>IR</a:t>
            </a:r>
            <a:r>
              <a:rPr lang="zh-CN" altLang="en-US" dirty="0"/>
              <a:t>流可直接解释执行，也可进一步对应到机器码，做</a:t>
            </a:r>
            <a:r>
              <a:rPr lang="en-US" altLang="zh-CN" dirty="0"/>
              <a:t>JIT</a:t>
            </a:r>
            <a:r>
              <a:rPr lang="zh-CN" altLang="en-US" dirty="0"/>
              <a:t>执行。</a:t>
            </a:r>
            <a:endParaRPr lang="en-US" altLang="zh-CN" dirty="0"/>
          </a:p>
          <a:p>
            <a:pPr lvl="2"/>
            <a:r>
              <a:rPr lang="zh-CN" altLang="en-US" dirty="0"/>
              <a:t>这一步需要设计一个简单的虚拟机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709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ACD7B2-2126-8F45-491C-C2C01E4F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DFF2F6-8FD5-16D2-A8F4-DBA1CFFAA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啊这</a:t>
            </a:r>
          </a:p>
        </p:txBody>
      </p:sp>
    </p:spTree>
    <p:extLst>
      <p:ext uri="{BB962C8B-B14F-4D97-AF65-F5344CB8AC3E}">
        <p14:creationId xmlns:p14="http://schemas.microsoft.com/office/powerpoint/2010/main" val="289402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01DF15-4913-9B26-A29B-D40B9926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60EDE3-F566-A218-3822-4678A5D81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组里就我一个人。</a:t>
            </a:r>
          </a:p>
        </p:txBody>
      </p:sp>
    </p:spTree>
    <p:extLst>
      <p:ext uri="{BB962C8B-B14F-4D97-AF65-F5344CB8AC3E}">
        <p14:creationId xmlns:p14="http://schemas.microsoft.com/office/powerpoint/2010/main" val="38076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4CC2995-2F8C-E72F-7C1C-D11CCD0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解决过程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44616EF-3F01-2D9E-E6DB-5068D9E92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Solutions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43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530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JIT解释器从入门到跑路</vt:lpstr>
      <vt:lpstr>思路</vt:lpstr>
      <vt:lpstr>选取语言</vt:lpstr>
      <vt:lpstr>Brainfxxk速览</vt:lpstr>
      <vt:lpstr>Brainfxxk速览</vt:lpstr>
      <vt:lpstr>问题分解</vt:lpstr>
      <vt:lpstr>分工</vt:lpstr>
      <vt:lpstr>分工</vt:lpstr>
      <vt:lpstr>解决过程</vt:lpstr>
      <vt:lpstr>解析源程序</vt:lpstr>
      <vt:lpstr>产生IR</vt:lpstr>
      <vt:lpstr>死循环删除</vt:lpstr>
      <vt:lpstr>LOAD优化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来写个JIT解释器吧</dc:title>
  <dc:creator>AkaiwaUshio</dc:creator>
  <cp:lastModifiedBy>AkaiwaUshio</cp:lastModifiedBy>
  <cp:revision>72</cp:revision>
  <dcterms:created xsi:type="dcterms:W3CDTF">2022-12-07T06:58:59Z</dcterms:created>
  <dcterms:modified xsi:type="dcterms:W3CDTF">2022-12-07T07:45:47Z</dcterms:modified>
</cp:coreProperties>
</file>