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59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4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9175"/>
            <a:ext cx="10515600" cy="52422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68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358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971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46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7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48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41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29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93A2-E7CC-470C-ADB5-437A7907BEA4}" type="datetimeFigureOut">
              <a:rPr kumimoji="1" lang="ja-JP" altLang="en-US" smtClean="0"/>
              <a:t>2019/6/20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00C1-2E28-4D73-9D67-C9C6DEF2EB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8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はじめてのディープラーニング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第三章：ディープラーニングに必要な数学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8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54B86CDB-DAAD-47F7-910A-A5C7A034D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2257" r="13125" b="6337"/>
          <a:stretch/>
        </p:blipFill>
        <p:spPr>
          <a:xfrm>
            <a:off x="2628551" y="129814"/>
            <a:ext cx="5601048" cy="344153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B976B2-7F70-422B-85FB-B51A5E27A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8743" r="43423" b="41947"/>
          <a:stretch/>
        </p:blipFill>
        <p:spPr>
          <a:xfrm>
            <a:off x="2628551" y="4383487"/>
            <a:ext cx="4093828" cy="20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A25DB-C182-4509-9B8D-AB41E119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行列の転置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690DCF-13C1-49F7-BBE0-083DA9B7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行と列を入れ替える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そのままだとドット積を行えないときに役立つ</a:t>
            </a:r>
            <a:endParaRPr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*</a:t>
            </a:r>
            <a:r>
              <a:rPr kumimoji="1" lang="en-US" altLang="ja-JP" dirty="0"/>
              <a:t>3</a:t>
            </a:r>
            <a:r>
              <a:rPr kumimoji="1" lang="ja-JP" altLang="en-US" dirty="0"/>
              <a:t>の行列と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*</a:t>
            </a:r>
            <a:r>
              <a:rPr kumimoji="1" lang="en-US" altLang="ja-JP" dirty="0"/>
              <a:t>3</a:t>
            </a:r>
            <a:r>
              <a:rPr kumimoji="1" lang="ja-JP" altLang="en-US" dirty="0"/>
              <a:t>の行列はドット積が行えないが、片方を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*</a:t>
            </a:r>
            <a:r>
              <a:rPr kumimoji="1" lang="en-US" altLang="ja-JP" dirty="0"/>
              <a:t>2</a:t>
            </a:r>
            <a:r>
              <a:rPr kumimoji="1" lang="ja-JP" altLang="en-US" dirty="0"/>
              <a:t>に変換すれば</a:t>
            </a:r>
            <a:r>
              <a:rPr kumimoji="1" lang="en-US" altLang="ja-JP" dirty="0"/>
              <a:t>2</a:t>
            </a:r>
            <a:r>
              <a:rPr kumimoji="1" lang="ja-JP" altLang="en-US" dirty="0"/>
              <a:t>*</a:t>
            </a:r>
            <a:r>
              <a:rPr kumimoji="1" lang="en-US" altLang="ja-JP" dirty="0"/>
              <a:t>3</a:t>
            </a:r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*</a:t>
            </a:r>
            <a:r>
              <a:rPr kumimoji="1" lang="en-US" altLang="ja-JP" dirty="0"/>
              <a:t>2</a:t>
            </a:r>
            <a:r>
              <a:rPr kumimoji="1" lang="ja-JP" altLang="en-US" dirty="0"/>
              <a:t>でドット積が可能になる。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numpy</a:t>
            </a:r>
            <a:r>
              <a:rPr kumimoji="1" lang="en-US" altLang="ja-JP" dirty="0" err="1"/>
              <a:t>.array.T</a:t>
            </a:r>
            <a:r>
              <a:rPr kumimoji="1" lang="ja-JP" altLang="en-US" dirty="0"/>
              <a:t>で転置された</a:t>
            </a:r>
            <a:r>
              <a:rPr kumimoji="1" lang="en-US" altLang="ja-JP" dirty="0"/>
              <a:t>array</a:t>
            </a:r>
            <a:r>
              <a:rPr kumimoji="1" lang="ja-JP" altLang="en-US" dirty="0"/>
              <a:t>を取得できる</a:t>
            </a:r>
          </a:p>
        </p:txBody>
      </p:sp>
    </p:spTree>
    <p:extLst>
      <p:ext uri="{BB962C8B-B14F-4D97-AF65-F5344CB8AC3E}">
        <p14:creationId xmlns:p14="http://schemas.microsoft.com/office/powerpoint/2010/main" val="85893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4D75E-F666-4281-9869-F3106442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微分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79765-E9D8-434E-89F2-73901118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ある関数における各点上の変化の割合を</a:t>
            </a:r>
            <a:r>
              <a:rPr lang="ja-JP" altLang="en-US" dirty="0"/>
              <a:t>求めること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一応極限の概念が出てくるので解説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極限とは？</a:t>
            </a:r>
            <a:endParaRPr kumimoji="1" lang="en-US" altLang="ja-JP" dirty="0"/>
          </a:p>
          <a:p>
            <a:pPr lvl="1"/>
            <a:r>
              <a:rPr lang="en-US" altLang="ja-JP" dirty="0"/>
              <a:t>89</a:t>
            </a:r>
            <a:r>
              <a:rPr lang="ja-JP" altLang="en-US" dirty="0"/>
              <a:t>ページにある</a:t>
            </a:r>
            <a:r>
              <a:rPr lang="en-US" altLang="ja-JP" dirty="0" err="1"/>
              <a:t>lim</a:t>
            </a:r>
            <a:r>
              <a:rPr lang="ja-JP" altLang="en-US" dirty="0"/>
              <a:t>とかいうやつ</a:t>
            </a:r>
            <a:endParaRPr lang="en-US" altLang="ja-JP" dirty="0"/>
          </a:p>
          <a:p>
            <a:pPr lvl="1"/>
            <a:r>
              <a:rPr kumimoji="1" lang="en-US" altLang="ja-JP" dirty="0"/>
              <a:t>Lim</a:t>
            </a:r>
            <a:r>
              <a:rPr kumimoji="1" lang="ja-JP" altLang="en-US" dirty="0"/>
              <a:t>の下にある指示に従って右の式を解く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929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F4041-82AB-4A33-9D7E-755B1A5B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常微分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8D794-BF80-46BE-BC42-DF92FCE4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ある関数</a:t>
            </a:r>
            <a:r>
              <a:rPr kumimoji="1" lang="en-US" altLang="ja-JP" dirty="0"/>
              <a:t>f(x)</a:t>
            </a:r>
            <a:r>
              <a:rPr kumimoji="1" lang="ja-JP" altLang="en-US" dirty="0"/>
              <a:t>について、その関数の微小な範囲</a:t>
            </a:r>
            <a:r>
              <a:rPr kumimoji="1" lang="en-US" altLang="ja-JP" dirty="0"/>
              <a:t>dx</a:t>
            </a:r>
            <a:r>
              <a:rPr kumimoji="1" lang="ja-JP" altLang="en-US" dirty="0"/>
              <a:t>と</a:t>
            </a:r>
            <a:r>
              <a:rPr lang="ja-JP" altLang="en-US" dirty="0"/>
              <a:t>その範囲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f(x)</a:t>
            </a:r>
            <a:r>
              <a:rPr kumimoji="1" lang="ja-JP" altLang="en-US" dirty="0"/>
              <a:t>の変化量を</a:t>
            </a:r>
            <a:r>
              <a:rPr lang="ja-JP" altLang="en-US" dirty="0"/>
              <a:t>用いて</a:t>
            </a:r>
            <a:r>
              <a:rPr lang="en-US" altLang="ja-JP" dirty="0"/>
              <a:t>f’(x)</a:t>
            </a:r>
            <a:r>
              <a:rPr lang="ja-JP" altLang="en-US" dirty="0"/>
              <a:t>を求める</a:t>
            </a:r>
            <a:endParaRPr lang="en-US" altLang="ja-JP" dirty="0"/>
          </a:p>
          <a:p>
            <a:pPr lvl="1"/>
            <a:r>
              <a:rPr kumimoji="1" lang="ja-JP" altLang="en-US" dirty="0"/>
              <a:t>このとき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kumimoji="1" lang="ja-JP" altLang="en-US" dirty="0"/>
              <a:t>総和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ja-JP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ja-JP" alt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ja-JP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ja-JP" alt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ja-JP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ja-JP" altLang="en-US" i="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ja-JP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ja-JP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までの総和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i="0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ちょっと見づらい（総和と他の項の境目が見づらい）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そこで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シグマ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を使う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まとまって見える。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この例なら「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から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であるときの各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の総和」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6410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967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総和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どうやって実装するか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といっても大体みんなやったことあるはず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一応なじみ深い</a:t>
                </a:r>
                <a:r>
                  <a:rPr kumimoji="1" lang="en-US" altLang="ja-JP" dirty="0"/>
                  <a:t>C</a:t>
                </a:r>
                <a:r>
                  <a:rPr lang="ja-JP" altLang="en-US" dirty="0"/>
                  <a:t>言語</a:t>
                </a:r>
                <a:r>
                  <a:rPr kumimoji="1" lang="ja-JP" altLang="en-US" dirty="0"/>
                  <a:t>の例</a:t>
                </a:r>
                <a:r>
                  <a:rPr lang="ja-JP" altLang="en-US" dirty="0"/>
                  <a:t>→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割とくどい表記をする必要がある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r>
                  <a:rPr lang="en-US" altLang="ja-JP" dirty="0"/>
                  <a:t>Python</a:t>
                </a:r>
                <a:r>
                  <a:rPr lang="ja-JP" altLang="en-US" dirty="0" err="1"/>
                  <a:t>での</a:t>
                </a:r>
                <a:r>
                  <a:rPr lang="ja-JP" altLang="en-US" dirty="0"/>
                  <a:t>実装は本の方見てくれ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無駄にインデントが深くならなくて良い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1" lang="en-US" altLang="ja-JP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/>
                  <a:t>　とか多少複雑になっても一行で書ける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533146" y="1283720"/>
            <a:ext cx="4328887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a[]={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sum=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ここから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i=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_countof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(a);i++)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sum+=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ここまでが総和を求めるコード</a:t>
            </a: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0E82B37-F79D-4050-A7C3-9DB9B28A7C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2.</a:t>
                </a:r>
                <a:r>
                  <a:rPr kumimoji="1" lang="ja-JP" altLang="en-US" dirty="0"/>
                  <a:t>ネイピア数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0E82B37-F79D-4050-A7C3-9DB9B28A7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D4361DF-988F-45B7-82F3-83A1FF830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2.718…</a:t>
                </a:r>
                <a:r>
                  <a:rPr lang="ja-JP" altLang="en-US" dirty="0"/>
                  <a:t>といった感じに続く超越数。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超越数≒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次方程式で表せない数。身近な所だと</a:t>
                </a:r>
                <a:r>
                  <a:rPr lang="en-US" altLang="ja-JP" dirty="0"/>
                  <a:t>π</a:t>
                </a:r>
                <a:r>
                  <a:rPr lang="ja-JP" altLang="en-US" dirty="0"/>
                  <a:t>も超越数。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という形で</m:t>
                    </m:r>
                  </m:oMath>
                </a14:m>
                <a:r>
                  <a:rPr kumimoji="1" lang="ja-JP" altLang="en-US" dirty="0"/>
                  <a:t>よく使われる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これが活躍するのは微分辺りなので今はとりあえず覚えとこう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  <m:r>
                      <m:rPr>
                        <m:nor/>
                      </m:rPr>
                      <a:rPr lang="en-US" altLang="ja-JP" dirty="0"/>
                      <m:t>Python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では</m:t>
                    </m:r>
                  </m:oMath>
                </a14:m>
                <a:r>
                  <a:rPr lang="en-US" altLang="ja-JP" dirty="0" err="1"/>
                  <a:t>numpy</a:t>
                </a:r>
                <a:r>
                  <a:rPr kumimoji="1" lang="en-US" altLang="ja-JP" dirty="0" err="1"/>
                  <a:t>.exp</a:t>
                </a:r>
                <a:r>
                  <a:rPr kumimoji="1" lang="en-US" altLang="ja-JP" dirty="0"/>
                  <a:t>(x)</a:t>
                </a:r>
                <a:r>
                  <a:rPr kumimoji="1" lang="ja-JP" altLang="en-US" dirty="0"/>
                  <a:t>で表現する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x</a:t>
                </a:r>
                <a:r>
                  <a:rPr lang="ja-JP" altLang="en-US" dirty="0"/>
                  <a:t>は指数。もちろん</a:t>
                </a:r>
                <a:r>
                  <a:rPr lang="en-US" altLang="ja-JP" dirty="0"/>
                  <a:t>x=1</a:t>
                </a:r>
                <a:r>
                  <a:rPr lang="ja-JP" altLang="en-US" dirty="0"/>
                  <a:t>ならネイピア数</a:t>
                </a:r>
                <a:r>
                  <a:rPr lang="en-US" altLang="ja-JP" dirty="0"/>
                  <a:t>e</a:t>
                </a:r>
                <a:r>
                  <a:rPr lang="ja-JP" altLang="en-US" dirty="0"/>
                  <a:t>が返ってくる。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そんなことしなくても</a:t>
                </a:r>
                <a:r>
                  <a:rPr lang="en-US" altLang="ja-JP" dirty="0" err="1"/>
                  <a:t>numpy.e</a:t>
                </a:r>
                <a:r>
                  <a:rPr lang="ja-JP" altLang="en-US" dirty="0"/>
                  <a:t>で取得できるが</a:t>
                </a:r>
                <a:r>
                  <a:rPr lang="en-US" altLang="ja-JP" dirty="0"/>
                  <a:t>…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D4361DF-988F-45B7-82F3-83A1FF830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9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841AED-CDF1-4FD8-8F3A-B65428AC97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3.</a:t>
                </a:r>
                <a:r>
                  <a:rPr kumimoji="1" lang="ja-JP" altLang="en-US" dirty="0"/>
                  <a:t>自然対数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841AED-CDF1-4FD8-8F3A-B65428AC9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4D8B5D8-1093-4DCC-A15C-0CB7637C8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ここでは省略して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kumimoji="1" lang="ja-JP" altLang="en-US" dirty="0"/>
                  <a:t>と書く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余談だがどの分野でも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ja-JP" altLang="en-US" dirty="0"/>
                  <a:t>＝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ja-JP" altLang="en-US" dirty="0"/>
                  <a:t>ではないので注意すること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そもそも対数とは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べき乗の逆演算。</a:t>
                </a:r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kumimoji="1" lang="en-US" altLang="ja-JP" dirty="0"/>
                  <a:t> </a:t>
                </a:r>
                <a:r>
                  <a:rPr lang="en-US" altLang="ja-JP" dirty="0"/>
                  <a:t>…a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にする指数。</a:t>
                </a:r>
                <a:r>
                  <a:rPr lang="en-US" altLang="ja-JP" dirty="0"/>
                  <a:t>a=3,b=9</a:t>
                </a:r>
                <a:r>
                  <a:rPr lang="ja-JP" altLang="en-US" dirty="0"/>
                  <a:t>なら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になる。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つまり、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ならば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、</m:t>
                        </m:r>
                        <m:sSup>
                          <m:sSupPr>
                            <m:ctrlPr>
                              <a:rPr lang="pt-BR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pt-BR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では、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ja-JP" altLang="en-US" dirty="0"/>
                  <a:t>　なら？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python</a:t>
                </a:r>
                <a:r>
                  <a:rPr lang="ja-JP" altLang="en-US" dirty="0"/>
                  <a:t>では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en-US" altLang="ja-JP" dirty="0"/>
                  <a:t>np.log(y)</a:t>
                </a:r>
                <a:r>
                  <a:rPr lang="ja-JP" altLang="en-US" dirty="0"/>
                  <a:t>と表現する。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4D8B5D8-1093-4DCC-A15C-0CB7637C8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4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5B4A4-CAE2-47D9-9ADB-7D977A67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スカラーとベクトル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EA3850F-878D-480A-BE1E-880EEC6B9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スカラー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一つの値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数直線上に存在している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正の値と負の値と０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ここでは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とか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dirty="0"/>
                  <a:t>で示される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ベクトル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スカラー</a:t>
                </a:r>
                <a:r>
                  <a:rPr lang="en-US" altLang="ja-JP" dirty="0"/>
                  <a:t>n</a:t>
                </a:r>
                <a:r>
                  <a:rPr lang="ja-JP" altLang="en-US" dirty="0"/>
                  <a:t>個で構成される一次元配列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数直線上に存在するとは限らない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std::vector</a:t>
                </a:r>
                <a:r>
                  <a:rPr lang="ja-JP" altLang="en-US" dirty="0"/>
                  <a:t>の語源は多分ここ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ここでは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のように</m:t>
                    </m:r>
                  </m:oMath>
                </a14:m>
                <a:r>
                  <a:rPr lang="ja-JP" altLang="en-US" dirty="0"/>
                  <a:t>示される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EA3850F-878D-480A-BE1E-880EEC6B9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77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A6699-5D2F-43FD-A7D6-723CC16A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行列、テンソル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AB89C-70F4-4618-857B-FAF754AE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行列</a:t>
            </a:r>
            <a:endParaRPr kumimoji="1" lang="en-US" altLang="ja-JP" dirty="0"/>
          </a:p>
          <a:p>
            <a:pPr lvl="1"/>
            <a:r>
              <a:rPr lang="ja-JP" altLang="en-US" dirty="0"/>
              <a:t>二次元配列</a:t>
            </a:r>
            <a:endParaRPr lang="en-US" altLang="ja-JP" dirty="0"/>
          </a:p>
          <a:p>
            <a:pPr lvl="1"/>
            <a:r>
              <a:rPr lang="ja-JP" altLang="en-US" dirty="0"/>
              <a:t>行と列がごっちゃになりがち</a:t>
            </a:r>
            <a:endParaRPr lang="en-US" altLang="ja-JP" dirty="0"/>
          </a:p>
          <a:p>
            <a:pPr lvl="2"/>
            <a:r>
              <a:rPr kumimoji="1" lang="ja-JP" altLang="en-US" dirty="0"/>
              <a:t>本の方に書いてあるやつは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</a:t>
            </a:r>
            <a:r>
              <a:rPr kumimoji="1" lang="en-US" altLang="ja-JP" dirty="0"/>
              <a:t>4</a:t>
            </a:r>
            <a:r>
              <a:rPr kumimoji="1" lang="ja-JP" altLang="en-US" dirty="0"/>
              <a:t>列の配列</a:t>
            </a:r>
            <a:endParaRPr kumimoji="1" lang="en-US" altLang="ja-JP" dirty="0"/>
          </a:p>
          <a:p>
            <a:pPr lvl="1"/>
            <a:r>
              <a:rPr lang="ja-JP" altLang="en-US" dirty="0"/>
              <a:t>ここではイタリックの大文字アルファベット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テンソル</a:t>
            </a:r>
            <a:endParaRPr lang="en-US" altLang="ja-JP" dirty="0"/>
          </a:p>
          <a:p>
            <a:pPr lvl="1"/>
            <a:r>
              <a:rPr lang="ja-JP" altLang="en-US" dirty="0"/>
              <a:t>スカラーを複数の次元に並べたもの</a:t>
            </a:r>
            <a:endParaRPr lang="en-US" altLang="ja-JP" dirty="0"/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次元でも良いのでスカラーもテンソルの一種と言える</a:t>
            </a:r>
            <a:endParaRPr lang="en-US" altLang="ja-JP" dirty="0"/>
          </a:p>
          <a:p>
            <a:pPr lvl="1"/>
            <a:r>
              <a:rPr lang="ja-JP" altLang="en-US" dirty="0"/>
              <a:t>スカラーは</a:t>
            </a:r>
            <a:r>
              <a:rPr lang="en-US" altLang="ja-JP" dirty="0"/>
              <a:t>0</a:t>
            </a:r>
            <a:r>
              <a:rPr lang="ja-JP" altLang="en-US" dirty="0"/>
              <a:t>階、ベクトルは</a:t>
            </a:r>
            <a:r>
              <a:rPr lang="en-US" altLang="ja-JP" dirty="0"/>
              <a:t>1</a:t>
            </a:r>
            <a:r>
              <a:rPr lang="ja-JP" altLang="en-US" dirty="0"/>
              <a:t>階</a:t>
            </a:r>
            <a:r>
              <a:rPr lang="en-US" altLang="ja-JP" dirty="0"/>
              <a:t>…</a:t>
            </a:r>
            <a:r>
              <a:rPr lang="ja-JP" altLang="en-US" dirty="0"/>
              <a:t>と数える。</a:t>
            </a:r>
            <a:r>
              <a:rPr lang="en-US" altLang="ja-JP" dirty="0"/>
              <a:t>N</a:t>
            </a:r>
            <a:r>
              <a:rPr lang="ja-JP" altLang="en-US" dirty="0"/>
              <a:t>次元配列は</a:t>
            </a:r>
            <a:r>
              <a:rPr lang="en-US" altLang="ja-JP" dirty="0"/>
              <a:t>N</a:t>
            </a:r>
            <a:r>
              <a:rPr lang="ja-JP" altLang="en-US" dirty="0"/>
              <a:t>階。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では</a:t>
            </a:r>
            <a:r>
              <a:rPr lang="en-US" altLang="ja-JP" dirty="0"/>
              <a:t>0</a:t>
            </a:r>
            <a:r>
              <a:rPr lang="ja-JP" altLang="en-US" dirty="0"/>
              <a:t>階以外のテンソルの階数を変換可能</a:t>
            </a:r>
            <a:endParaRPr lang="en-US" altLang="ja-JP" dirty="0"/>
          </a:p>
          <a:p>
            <a:pPr lvl="2"/>
            <a:r>
              <a:rPr lang="en-US" altLang="ja-JP" dirty="0"/>
              <a:t>A[12]</a:t>
            </a:r>
            <a:r>
              <a:rPr lang="ja-JP" altLang="en-US" dirty="0"/>
              <a:t>を</a:t>
            </a:r>
            <a:r>
              <a:rPr lang="en-US" altLang="ja-JP" dirty="0"/>
              <a:t>A[3][4]</a:t>
            </a:r>
            <a:r>
              <a:rPr lang="ja-JP" altLang="en-US" dirty="0"/>
              <a:t>にしたり、</a:t>
            </a:r>
            <a:r>
              <a:rPr lang="en-US" altLang="ja-JP" dirty="0"/>
              <a:t>A[2][2][3]</a:t>
            </a:r>
            <a:r>
              <a:rPr lang="ja-JP" altLang="en-US" dirty="0"/>
              <a:t>にしたり</a:t>
            </a:r>
            <a:r>
              <a:rPr lang="en-US" altLang="ja-JP" dirty="0"/>
              <a:t>…</a:t>
            </a:r>
          </a:p>
          <a:p>
            <a:pPr lvl="2"/>
            <a:r>
              <a:rPr lang="ja-JP" altLang="en-US" dirty="0"/>
              <a:t>要素数を合わせる必要はあります。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672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9D997-FC7D-4C6F-AF35-5982C3A8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行列の積　その一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FEBFC-3DB2-488D-AB07-0EB7969F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行列*スカラー</a:t>
            </a:r>
            <a:endParaRPr lang="en-US" altLang="ja-JP" dirty="0"/>
          </a:p>
          <a:p>
            <a:pPr lvl="1"/>
            <a:r>
              <a:rPr lang="ja-JP" altLang="en-US" dirty="0"/>
              <a:t>行列側の全要素にスカラーの値が掛かります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 dirty="0"/>
              <a:t>では　</a:t>
            </a:r>
            <a:r>
              <a:rPr kumimoji="1" lang="en-US" altLang="ja-JP" dirty="0"/>
              <a:t>n</a:t>
            </a:r>
            <a:r>
              <a:rPr kumimoji="1" lang="ja-JP" altLang="en-US" dirty="0"/>
              <a:t>*</a:t>
            </a:r>
            <a:r>
              <a:rPr kumimoji="1" lang="en-US" altLang="ja-JP" i="1" dirty="0"/>
              <a:t>A</a:t>
            </a:r>
            <a:r>
              <a:rPr kumimoji="1" lang="ja-JP" altLang="en-US" i="1" dirty="0"/>
              <a:t>　</a:t>
            </a:r>
            <a:r>
              <a:rPr kumimoji="1" lang="ja-JP" altLang="en-US" dirty="0"/>
              <a:t>と表現できます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行列*行列（アダマール積）</a:t>
            </a:r>
            <a:endParaRPr lang="en-US" altLang="ja-JP" dirty="0"/>
          </a:p>
          <a:p>
            <a:pPr lvl="1"/>
            <a:r>
              <a:rPr lang="ja-JP" altLang="en-US" dirty="0"/>
              <a:t>同一箇所の要素同士の積を計算します</a:t>
            </a: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では　</a:t>
            </a:r>
            <a:r>
              <a:rPr lang="en-US" altLang="ja-JP" i="1" dirty="0"/>
              <a:t>B</a:t>
            </a:r>
            <a:r>
              <a:rPr lang="ja-JP" altLang="en-US" i="1" dirty="0"/>
              <a:t> </a:t>
            </a:r>
            <a:r>
              <a:rPr lang="ja-JP" altLang="en-US" dirty="0"/>
              <a:t>*</a:t>
            </a:r>
            <a:r>
              <a:rPr lang="en-US" altLang="ja-JP" i="1" dirty="0"/>
              <a:t>A</a:t>
            </a:r>
            <a:r>
              <a:rPr lang="ja-JP" altLang="en-US" i="1" dirty="0"/>
              <a:t>　</a:t>
            </a:r>
            <a:r>
              <a:rPr lang="ja-JP" altLang="en-US" dirty="0"/>
              <a:t>と表現できます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36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31F83-3A68-49AE-BABB-31045E3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行列の積　その二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F95C7-5661-435D-A1CF-485BCDFC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行列*行列（ドット積）</a:t>
            </a:r>
            <a:endParaRPr kumimoji="1" lang="en-US" altLang="ja-JP" dirty="0"/>
          </a:p>
          <a:p>
            <a:pPr lvl="1"/>
            <a:r>
              <a:rPr lang="en-US" altLang="ja-JP" dirty="0"/>
              <a:t>84</a:t>
            </a:r>
            <a:r>
              <a:rPr lang="ja-JP" altLang="en-US" dirty="0"/>
              <a:t>ページ一番上の例の</a:t>
            </a:r>
            <a:r>
              <a:rPr lang="en-US" altLang="ja-JP" dirty="0"/>
              <a:t>3</a:t>
            </a:r>
            <a:r>
              <a:rPr lang="ja-JP" altLang="en-US" dirty="0"/>
              <a:t>行目を日本語で表現すると</a:t>
            </a:r>
            <a:r>
              <a:rPr lang="en-US" altLang="ja-JP" dirty="0"/>
              <a:t>…</a:t>
            </a:r>
          </a:p>
          <a:p>
            <a:pPr marL="914400" lvl="2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行*</a:t>
            </a:r>
            <a:r>
              <a:rPr lang="en-US" altLang="ja-JP" dirty="0"/>
              <a:t>B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列の総和）（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行*</a:t>
            </a:r>
            <a:r>
              <a:rPr lang="en-US" altLang="ja-JP" dirty="0"/>
              <a:t>B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列の総和）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行*</a:t>
            </a:r>
            <a:r>
              <a:rPr lang="en-US" altLang="ja-JP" dirty="0"/>
              <a:t>B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列の総和）（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行*</a:t>
            </a:r>
            <a:r>
              <a:rPr lang="en-US" altLang="ja-JP" dirty="0"/>
              <a:t>B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列の総和）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では</a:t>
            </a:r>
            <a:r>
              <a:rPr lang="en-US" altLang="ja-JP" dirty="0"/>
              <a:t>numpy.dot(A,B)</a:t>
            </a:r>
            <a:r>
              <a:rPr lang="ja-JP" altLang="en-US" dirty="0"/>
              <a:t>と表現できる</a:t>
            </a:r>
            <a:endParaRPr lang="en-US" altLang="ja-JP" dirty="0"/>
          </a:p>
          <a:p>
            <a:pPr lvl="1"/>
            <a:r>
              <a:rPr lang="ja-JP" altLang="en-US" dirty="0"/>
              <a:t>演算の処理上、</a:t>
            </a:r>
            <a:r>
              <a:rPr lang="en-US" altLang="ja-JP" dirty="0"/>
              <a:t>A</a:t>
            </a:r>
            <a:r>
              <a:rPr lang="ja-JP" altLang="en-US" dirty="0"/>
              <a:t>の行数と</a:t>
            </a:r>
            <a:r>
              <a:rPr lang="en-US" altLang="ja-JP" dirty="0"/>
              <a:t>B</a:t>
            </a:r>
            <a:r>
              <a:rPr lang="ja-JP" altLang="en-US" dirty="0"/>
              <a:t>の列数が合わないといけない。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を入れ替えると答えが変わってしまう</a:t>
            </a:r>
            <a:endParaRPr lang="en-US" altLang="ja-JP" dirty="0"/>
          </a:p>
          <a:p>
            <a:pPr lvl="1"/>
            <a:r>
              <a:rPr lang="ja-JP" altLang="en-US" dirty="0"/>
              <a:t>理解しにくい部分なので別の表現を次のスライドで示す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行列*ベクター</a:t>
            </a:r>
            <a:endParaRPr lang="en-US" altLang="ja-JP" dirty="0"/>
          </a:p>
          <a:p>
            <a:pPr lvl="1"/>
            <a:r>
              <a:rPr lang="ja-JP" altLang="en-US" dirty="0"/>
              <a:t>ベクター側を</a:t>
            </a:r>
            <a:r>
              <a:rPr lang="en-US" altLang="ja-JP" dirty="0"/>
              <a:t>1</a:t>
            </a:r>
            <a:r>
              <a:rPr lang="ja-JP" altLang="en-US" dirty="0"/>
              <a:t>行の行列と解釈して演算を行う。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15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845</Words>
  <Application>Microsoft Office PowerPoint</Application>
  <PresentationFormat>ワイド画面</PresentationFormat>
  <Paragraphs>125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はじめてのディープラーニング</vt:lpstr>
      <vt:lpstr>1.総和</vt:lpstr>
      <vt:lpstr>1.総和</vt:lpstr>
      <vt:lpstr>2.ネイピア数e</vt:lpstr>
      <vt:lpstr>3.自然対数〖 log〗_e⁡3</vt:lpstr>
      <vt:lpstr>スカラーとベクトル</vt:lpstr>
      <vt:lpstr>行列、テンソル</vt:lpstr>
      <vt:lpstr>行列の積　その一</vt:lpstr>
      <vt:lpstr>行列の積　その二</vt:lpstr>
      <vt:lpstr>PowerPoint プレゼンテーション</vt:lpstr>
      <vt:lpstr>行列の転置</vt:lpstr>
      <vt:lpstr>微分</vt:lpstr>
      <vt:lpstr>常微分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はじめてのディープラーニング</dc:title>
  <dc:creator>うし りす</dc:creator>
  <cp:lastModifiedBy>うし りす</cp:lastModifiedBy>
  <cp:revision>31</cp:revision>
  <dcterms:created xsi:type="dcterms:W3CDTF">2019-06-10T11:04:21Z</dcterms:created>
  <dcterms:modified xsi:type="dcterms:W3CDTF">2019-06-19T23:37:38Z</dcterms:modified>
</cp:coreProperties>
</file>