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A1483B1-6F33-4B54-B7CD-FC0610D9F73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69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9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58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7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19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88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79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75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53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98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67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A1483B1-6F33-4B54-B7CD-FC0610D9F73A}" type="datetimeFigureOut">
              <a:rPr lang="ru-RU" smtClean="0"/>
              <a:t>12.03.2023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90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6DE7E-B951-4B48-B4BE-465192B652D4}"/>
              </a:ext>
            </a:extLst>
          </p:cNvPr>
          <p:cNvSpPr txBox="1"/>
          <p:nvPr/>
        </p:nvSpPr>
        <p:spPr>
          <a:xfrm>
            <a:off x="950167" y="158620"/>
            <a:ext cx="1029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Государственное Бюджетное Общеобразовательное Учреждение Средняя Общеобразовательная Школа №632 Приморского Района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FDE0D-AD78-43A6-B155-D4AA2C85FB72}"/>
              </a:ext>
            </a:extLst>
          </p:cNvPr>
          <p:cNvSpPr txBox="1"/>
          <p:nvPr/>
        </p:nvSpPr>
        <p:spPr>
          <a:xfrm>
            <a:off x="950167" y="1982450"/>
            <a:ext cx="102916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Программирование на </a:t>
            </a:r>
            <a:r>
              <a:rPr lang="en-US" sz="4400" dirty="0"/>
              <a:t>Python </a:t>
            </a:r>
            <a:r>
              <a:rPr lang="ru-RU" sz="4400" dirty="0"/>
              <a:t>простым языком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5A5C-98B6-44A4-85E7-2BFE4915BEDC}"/>
              </a:ext>
            </a:extLst>
          </p:cNvPr>
          <p:cNvSpPr txBox="1"/>
          <p:nvPr/>
        </p:nvSpPr>
        <p:spPr>
          <a:xfrm>
            <a:off x="7892142" y="5499051"/>
            <a:ext cx="4316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Автор: Пильгун Павел Дмитриевич 10А</a:t>
            </a:r>
          </a:p>
          <a:p>
            <a:r>
              <a:rPr lang="ru-RU" dirty="0"/>
              <a:t>Куратор: Вахитова Гульнара </a:t>
            </a:r>
            <a:r>
              <a:rPr lang="ru-RU" dirty="0" err="1"/>
              <a:t>Амановна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59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5F042-50CE-4DC7-AD22-06DC90A4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180"/>
            <a:ext cx="9692640" cy="1325562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83B6B-4C8B-40A3-9757-E73748DAAABD}"/>
              </a:ext>
            </a:extLst>
          </p:cNvPr>
          <p:cNvSpPr txBox="1"/>
          <p:nvPr/>
        </p:nvSpPr>
        <p:spPr>
          <a:xfrm>
            <a:off x="386499" y="1545996"/>
            <a:ext cx="10539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Язык программирования </a:t>
            </a:r>
            <a:r>
              <a:rPr lang="en-US" dirty="0"/>
              <a:t>python </a:t>
            </a:r>
            <a:r>
              <a:rPr lang="ru-RU" dirty="0"/>
              <a:t>сейчас является одним из самых востребованных и популярных языков программирования в мире.</a:t>
            </a:r>
          </a:p>
          <a:p>
            <a:pPr algn="ctr"/>
            <a:r>
              <a:rPr lang="ru-RU" dirty="0"/>
              <a:t>На этом языке можно сдать единый государственный экзамен и из всех вариантов он является самым простым в изучении.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B8DD10-4864-4C64-A818-19353DA8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86" y="2746325"/>
            <a:ext cx="8883192" cy="37996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87809E-463F-4368-A2D7-635DD6A68507}"/>
              </a:ext>
            </a:extLst>
          </p:cNvPr>
          <p:cNvSpPr txBox="1"/>
          <p:nvPr/>
        </p:nvSpPr>
        <p:spPr>
          <a:xfrm>
            <a:off x="1214486" y="6545981"/>
            <a:ext cx="8883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Рейтинг языков программирования </a:t>
            </a:r>
            <a:r>
              <a:rPr lang="en-US" sz="1600" dirty="0" err="1"/>
              <a:t>tiobe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3211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0A633-F1D0-4AB6-BF4D-BF70CA41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82"/>
            <a:ext cx="9692640" cy="1325562"/>
          </a:xfrm>
        </p:spPr>
        <p:txBody>
          <a:bodyPr/>
          <a:lstStyle/>
          <a:p>
            <a:r>
              <a:rPr lang="ru-RU" dirty="0"/>
              <a:t>Цель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A54FAA-4D65-41A6-946C-0A626F23A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71" y="2831310"/>
            <a:ext cx="5646657" cy="3767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3A68FC-DFEE-48A4-8FE0-AEA5ED77E2B0}"/>
              </a:ext>
            </a:extLst>
          </p:cNvPr>
          <p:cNvSpPr txBox="1"/>
          <p:nvPr/>
        </p:nvSpPr>
        <p:spPr>
          <a:xfrm>
            <a:off x="1132683" y="1838226"/>
            <a:ext cx="951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Целью моего проекта является создание учебного пособия по </a:t>
            </a:r>
            <a:r>
              <a:rPr lang="en-US" dirty="0"/>
              <a:t>Python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для того чтобы помочь ученикам в его изучении</a:t>
            </a:r>
          </a:p>
        </p:txBody>
      </p:sp>
    </p:spTree>
    <p:extLst>
      <p:ext uri="{BB962C8B-B14F-4D97-AF65-F5344CB8AC3E}">
        <p14:creationId xmlns:p14="http://schemas.microsoft.com/office/powerpoint/2010/main" val="211450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60C21-57CE-44B4-93A3-F3C668A7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82"/>
            <a:ext cx="9692640" cy="1325562"/>
          </a:xfrm>
        </p:spPr>
        <p:txBody>
          <a:bodyPr/>
          <a:lstStyle/>
          <a:p>
            <a:r>
              <a:rPr lang="ru-RU" dirty="0"/>
              <a:t>задачи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987371-ACC2-4D02-9326-6BC39D319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389" y="2208469"/>
            <a:ext cx="7453179" cy="3888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5FE46-C634-4AB7-8B06-D065753B21C8}"/>
              </a:ext>
            </a:extLst>
          </p:cNvPr>
          <p:cNvSpPr txBox="1"/>
          <p:nvPr/>
        </p:nvSpPr>
        <p:spPr>
          <a:xfrm>
            <a:off x="320512" y="2859844"/>
            <a:ext cx="3139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Сбор и структурирование информации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Анализ полученных данных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Написание учебного пособия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Написание проектной работы</a:t>
            </a:r>
          </a:p>
        </p:txBody>
      </p:sp>
    </p:spTree>
    <p:extLst>
      <p:ext uri="{BB962C8B-B14F-4D97-AF65-F5344CB8AC3E}">
        <p14:creationId xmlns:p14="http://schemas.microsoft.com/office/powerpoint/2010/main" val="272962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1D449A-F737-48AC-B4C1-273056B6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33208" cy="39561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4AD590-7EF6-4C7F-BA32-AF3607E34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22" y="2986380"/>
            <a:ext cx="6901543" cy="3882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F5D82B-C2D2-48D8-8D0B-EE3E5E58ED02}"/>
              </a:ext>
            </a:extLst>
          </p:cNvPr>
          <p:cNvSpPr txBox="1"/>
          <p:nvPr/>
        </p:nvSpPr>
        <p:spPr>
          <a:xfrm>
            <a:off x="166220" y="4927439"/>
            <a:ext cx="515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Готовый продукт – сайт со всеми материалами пособия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4B156-6F3D-4912-B1AA-5710DBB562DA}"/>
              </a:ext>
            </a:extLst>
          </p:cNvPr>
          <p:cNvSpPr txBox="1"/>
          <p:nvPr/>
        </p:nvSpPr>
        <p:spPr>
          <a:xfrm>
            <a:off x="7126663" y="1331759"/>
            <a:ext cx="489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https://ushliyork.github.io/project-site2.0/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98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10DA5E-02C7-4480-8433-EB994CB5B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7560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83</TotalTime>
  <Words>118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Вид</vt:lpstr>
      <vt:lpstr>Презентация PowerPoint</vt:lpstr>
      <vt:lpstr>Актуальность</vt:lpstr>
      <vt:lpstr>Цель</vt:lpstr>
      <vt:lpstr>задачи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Paul Coder</dc:creator>
  <cp:lastModifiedBy>Paul Coder</cp:lastModifiedBy>
  <cp:revision>6</cp:revision>
  <dcterms:created xsi:type="dcterms:W3CDTF">2022-12-05T17:15:52Z</dcterms:created>
  <dcterms:modified xsi:type="dcterms:W3CDTF">2023-03-12T11:39:13Z</dcterms:modified>
</cp:coreProperties>
</file>