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69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8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7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61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88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9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5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53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986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67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A1483B1-6F33-4B54-B7CD-FC0610D9F73A}" type="datetimeFigureOut">
              <a:rPr lang="ru-RU" smtClean="0"/>
              <a:t>06.12.2022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C5541E6-6167-4065-A641-B6E625F87E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90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DE7E-B951-4B48-B4BE-465192B652D4}"/>
              </a:ext>
            </a:extLst>
          </p:cNvPr>
          <p:cNvSpPr txBox="1"/>
          <p:nvPr/>
        </p:nvSpPr>
        <p:spPr>
          <a:xfrm>
            <a:off x="950167" y="158620"/>
            <a:ext cx="10291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Государственное Бюджетное Общеобразовательное Учреждение Средняя Общеобразовательная Школа №632 Приморского Района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DE0D-AD78-43A6-B155-D4AA2C85FB72}"/>
              </a:ext>
            </a:extLst>
          </p:cNvPr>
          <p:cNvSpPr txBox="1"/>
          <p:nvPr/>
        </p:nvSpPr>
        <p:spPr>
          <a:xfrm>
            <a:off x="950167" y="1982450"/>
            <a:ext cx="10291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/>
              <a:t>Программирование на </a:t>
            </a:r>
            <a:r>
              <a:rPr lang="en-US" sz="4400" dirty="0"/>
              <a:t>Python </a:t>
            </a:r>
            <a:r>
              <a:rPr lang="ru-RU" sz="4400" dirty="0"/>
              <a:t>простым языком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5A5C-98B6-44A4-85E7-2BFE4915BEDC}"/>
              </a:ext>
            </a:extLst>
          </p:cNvPr>
          <p:cNvSpPr txBox="1"/>
          <p:nvPr/>
        </p:nvSpPr>
        <p:spPr>
          <a:xfrm>
            <a:off x="7892142" y="5499051"/>
            <a:ext cx="4316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Автор: Пильгун Павел Дмитриевич 10А</a:t>
            </a:r>
          </a:p>
          <a:p>
            <a:r>
              <a:rPr lang="ru-RU" dirty="0"/>
              <a:t>Куратор: Вахитова Гульнара </a:t>
            </a:r>
            <a:r>
              <a:rPr lang="ru-RU" dirty="0" err="1"/>
              <a:t>Амановна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9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5F042-50CE-4DC7-AD22-06DC90A4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180"/>
            <a:ext cx="9692640" cy="1325562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C1272F-7655-495C-99CB-762A0C3C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2742"/>
            <a:ext cx="4226194" cy="465597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71C2EAF-5FB3-4DA8-9708-CAA312E03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7" y="67180"/>
            <a:ext cx="3450989" cy="61047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371E1F-7D03-4416-9680-E430DC8C864D}"/>
              </a:ext>
            </a:extLst>
          </p:cNvPr>
          <p:cNvSpPr txBox="1"/>
          <p:nvPr/>
        </p:nvSpPr>
        <p:spPr>
          <a:xfrm>
            <a:off x="298580" y="646611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r>
              <a:rPr lang="ru-RU" dirty="0"/>
              <a:t> в рейтинге </a:t>
            </a:r>
            <a:r>
              <a:rPr lang="en-US" dirty="0" err="1"/>
              <a:t>Tiobe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B6A4E0-507C-42E5-93DE-A243EBE83A69}"/>
              </a:ext>
            </a:extLst>
          </p:cNvPr>
          <p:cNvSpPr txBox="1"/>
          <p:nvPr/>
        </p:nvSpPr>
        <p:spPr>
          <a:xfrm>
            <a:off x="7380007" y="6466114"/>
            <a:ext cx="352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</a:t>
            </a:r>
            <a:r>
              <a:rPr lang="ru-RU" dirty="0"/>
              <a:t>в рейтинге </a:t>
            </a:r>
            <a:r>
              <a:rPr lang="en-US" dirty="0"/>
              <a:t>PYPL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211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0A633-F1D0-4AB6-BF4D-BF70CA41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4FAA-4D65-41A6-946C-0A626F23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88" y="930973"/>
            <a:ext cx="7945910" cy="53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0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60C21-57CE-44B4-93A3-F3C668A7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2"/>
            <a:ext cx="9692640" cy="1325562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987371-ACC2-4D02-9326-6BC39D319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1340644"/>
            <a:ext cx="10123714" cy="5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2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1D449A-F737-48AC-B4C1-273056B64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3208" cy="39561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4AD590-7EF6-4C7F-BA32-AF3607E34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22" y="2986380"/>
            <a:ext cx="6901543" cy="3882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5D82B-C2D2-48D8-8D0B-EE3E5E58ED02}"/>
              </a:ext>
            </a:extLst>
          </p:cNvPr>
          <p:cNvSpPr txBox="1"/>
          <p:nvPr/>
        </p:nvSpPr>
        <p:spPr>
          <a:xfrm>
            <a:off x="335902" y="4604273"/>
            <a:ext cx="45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Готовый продукт – сайт со всеми материалами пособия</a:t>
            </a:r>
          </a:p>
        </p:txBody>
      </p:sp>
    </p:spTree>
    <p:extLst>
      <p:ext uri="{BB962C8B-B14F-4D97-AF65-F5344CB8AC3E}">
        <p14:creationId xmlns:p14="http://schemas.microsoft.com/office/powerpoint/2010/main" val="264598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10DA5E-02C7-4480-8433-EB994CB5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56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68</TotalTime>
  <Words>46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Вид</vt:lpstr>
      <vt:lpstr>Презентация PowerPoint</vt:lpstr>
      <vt:lpstr>Актуальность</vt:lpstr>
      <vt:lpstr>Цель</vt:lpstr>
      <vt:lpstr>задачи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Paul Coder</dc:creator>
  <cp:lastModifiedBy>Paul Coder</cp:lastModifiedBy>
  <cp:revision>4</cp:revision>
  <dcterms:created xsi:type="dcterms:W3CDTF">2022-12-05T17:15:52Z</dcterms:created>
  <dcterms:modified xsi:type="dcterms:W3CDTF">2022-12-06T11:32:31Z</dcterms:modified>
</cp:coreProperties>
</file>