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58" r:id="rId5"/>
    <p:sldId id="263" r:id="rId6"/>
    <p:sldId id="260" r:id="rId7"/>
    <p:sldId id="270" r:id="rId8"/>
    <p:sldId id="261" r:id="rId9"/>
    <p:sldId id="265" r:id="rId10"/>
    <p:sldId id="268" r:id="rId11"/>
    <p:sldId id="269" r:id="rId12"/>
    <p:sldId id="266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6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913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180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41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25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61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7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6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0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3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3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749A-2670-445B-807B-8785C818683F}" type="datetimeFigureOut">
              <a:rPr lang="en-IN" smtClean="0"/>
              <a:t>28-11-2019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9B6A87-298E-44B6-98BB-21345FD8DC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4A4D-F5CB-423D-93C0-27B568312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25841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A Simplistic All Convolution Net For</a:t>
            </a:r>
            <a:br>
              <a:rPr lang="en-US" sz="4400" b="1" dirty="0"/>
            </a:br>
            <a:r>
              <a:rPr lang="en-IN" sz="4400" b="1" dirty="0"/>
              <a:t>Efficient Real Time Object</a:t>
            </a:r>
            <a:br>
              <a:rPr lang="en-IN" sz="4400" b="1" dirty="0"/>
            </a:br>
            <a:r>
              <a:rPr lang="en-IN" sz="4400" b="1" dirty="0"/>
              <a:t>Recognition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03AAF-CF5B-4CF2-911D-3D2D5ADBD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941685"/>
            <a:ext cx="8915399" cy="1961977"/>
          </a:xfrm>
        </p:spPr>
        <p:txBody>
          <a:bodyPr>
            <a:noAutofit/>
          </a:bodyPr>
          <a:lstStyle/>
          <a:p>
            <a:r>
              <a:rPr lang="en-US" dirty="0"/>
              <a:t>Under The Supervision Of</a:t>
            </a:r>
          </a:p>
          <a:p>
            <a:r>
              <a:rPr lang="en-US" b="1" dirty="0" err="1"/>
              <a:t>Shreejita</a:t>
            </a:r>
            <a:r>
              <a:rPr lang="en-US" b="1" dirty="0"/>
              <a:t> Mukherjee</a:t>
            </a:r>
            <a:endParaRPr lang="en-IN" dirty="0"/>
          </a:p>
          <a:p>
            <a:r>
              <a:rPr lang="en-IN" b="1" dirty="0"/>
              <a:t>Assistant Professor </a:t>
            </a:r>
            <a:endParaRPr lang="en-IN" dirty="0"/>
          </a:p>
          <a:p>
            <a:r>
              <a:rPr lang="en-US" b="1" dirty="0"/>
              <a:t>Department of Computer Science &amp; Engineering </a:t>
            </a:r>
            <a:endParaRPr lang="en-US" dirty="0"/>
          </a:p>
          <a:p>
            <a:r>
              <a:rPr lang="en-IN" b="1" dirty="0"/>
              <a:t>Institute of Engineering &amp; Management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92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0D4D-8DCC-476D-A7D9-4690BC38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CNN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609E-A72D-49D6-80A0-1AC9D47AB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CFA00-A35C-48F0-AD27-FD30C9AC6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81" y="1690688"/>
            <a:ext cx="8401691" cy="40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1B63-F13D-45AC-8C3D-5D28BEFC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CNN Framework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DF21-5250-4919-BE1E-725CF8AD0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We propose a new architecture that consists solely of convolutional layers and yields competitive or state of the art performance on several object recognition datasets (CIFAR-10, CIFAR-100, ImageNet).</a:t>
            </a:r>
          </a:p>
          <a:p>
            <a:r>
              <a:rPr lang="en-IN" sz="1900" dirty="0"/>
              <a:t>To analyse </a:t>
            </a:r>
            <a:r>
              <a:rPr lang="en-US" sz="1900" dirty="0"/>
              <a:t>the network, we introduce a new variant of the “deconvolution approach” for visualizing features learned by CNNs, which can be applied to a broader range of network structures than existing approaches.</a:t>
            </a:r>
          </a:p>
          <a:p>
            <a:r>
              <a:rPr lang="en-IN" sz="1900" dirty="0"/>
              <a:t>the effect of </a:t>
            </a:r>
            <a:r>
              <a:rPr lang="en-US" sz="1900" dirty="0"/>
              <a:t>transitioning from a more standard architecture to our simplified CNN by performing an ablation study on CIFAR-10 and compare our model to the state of the art on CIFAR-10, CIFAR-100 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816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AE30-A275-4EA5-BA02-E02E349C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Advantage of our Network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59F4-B7C8-49E1-A9DD-8264AFC3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It is a simple network </a:t>
            </a:r>
          </a:p>
          <a:p>
            <a:r>
              <a:rPr lang="en-IN" dirty="0"/>
              <a:t>Applicable for image of small size dataset like CIFAR 10 &amp; CIFAR 100</a:t>
            </a:r>
          </a:p>
          <a:p>
            <a:r>
              <a:rPr lang="en-IN" dirty="0"/>
              <a:t>Time required to detect object small</a:t>
            </a:r>
          </a:p>
          <a:p>
            <a:r>
              <a:rPr lang="en-IN" dirty="0"/>
              <a:t>Computation cost is quite small </a:t>
            </a:r>
          </a:p>
          <a:p>
            <a:r>
              <a:rPr lang="en-IN" dirty="0"/>
              <a:t>So convenient for Real time object detection</a:t>
            </a:r>
          </a:p>
        </p:txBody>
      </p:sp>
    </p:spTree>
    <p:extLst>
      <p:ext uri="{BB962C8B-B14F-4D97-AF65-F5344CB8AC3E}">
        <p14:creationId xmlns:p14="http://schemas.microsoft.com/office/powerpoint/2010/main" val="382639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E4F3-AF8B-44D7-A9F4-0C3AC2CC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0C17-E6FE-4613-914D-140BDB9D1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3592"/>
            <a:ext cx="8915400" cy="4357630"/>
          </a:xfrm>
        </p:spPr>
        <p:txBody>
          <a:bodyPr/>
          <a:lstStyle/>
          <a:p>
            <a:r>
              <a:rPr lang="en-IN" dirty="0"/>
              <a:t>Will it able to detect multiple object in high resolution Photo?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F78E8-6E1A-472E-B0EC-B404EC21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10" y="2286270"/>
            <a:ext cx="7110483" cy="362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4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60E10-D932-4032-A99F-8DC8EF8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Pre-processing is  required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D1175C-DB38-4463-8943-2348F9E15C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Divide the image into bounding boxes using Region Proposal Network</a:t>
            </a:r>
          </a:p>
          <a:p>
            <a:r>
              <a:rPr lang="en-US" dirty="0"/>
              <a:t>Then to reduce dimensionality, thumbnail need to generated</a:t>
            </a:r>
          </a:p>
          <a:p>
            <a:r>
              <a:rPr lang="en-US" dirty="0"/>
              <a:t>Feed the Bounding boxes patch-wise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B4F54C-7350-4346-AE56-6FBBA6A3E1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42" y="1825625"/>
            <a:ext cx="3727787" cy="2582602"/>
          </a:xfrm>
        </p:spPr>
      </p:pic>
    </p:spTree>
    <p:extLst>
      <p:ext uri="{BB962C8B-B14F-4D97-AF65-F5344CB8AC3E}">
        <p14:creationId xmlns:p14="http://schemas.microsoft.com/office/powerpoint/2010/main" val="565866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F520BD-C190-4C4A-BC2E-F1B255B7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48070"/>
            <a:ext cx="8915399" cy="2610035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57413A7-3376-44A7-9648-4F7C9C075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Thank You For Your Cooperation.</a:t>
            </a:r>
          </a:p>
        </p:txBody>
      </p:sp>
    </p:spTree>
    <p:extLst>
      <p:ext uri="{BB962C8B-B14F-4D97-AF65-F5344CB8AC3E}">
        <p14:creationId xmlns:p14="http://schemas.microsoft.com/office/powerpoint/2010/main" val="360205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4909-1704-4D6B-9F0C-6DEC5012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1E98-7C5E-4252-8928-0B6EA484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SHUVOZIT GHOSE</a:t>
            </a:r>
          </a:p>
          <a:p>
            <a:r>
              <a:rPr lang="en-IN" b="1" dirty="0"/>
              <a:t>USHNIK GHOSH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7EC0-CD32-4DEA-BF68-E547CB46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Object Detection in our life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D2D62F-4C9B-4C6F-BCBB-B561FD9AE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634" y="2080334"/>
            <a:ext cx="4241085" cy="3778250"/>
          </a:xfrm>
        </p:spPr>
      </p:pic>
    </p:spTree>
    <p:extLst>
      <p:ext uri="{BB962C8B-B14F-4D97-AF65-F5344CB8AC3E}">
        <p14:creationId xmlns:p14="http://schemas.microsoft.com/office/powerpoint/2010/main" val="14516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2EC03C-0AD0-4108-9194-7FE30314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6BC95-B513-43D6-AF61-217B441EA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6040" y="2133600"/>
            <a:ext cx="4305670" cy="3777622"/>
          </a:xfrm>
        </p:spPr>
        <p:txBody>
          <a:bodyPr>
            <a:normAutofit/>
          </a:bodyPr>
          <a:lstStyle/>
          <a:p>
            <a:r>
              <a:rPr lang="en-US" sz="1800" dirty="0"/>
              <a:t>It is a very old computer vision problem.</a:t>
            </a:r>
          </a:p>
          <a:p>
            <a:r>
              <a:rPr lang="en-US" sz="1800" dirty="0"/>
              <a:t>It is basically a computer vision technique for locating instances of objects in images or videos.</a:t>
            </a:r>
          </a:p>
          <a:p>
            <a:r>
              <a:rPr lang="en-IN" sz="1800" b="1" dirty="0"/>
              <a:t>Object Detection recognizes </a:t>
            </a:r>
            <a:r>
              <a:rPr lang="en-US" sz="1800" b="1" dirty="0"/>
              <a:t>instances of a predefined set of object classes by using bounding boxes.</a:t>
            </a:r>
          </a:p>
          <a:p>
            <a:r>
              <a:rPr lang="en-US" sz="1800" b="1" dirty="0"/>
              <a:t>Why Object detection?</a:t>
            </a:r>
          </a:p>
          <a:p>
            <a:r>
              <a:rPr lang="en-US" sz="1800" b="1" dirty="0"/>
              <a:t>What are the complexity?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010DD-B460-4F6B-BF8A-9FBF2588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54157"/>
            <a:ext cx="5181600" cy="52228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9E4CCC-D38A-4361-AEDF-060F1EFD5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008" y="2324101"/>
            <a:ext cx="5334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6EA1-3D93-4DAC-B30A-D8CEA2A9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ImageNet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1768FB-D604-4C94-BC9D-C0E7BCE1B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3188" y="2133600"/>
            <a:ext cx="5029888" cy="3130858"/>
          </a:xfrm>
        </p:spPr>
        <p:txBody>
          <a:bodyPr>
            <a:normAutofit/>
          </a:bodyPr>
          <a:lstStyle/>
          <a:p>
            <a:r>
              <a:rPr lang="en-US" sz="1800" dirty="0"/>
              <a:t>More than 14 million images with bounding boxes</a:t>
            </a:r>
          </a:p>
          <a:p>
            <a:r>
              <a:rPr lang="en-US" sz="1800" dirty="0"/>
              <a:t>subset of 1000 categories selected for the ImageNet Challenge</a:t>
            </a:r>
          </a:p>
          <a:p>
            <a:r>
              <a:rPr lang="en-US" sz="1800" dirty="0"/>
              <a:t>very deep network  </a:t>
            </a:r>
            <a:r>
              <a:rPr lang="en-US" sz="1800" dirty="0" err="1"/>
              <a:t>AlexNet</a:t>
            </a:r>
            <a:r>
              <a:rPr lang="en-US" sz="1800" dirty="0"/>
              <a:t> and Resnet used for detection purpose</a:t>
            </a:r>
          </a:p>
          <a:p>
            <a:r>
              <a:rPr lang="en-US" sz="1800" dirty="0"/>
              <a:t>But it is not feasible for real time object detection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F5227C1-63F1-49F8-BA6D-9EE2B00F38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375" y="2429306"/>
            <a:ext cx="3552825" cy="1776340"/>
          </a:xfrm>
        </p:spPr>
      </p:pic>
    </p:spTree>
    <p:extLst>
      <p:ext uri="{BB962C8B-B14F-4D97-AF65-F5344CB8AC3E}">
        <p14:creationId xmlns:p14="http://schemas.microsoft.com/office/powerpoint/2010/main" val="163536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36FA-92E9-4074-BF26-FA94A23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b="1" i="1" dirty="0"/>
              <a:t>Popular </a:t>
            </a:r>
            <a:r>
              <a:rPr lang="en-US" b="1" dirty="0"/>
              <a:t>Convolutional Neural Network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DE79-49C9-4F87-8D28-779D9321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same principles: Alternating convolution and max-pooling layers followed by a small number of fully connected layers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96B16-1601-48CC-98C8-CE954F852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36730"/>
            <a:ext cx="4562467" cy="2896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A5D247-3911-4CBA-ABF7-C7C990487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32" y="2936730"/>
            <a:ext cx="5826268" cy="28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A483-7BB7-4791-86C9-F11E0732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83AAF-0EAF-4285-9357-59DAF6F436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But the max-pooling operation does not extract feature and computation heavy process</a:t>
            </a:r>
          </a:p>
          <a:p>
            <a:r>
              <a:rPr lang="en-US" sz="1800" dirty="0"/>
              <a:t>Moreover it increases the dimensionality of the input image and takes more memory space</a:t>
            </a:r>
          </a:p>
          <a:p>
            <a:r>
              <a:rPr lang="en-US" sz="1800" dirty="0"/>
              <a:t>For real time object detection, it is a very one of the constraint</a:t>
            </a:r>
          </a:p>
          <a:p>
            <a:r>
              <a:rPr lang="en-US" sz="1800" dirty="0"/>
              <a:t>For example, input of shape 32 x 32 x 3 converted to 8 x 8 x 1024 tensor in the fifth layer of VGG 16 network</a:t>
            </a:r>
          </a:p>
          <a:p>
            <a:endParaRPr lang="en-US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CEFA4B-247F-4FA9-844C-6021837F3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9458" y="1954355"/>
            <a:ext cx="3046626" cy="2947916"/>
          </a:xfrm>
        </p:spPr>
      </p:pic>
    </p:spTree>
    <p:extLst>
      <p:ext uri="{BB962C8B-B14F-4D97-AF65-F5344CB8AC3E}">
        <p14:creationId xmlns:p14="http://schemas.microsoft.com/office/powerpoint/2010/main" val="34068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9D47-FA27-45FA-ABCB-481B46332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Key points of popular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0F55-93B5-472B-A4BB-28A98BA21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564" y="1825625"/>
            <a:ext cx="4607257" cy="4351338"/>
          </a:xfrm>
        </p:spPr>
        <p:txBody>
          <a:bodyPr>
            <a:normAutofit/>
          </a:bodyPr>
          <a:lstStyle/>
          <a:p>
            <a:r>
              <a:rPr lang="en-IN" dirty="0"/>
              <a:t>3 x 3 convolution is used</a:t>
            </a:r>
          </a:p>
          <a:p>
            <a:r>
              <a:rPr lang="en-IN" dirty="0"/>
              <a:t>Sub-sample of factor 2 is applied in the max-pooling layer</a:t>
            </a:r>
          </a:p>
          <a:p>
            <a:r>
              <a:rPr lang="en-IN" dirty="0"/>
              <a:t>The process repeats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4A417B-A6C7-41B8-8AD9-E4563FD29B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264990"/>
          </a:xfrm>
        </p:spPr>
      </p:pic>
    </p:spTree>
    <p:extLst>
      <p:ext uri="{BB962C8B-B14F-4D97-AF65-F5344CB8AC3E}">
        <p14:creationId xmlns:p14="http://schemas.microsoft.com/office/powerpoint/2010/main" val="54217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DE347-EEF6-4A6A-AB0A-6F75F123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 Depth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7553D4-8DB5-4F58-A4EC-B4D685F472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5749"/>
            <a:ext cx="5181600" cy="3063764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D9A99-F138-46A8-A4E2-76E69DB0C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2979251"/>
            <a:ext cx="4313238" cy="2071074"/>
          </a:xfrm>
        </p:spPr>
      </p:pic>
    </p:spTree>
    <p:extLst>
      <p:ext uri="{BB962C8B-B14F-4D97-AF65-F5344CB8AC3E}">
        <p14:creationId xmlns:p14="http://schemas.microsoft.com/office/powerpoint/2010/main" val="3870772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713</TotalTime>
  <Words>453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Century Gothic</vt:lpstr>
      <vt:lpstr>Wingdings 3</vt:lpstr>
      <vt:lpstr>Wisp</vt:lpstr>
      <vt:lpstr>A Simplistic All Convolution Net For Efficient Real Time Object Recognition </vt:lpstr>
      <vt:lpstr>Team Members:</vt:lpstr>
      <vt:lpstr>Object Detection in our life</vt:lpstr>
      <vt:lpstr>Object Detection</vt:lpstr>
      <vt:lpstr>ImageNet Dataset</vt:lpstr>
      <vt:lpstr> Popular Convolutional Neural Network </vt:lpstr>
      <vt:lpstr>Drawbacks</vt:lpstr>
      <vt:lpstr>Key points of popular Networks</vt:lpstr>
      <vt:lpstr>In Depth</vt:lpstr>
      <vt:lpstr>ALL CNN Framework</vt:lpstr>
      <vt:lpstr>ALL CNN Framework</vt:lpstr>
      <vt:lpstr>Advantage of our Network</vt:lpstr>
      <vt:lpstr>Question ?</vt:lpstr>
      <vt:lpstr>Pre-processing is  required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Ushnik Ghosh</dc:creator>
  <cp:lastModifiedBy>Ushnik Ghosh</cp:lastModifiedBy>
  <cp:revision>46</cp:revision>
  <dcterms:created xsi:type="dcterms:W3CDTF">2019-11-04T17:04:18Z</dcterms:created>
  <dcterms:modified xsi:type="dcterms:W3CDTF">2019-11-28T15:32:24Z</dcterms:modified>
</cp:coreProperties>
</file>