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8" r:id="rId2"/>
    <p:sldId id="259" r:id="rId3"/>
    <p:sldId id="260" r:id="rId4"/>
    <p:sldId id="261" r:id="rId5"/>
    <p:sldId id="262" r:id="rId6"/>
    <p:sldId id="264" r:id="rId7"/>
    <p:sldId id="263" r:id="rId8"/>
    <p:sldId id="265" r:id="rId9"/>
    <p:sldId id="266" r:id="rId10"/>
    <p:sldId id="271" r:id="rId11"/>
    <p:sldId id="267" r:id="rId12"/>
    <p:sldId id="268" r:id="rId13"/>
    <p:sldId id="269"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FACBD-7F01-451D-8989-42B7C1FCC6F8}" v="53" dt="2022-01-11T17:26:25.809"/>
    <p1510:client id="{71A5CFBE-A118-4F97-B712-C1077A475C99}" v="91" dt="2022-01-11T17:41:20.843"/>
    <p1510:client id="{74B6658F-5AE7-45FC-9EF3-43928E01182C}" v="113" dt="2022-01-11T17:14:11.881"/>
    <p1510:client id="{A80B9241-D8AA-4A1F-99DF-35612ABC8CD0}" v="254" dt="2022-01-11T18:21:25.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7" d="100"/>
          <a:sy n="97" d="100"/>
        </p:scale>
        <p:origin x="103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250D7-BEC0-4358-A52F-9B21D6C372E2}"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6259EE74-F291-407C-B54B-A0787BFE0F5A}">
      <dgm:prSet phldr="0"/>
      <dgm:spPr/>
      <dgm:t>
        <a:bodyPr/>
        <a:lstStyle/>
        <a:p>
          <a:pPr algn="l" rtl="0"/>
          <a:r>
            <a:rPr lang="en-US" dirty="0"/>
            <a:t>PRESENTED BY:</a:t>
          </a:r>
          <a:endParaRPr lang="en-US" dirty="0">
            <a:latin typeface="Calibri Light" panose="020F0302020204030204"/>
          </a:endParaRPr>
        </a:p>
      </dgm:t>
    </dgm:pt>
    <dgm:pt modelId="{A11EB15A-3C05-42E4-A8A6-AB00851DC49E}" type="parTrans" cxnId="{1416E23C-B643-49E5-994F-AB84B36B03A2}">
      <dgm:prSet/>
      <dgm:spPr/>
    </dgm:pt>
    <dgm:pt modelId="{2420CA88-648F-4292-965B-DCCCB93C12CC}" type="sibTrans" cxnId="{1416E23C-B643-49E5-994F-AB84B36B03A2}">
      <dgm:prSet/>
      <dgm:spPr/>
    </dgm:pt>
    <dgm:pt modelId="{E5C4C053-49AA-468B-9890-13BD0E8566F2}">
      <dgm:prSet phldr="0"/>
      <dgm:spPr/>
      <dgm:t>
        <a:bodyPr/>
        <a:lstStyle/>
        <a:p>
          <a:pPr algn="l"/>
          <a:r>
            <a:rPr lang="en-US" dirty="0">
              <a:latin typeface="Calibri Light" panose="020F0302020204030204"/>
            </a:rPr>
            <a:t>191FA04002</a:t>
          </a:r>
          <a:endParaRPr lang="en-US" dirty="0"/>
        </a:p>
      </dgm:t>
    </dgm:pt>
    <dgm:pt modelId="{32D537FF-BE49-4463-9D3F-57C9212F0632}" type="parTrans" cxnId="{63E42800-44BE-4E07-BEDE-E38F9CC50A59}">
      <dgm:prSet/>
      <dgm:spPr/>
    </dgm:pt>
    <dgm:pt modelId="{280C2B17-9987-476F-8931-960C86B1CBE5}" type="sibTrans" cxnId="{63E42800-44BE-4E07-BEDE-E38F9CC50A59}">
      <dgm:prSet/>
      <dgm:spPr/>
    </dgm:pt>
    <dgm:pt modelId="{37814AF6-947C-42FF-89D5-566E437E730A}">
      <dgm:prSet phldr="0"/>
      <dgm:spPr/>
      <dgm:t>
        <a:bodyPr/>
        <a:lstStyle/>
        <a:p>
          <a:pPr algn="l"/>
          <a:r>
            <a:rPr lang="en-US" dirty="0"/>
            <a:t>191FA04040</a:t>
          </a:r>
        </a:p>
      </dgm:t>
    </dgm:pt>
    <dgm:pt modelId="{0F34A1E1-0E95-41D0-AD35-806D754531AB}" type="parTrans" cxnId="{20BC6C2F-46E1-4B94-9986-477C13915037}">
      <dgm:prSet/>
      <dgm:spPr/>
    </dgm:pt>
    <dgm:pt modelId="{A40F3DC5-264D-4B4C-A57E-3731151B7418}" type="sibTrans" cxnId="{20BC6C2F-46E1-4B94-9986-477C13915037}">
      <dgm:prSet/>
      <dgm:spPr/>
    </dgm:pt>
    <dgm:pt modelId="{7328186A-444A-4561-B4F4-393F8B587887}">
      <dgm:prSet phldr="0"/>
      <dgm:spPr/>
      <dgm:t>
        <a:bodyPr/>
        <a:lstStyle/>
        <a:p>
          <a:pPr algn="l" rtl="0"/>
          <a:r>
            <a:rPr lang="en-US" dirty="0"/>
            <a:t>191FA04052</a:t>
          </a:r>
          <a:endParaRPr lang="en-US" dirty="0">
            <a:latin typeface="Calibri Light" panose="020F0302020204030204"/>
          </a:endParaRPr>
        </a:p>
      </dgm:t>
    </dgm:pt>
    <dgm:pt modelId="{6F2559EF-1335-46DA-BE7E-0688B794AED9}" type="parTrans" cxnId="{1F9D1BF7-A907-4856-9FB4-E1AE8557176E}">
      <dgm:prSet/>
      <dgm:spPr/>
    </dgm:pt>
    <dgm:pt modelId="{6654ED4A-E8D3-4E84-B6C3-501564A01820}" type="sibTrans" cxnId="{1F9D1BF7-A907-4856-9FB4-E1AE8557176E}">
      <dgm:prSet/>
      <dgm:spPr/>
    </dgm:pt>
    <dgm:pt modelId="{8F2D3C16-9811-470E-B8AD-0BE6C8191A68}">
      <dgm:prSet phldr="0"/>
      <dgm:spPr/>
      <dgm:t>
        <a:bodyPr/>
        <a:lstStyle/>
        <a:p>
          <a:pPr rtl="0"/>
          <a:r>
            <a:rPr lang="en-US" dirty="0">
              <a:latin typeface="Calibri Light" panose="020F0302020204030204"/>
            </a:rPr>
            <a:t> </a:t>
          </a:r>
          <a:r>
            <a:rPr lang="en-US" dirty="0"/>
            <a:t>191FA04377</a:t>
          </a:r>
        </a:p>
      </dgm:t>
    </dgm:pt>
    <dgm:pt modelId="{75EB5893-41B8-4064-80F3-E7A5C96E8BDC}" type="parTrans" cxnId="{FB9AB746-1C33-49E3-AE20-311235E7A984}">
      <dgm:prSet/>
      <dgm:spPr/>
    </dgm:pt>
    <dgm:pt modelId="{7A5C26B2-F540-464A-B7D9-18169E8BC4BD}" type="sibTrans" cxnId="{FB9AB746-1C33-49E3-AE20-311235E7A984}">
      <dgm:prSet/>
      <dgm:spPr/>
    </dgm:pt>
    <dgm:pt modelId="{6462C805-6043-4B87-A531-EC2738AC7B3F}">
      <dgm:prSet phldr="0"/>
      <dgm:spPr/>
      <dgm:t>
        <a:bodyPr/>
        <a:lstStyle/>
        <a:p>
          <a:pPr rtl="0"/>
          <a:r>
            <a:rPr lang="en-US" dirty="0">
              <a:latin typeface="Calibri Light" panose="020F0302020204030204"/>
            </a:rPr>
            <a:t>191FA04376</a:t>
          </a:r>
          <a:endParaRPr lang="en-US" dirty="0"/>
        </a:p>
      </dgm:t>
    </dgm:pt>
    <dgm:pt modelId="{CBB18053-28AF-4D8A-92B4-8BEF58870C70}" type="parTrans" cxnId="{33FDA704-89A5-46F4-B391-74968D47A815}">
      <dgm:prSet/>
      <dgm:spPr/>
    </dgm:pt>
    <dgm:pt modelId="{E6D6975D-F5D2-4D35-B284-28FBF9FF03F0}" type="sibTrans" cxnId="{33FDA704-89A5-46F4-B391-74968D47A815}">
      <dgm:prSet/>
      <dgm:spPr/>
    </dgm:pt>
    <dgm:pt modelId="{BF82CA97-F8AD-4175-8671-72BB0C9DC1B4}" type="pres">
      <dgm:prSet presAssocID="{540250D7-BEC0-4358-A52F-9B21D6C372E2}" presName="linear" presStyleCnt="0">
        <dgm:presLayoutVars>
          <dgm:animLvl val="lvl"/>
          <dgm:resizeHandles val="exact"/>
        </dgm:presLayoutVars>
      </dgm:prSet>
      <dgm:spPr/>
    </dgm:pt>
    <dgm:pt modelId="{9E55BD21-7965-4CE2-9487-7A9279D61AFF}" type="pres">
      <dgm:prSet presAssocID="{6259EE74-F291-407C-B54B-A0787BFE0F5A}" presName="parentText" presStyleLbl="node1" presStyleIdx="0" presStyleCnt="6">
        <dgm:presLayoutVars>
          <dgm:chMax val="0"/>
          <dgm:bulletEnabled val="1"/>
        </dgm:presLayoutVars>
      </dgm:prSet>
      <dgm:spPr/>
    </dgm:pt>
    <dgm:pt modelId="{D4FAF6A1-1D89-4AAC-9A18-8D73C5F521FF}" type="pres">
      <dgm:prSet presAssocID="{2420CA88-648F-4292-965B-DCCCB93C12CC}" presName="spacer" presStyleCnt="0"/>
      <dgm:spPr/>
    </dgm:pt>
    <dgm:pt modelId="{FFF25E76-A16A-4B07-9E91-E9DF0B922119}" type="pres">
      <dgm:prSet presAssocID="{E5C4C053-49AA-468B-9890-13BD0E8566F2}" presName="parentText" presStyleLbl="node1" presStyleIdx="1" presStyleCnt="6">
        <dgm:presLayoutVars>
          <dgm:chMax val="0"/>
          <dgm:bulletEnabled val="1"/>
        </dgm:presLayoutVars>
      </dgm:prSet>
      <dgm:spPr/>
    </dgm:pt>
    <dgm:pt modelId="{80061650-A748-432A-8509-2B2A030287C8}" type="pres">
      <dgm:prSet presAssocID="{280C2B17-9987-476F-8931-960C86B1CBE5}" presName="spacer" presStyleCnt="0"/>
      <dgm:spPr/>
    </dgm:pt>
    <dgm:pt modelId="{FAA2E72A-FC36-4852-8FEC-A2B930463075}" type="pres">
      <dgm:prSet presAssocID="{37814AF6-947C-42FF-89D5-566E437E730A}" presName="parentText" presStyleLbl="node1" presStyleIdx="2" presStyleCnt="6">
        <dgm:presLayoutVars>
          <dgm:chMax val="0"/>
          <dgm:bulletEnabled val="1"/>
        </dgm:presLayoutVars>
      </dgm:prSet>
      <dgm:spPr/>
    </dgm:pt>
    <dgm:pt modelId="{9B2850CF-812A-4C60-B4EB-BA5F54CD5B8C}" type="pres">
      <dgm:prSet presAssocID="{A40F3DC5-264D-4B4C-A57E-3731151B7418}" presName="spacer" presStyleCnt="0"/>
      <dgm:spPr/>
    </dgm:pt>
    <dgm:pt modelId="{4C150FA2-E0C1-4892-8E48-1C91916DB04A}" type="pres">
      <dgm:prSet presAssocID="{7328186A-444A-4561-B4F4-393F8B587887}" presName="parentText" presStyleLbl="node1" presStyleIdx="3" presStyleCnt="6">
        <dgm:presLayoutVars>
          <dgm:chMax val="0"/>
          <dgm:bulletEnabled val="1"/>
        </dgm:presLayoutVars>
      </dgm:prSet>
      <dgm:spPr/>
    </dgm:pt>
    <dgm:pt modelId="{170DA0F7-0140-4EBF-AEC5-2C718428C941}" type="pres">
      <dgm:prSet presAssocID="{6654ED4A-E8D3-4E84-B6C3-501564A01820}" presName="spacer" presStyleCnt="0"/>
      <dgm:spPr/>
    </dgm:pt>
    <dgm:pt modelId="{D1995EA7-520D-4685-A0EA-C978E646AFB5}" type="pres">
      <dgm:prSet presAssocID="{6462C805-6043-4B87-A531-EC2738AC7B3F}" presName="parentText" presStyleLbl="node1" presStyleIdx="4" presStyleCnt="6">
        <dgm:presLayoutVars>
          <dgm:chMax val="0"/>
          <dgm:bulletEnabled val="1"/>
        </dgm:presLayoutVars>
      </dgm:prSet>
      <dgm:spPr/>
    </dgm:pt>
    <dgm:pt modelId="{239FC829-570C-4A81-B04B-55E0521728B6}" type="pres">
      <dgm:prSet presAssocID="{E6D6975D-F5D2-4D35-B284-28FBF9FF03F0}" presName="spacer" presStyleCnt="0"/>
      <dgm:spPr/>
    </dgm:pt>
    <dgm:pt modelId="{3760863C-04D5-4FB7-A05D-B55B0F096423}" type="pres">
      <dgm:prSet presAssocID="{8F2D3C16-9811-470E-B8AD-0BE6C8191A68}" presName="parentText" presStyleLbl="node1" presStyleIdx="5" presStyleCnt="6">
        <dgm:presLayoutVars>
          <dgm:chMax val="0"/>
          <dgm:bulletEnabled val="1"/>
        </dgm:presLayoutVars>
      </dgm:prSet>
      <dgm:spPr/>
    </dgm:pt>
  </dgm:ptLst>
  <dgm:cxnLst>
    <dgm:cxn modelId="{63E42800-44BE-4E07-BEDE-E38F9CC50A59}" srcId="{540250D7-BEC0-4358-A52F-9B21D6C372E2}" destId="{E5C4C053-49AA-468B-9890-13BD0E8566F2}" srcOrd="1" destOrd="0" parTransId="{32D537FF-BE49-4463-9D3F-57C9212F0632}" sibTransId="{280C2B17-9987-476F-8931-960C86B1CBE5}"/>
    <dgm:cxn modelId="{33FDA704-89A5-46F4-B391-74968D47A815}" srcId="{540250D7-BEC0-4358-A52F-9B21D6C372E2}" destId="{6462C805-6043-4B87-A531-EC2738AC7B3F}" srcOrd="4" destOrd="0" parTransId="{CBB18053-28AF-4D8A-92B4-8BEF58870C70}" sibTransId="{E6D6975D-F5D2-4D35-B284-28FBF9FF03F0}"/>
    <dgm:cxn modelId="{BDACB62E-7447-46CF-89BB-2214BFD69595}" type="presOf" srcId="{37814AF6-947C-42FF-89D5-566E437E730A}" destId="{FAA2E72A-FC36-4852-8FEC-A2B930463075}" srcOrd="0" destOrd="0" presId="urn:microsoft.com/office/officeart/2005/8/layout/vList2"/>
    <dgm:cxn modelId="{20BC6C2F-46E1-4B94-9986-477C13915037}" srcId="{540250D7-BEC0-4358-A52F-9B21D6C372E2}" destId="{37814AF6-947C-42FF-89D5-566E437E730A}" srcOrd="2" destOrd="0" parTransId="{0F34A1E1-0E95-41D0-AD35-806D754531AB}" sibTransId="{A40F3DC5-264D-4B4C-A57E-3731151B7418}"/>
    <dgm:cxn modelId="{1416E23C-B643-49E5-994F-AB84B36B03A2}" srcId="{540250D7-BEC0-4358-A52F-9B21D6C372E2}" destId="{6259EE74-F291-407C-B54B-A0787BFE0F5A}" srcOrd="0" destOrd="0" parTransId="{A11EB15A-3C05-42E4-A8A6-AB00851DC49E}" sibTransId="{2420CA88-648F-4292-965B-DCCCB93C12CC}"/>
    <dgm:cxn modelId="{F5C0A740-8EEF-4AF8-87F4-53FAB6A205F9}" type="presOf" srcId="{540250D7-BEC0-4358-A52F-9B21D6C372E2}" destId="{BF82CA97-F8AD-4175-8671-72BB0C9DC1B4}" srcOrd="0" destOrd="0" presId="urn:microsoft.com/office/officeart/2005/8/layout/vList2"/>
    <dgm:cxn modelId="{FB9AB746-1C33-49E3-AE20-311235E7A984}" srcId="{540250D7-BEC0-4358-A52F-9B21D6C372E2}" destId="{8F2D3C16-9811-470E-B8AD-0BE6C8191A68}" srcOrd="5" destOrd="0" parTransId="{75EB5893-41B8-4064-80F3-E7A5C96E8BDC}" sibTransId="{7A5C26B2-F540-464A-B7D9-18169E8BC4BD}"/>
    <dgm:cxn modelId="{371F0C7B-8F0B-4D9E-91E2-FABB329F0019}" type="presOf" srcId="{8F2D3C16-9811-470E-B8AD-0BE6C8191A68}" destId="{3760863C-04D5-4FB7-A05D-B55B0F096423}" srcOrd="0" destOrd="0" presId="urn:microsoft.com/office/officeart/2005/8/layout/vList2"/>
    <dgm:cxn modelId="{5BDD7582-E6DD-4ABC-B298-0AFCC324923C}" type="presOf" srcId="{6462C805-6043-4B87-A531-EC2738AC7B3F}" destId="{D1995EA7-520D-4685-A0EA-C978E646AFB5}" srcOrd="0" destOrd="0" presId="urn:microsoft.com/office/officeart/2005/8/layout/vList2"/>
    <dgm:cxn modelId="{9A9DED90-4F96-4A84-B055-E4145CF89D12}" type="presOf" srcId="{7328186A-444A-4561-B4F4-393F8B587887}" destId="{4C150FA2-E0C1-4892-8E48-1C91916DB04A}" srcOrd="0" destOrd="0" presId="urn:microsoft.com/office/officeart/2005/8/layout/vList2"/>
    <dgm:cxn modelId="{61BB76A5-1800-4996-88E2-7ACD7CCE1607}" type="presOf" srcId="{6259EE74-F291-407C-B54B-A0787BFE0F5A}" destId="{9E55BD21-7965-4CE2-9487-7A9279D61AFF}" srcOrd="0" destOrd="0" presId="urn:microsoft.com/office/officeart/2005/8/layout/vList2"/>
    <dgm:cxn modelId="{3742E8DD-CC45-4B52-AB40-EFCC2E1DE2F4}" type="presOf" srcId="{E5C4C053-49AA-468B-9890-13BD0E8566F2}" destId="{FFF25E76-A16A-4B07-9E91-E9DF0B922119}" srcOrd="0" destOrd="0" presId="urn:microsoft.com/office/officeart/2005/8/layout/vList2"/>
    <dgm:cxn modelId="{1F9D1BF7-A907-4856-9FB4-E1AE8557176E}" srcId="{540250D7-BEC0-4358-A52F-9B21D6C372E2}" destId="{7328186A-444A-4561-B4F4-393F8B587887}" srcOrd="3" destOrd="0" parTransId="{6F2559EF-1335-46DA-BE7E-0688B794AED9}" sibTransId="{6654ED4A-E8D3-4E84-B6C3-501564A01820}"/>
    <dgm:cxn modelId="{CB462785-7DB3-4A60-B5A3-CC5D15574668}" type="presParOf" srcId="{BF82CA97-F8AD-4175-8671-72BB0C9DC1B4}" destId="{9E55BD21-7965-4CE2-9487-7A9279D61AFF}" srcOrd="0" destOrd="0" presId="urn:microsoft.com/office/officeart/2005/8/layout/vList2"/>
    <dgm:cxn modelId="{E0B7C879-FD4B-41FC-A0B9-D2FAF9157A9F}" type="presParOf" srcId="{BF82CA97-F8AD-4175-8671-72BB0C9DC1B4}" destId="{D4FAF6A1-1D89-4AAC-9A18-8D73C5F521FF}" srcOrd="1" destOrd="0" presId="urn:microsoft.com/office/officeart/2005/8/layout/vList2"/>
    <dgm:cxn modelId="{CAC4C5EC-DECB-49AA-B10F-271F9DDE8CBD}" type="presParOf" srcId="{BF82CA97-F8AD-4175-8671-72BB0C9DC1B4}" destId="{FFF25E76-A16A-4B07-9E91-E9DF0B922119}" srcOrd="2" destOrd="0" presId="urn:microsoft.com/office/officeart/2005/8/layout/vList2"/>
    <dgm:cxn modelId="{6DD0E109-EE00-404F-8745-D042B598404D}" type="presParOf" srcId="{BF82CA97-F8AD-4175-8671-72BB0C9DC1B4}" destId="{80061650-A748-432A-8509-2B2A030287C8}" srcOrd="3" destOrd="0" presId="urn:microsoft.com/office/officeart/2005/8/layout/vList2"/>
    <dgm:cxn modelId="{754BAF73-3295-43FD-985F-7AB5AE923DAB}" type="presParOf" srcId="{BF82CA97-F8AD-4175-8671-72BB0C9DC1B4}" destId="{FAA2E72A-FC36-4852-8FEC-A2B930463075}" srcOrd="4" destOrd="0" presId="urn:microsoft.com/office/officeart/2005/8/layout/vList2"/>
    <dgm:cxn modelId="{373036CA-6112-4D7E-9DFB-E0E8AD67ADB0}" type="presParOf" srcId="{BF82CA97-F8AD-4175-8671-72BB0C9DC1B4}" destId="{9B2850CF-812A-4C60-B4EB-BA5F54CD5B8C}" srcOrd="5" destOrd="0" presId="urn:microsoft.com/office/officeart/2005/8/layout/vList2"/>
    <dgm:cxn modelId="{D2310C5F-A64E-4212-B48B-FCDC44DF8885}" type="presParOf" srcId="{BF82CA97-F8AD-4175-8671-72BB0C9DC1B4}" destId="{4C150FA2-E0C1-4892-8E48-1C91916DB04A}" srcOrd="6" destOrd="0" presId="urn:microsoft.com/office/officeart/2005/8/layout/vList2"/>
    <dgm:cxn modelId="{4D830B70-3F82-4A06-A1CC-A89B190F8306}" type="presParOf" srcId="{BF82CA97-F8AD-4175-8671-72BB0C9DC1B4}" destId="{170DA0F7-0140-4EBF-AEC5-2C718428C941}" srcOrd="7" destOrd="0" presId="urn:microsoft.com/office/officeart/2005/8/layout/vList2"/>
    <dgm:cxn modelId="{69D32E70-1A25-427B-BDDC-9B9EC89C402C}" type="presParOf" srcId="{BF82CA97-F8AD-4175-8671-72BB0C9DC1B4}" destId="{D1995EA7-520D-4685-A0EA-C978E646AFB5}" srcOrd="8" destOrd="0" presId="urn:microsoft.com/office/officeart/2005/8/layout/vList2"/>
    <dgm:cxn modelId="{DE26950D-C3F1-4749-B272-FA01694FFFB1}" type="presParOf" srcId="{BF82CA97-F8AD-4175-8671-72BB0C9DC1B4}" destId="{239FC829-570C-4A81-B04B-55E0521728B6}" srcOrd="9" destOrd="0" presId="urn:microsoft.com/office/officeart/2005/8/layout/vList2"/>
    <dgm:cxn modelId="{BDD6E7FA-5682-4A59-9D42-543C924F9D16}" type="presParOf" srcId="{BF82CA97-F8AD-4175-8671-72BB0C9DC1B4}" destId="{3760863C-04D5-4FB7-A05D-B55B0F09642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EFA852-38AF-463F-AECA-4C6C4A701BA3}" type="doc">
      <dgm:prSet loTypeId="urn:microsoft.com/office/officeart/2018/2/layout/IconVerticalSolidList" loCatId="icon" qsTypeId="urn:microsoft.com/office/officeart/2005/8/quickstyle/simple1" qsCatId="simple" csTypeId="urn:microsoft.com/office/officeart/2005/8/colors/accent1_5" csCatId="accent1" phldr="1"/>
      <dgm:spPr/>
      <dgm:t>
        <a:bodyPr/>
        <a:lstStyle/>
        <a:p>
          <a:endParaRPr lang="en-US"/>
        </a:p>
      </dgm:t>
    </dgm:pt>
    <dgm:pt modelId="{728358A2-0101-4DF8-A16E-522305FF48FD}">
      <dgm:prSet/>
      <dgm:spPr/>
      <dgm:t>
        <a:bodyPr/>
        <a:lstStyle/>
        <a:p>
          <a:pPr>
            <a:lnSpc>
              <a:spcPct val="100000"/>
            </a:lnSpc>
          </a:pPr>
          <a:r>
            <a:rPr lang="en-IN" b="1" dirty="0"/>
            <a:t>Abstract</a:t>
          </a:r>
          <a:endParaRPr lang="en-US" dirty="0"/>
        </a:p>
      </dgm:t>
    </dgm:pt>
    <dgm:pt modelId="{34B2AEA7-D733-4BFB-BD7A-CA10AB7E83C8}" type="parTrans" cxnId="{EBFE66BD-6B24-4206-A120-7E8905EBAE4B}">
      <dgm:prSet/>
      <dgm:spPr/>
      <dgm:t>
        <a:bodyPr/>
        <a:lstStyle/>
        <a:p>
          <a:endParaRPr lang="en-US"/>
        </a:p>
      </dgm:t>
    </dgm:pt>
    <dgm:pt modelId="{3E4256DC-2E74-48CD-AC92-1D68E29F4BCB}" type="sibTrans" cxnId="{EBFE66BD-6B24-4206-A120-7E8905EBAE4B}">
      <dgm:prSet/>
      <dgm:spPr/>
      <dgm:t>
        <a:bodyPr/>
        <a:lstStyle/>
        <a:p>
          <a:endParaRPr lang="en-US"/>
        </a:p>
      </dgm:t>
    </dgm:pt>
    <dgm:pt modelId="{CD02CC37-FE60-4A88-9720-620289864CCE}">
      <dgm:prSet/>
      <dgm:spPr/>
      <dgm:t>
        <a:bodyPr/>
        <a:lstStyle/>
        <a:p>
          <a:pPr>
            <a:lnSpc>
              <a:spcPct val="100000"/>
            </a:lnSpc>
          </a:pPr>
          <a:r>
            <a:rPr lang="en-IN" b="1" dirty="0"/>
            <a:t>Function Requirements</a:t>
          </a:r>
          <a:endParaRPr lang="en-US" dirty="0"/>
        </a:p>
      </dgm:t>
    </dgm:pt>
    <dgm:pt modelId="{4BBD8CE0-2E02-4495-9508-257A26F20F2F}" type="parTrans" cxnId="{7854A4DC-0EF1-405D-B08A-526B0920E70D}">
      <dgm:prSet/>
      <dgm:spPr/>
      <dgm:t>
        <a:bodyPr/>
        <a:lstStyle/>
        <a:p>
          <a:endParaRPr lang="en-US"/>
        </a:p>
      </dgm:t>
    </dgm:pt>
    <dgm:pt modelId="{E935A171-5CFC-4EAD-B471-8A739F86AD5C}" type="sibTrans" cxnId="{7854A4DC-0EF1-405D-B08A-526B0920E70D}">
      <dgm:prSet/>
      <dgm:spPr/>
      <dgm:t>
        <a:bodyPr/>
        <a:lstStyle/>
        <a:p>
          <a:endParaRPr lang="en-US"/>
        </a:p>
      </dgm:t>
    </dgm:pt>
    <dgm:pt modelId="{0722F363-947C-4B3E-8037-0A03DE41DC11}">
      <dgm:prSet/>
      <dgm:spPr/>
      <dgm:t>
        <a:bodyPr/>
        <a:lstStyle/>
        <a:p>
          <a:pPr>
            <a:lnSpc>
              <a:spcPct val="100000"/>
            </a:lnSpc>
          </a:pPr>
          <a:r>
            <a:rPr lang="en-IN" b="1" dirty="0"/>
            <a:t>Input attributes</a:t>
          </a:r>
          <a:endParaRPr lang="en-US" dirty="0"/>
        </a:p>
      </dgm:t>
    </dgm:pt>
    <dgm:pt modelId="{4E550A24-62E8-406C-BCA1-353C991C45AE}" type="parTrans" cxnId="{B5BE5465-C136-4ECF-9402-32B93368A227}">
      <dgm:prSet/>
      <dgm:spPr/>
      <dgm:t>
        <a:bodyPr/>
        <a:lstStyle/>
        <a:p>
          <a:endParaRPr lang="en-US"/>
        </a:p>
      </dgm:t>
    </dgm:pt>
    <dgm:pt modelId="{176BE913-2F35-4EB8-94DC-48C4A790423E}" type="sibTrans" cxnId="{B5BE5465-C136-4ECF-9402-32B93368A227}">
      <dgm:prSet/>
      <dgm:spPr/>
      <dgm:t>
        <a:bodyPr/>
        <a:lstStyle/>
        <a:p>
          <a:endParaRPr lang="en-US"/>
        </a:p>
      </dgm:t>
    </dgm:pt>
    <dgm:pt modelId="{18D564AC-02D6-4B6F-A39F-4823DEA2551F}">
      <dgm:prSet/>
      <dgm:spPr/>
      <dgm:t>
        <a:bodyPr/>
        <a:lstStyle/>
        <a:p>
          <a:pPr>
            <a:lnSpc>
              <a:spcPct val="100000"/>
            </a:lnSpc>
          </a:pPr>
          <a:r>
            <a:rPr lang="en-IN" b="1" dirty="0"/>
            <a:t>Screenshots</a:t>
          </a:r>
          <a:endParaRPr lang="en-US" dirty="0"/>
        </a:p>
      </dgm:t>
    </dgm:pt>
    <dgm:pt modelId="{A34BA02E-EECC-4B4E-9866-B1C0C146E830}" type="parTrans" cxnId="{152FAC05-6E75-417A-88DB-9DD2C2E0BEBC}">
      <dgm:prSet/>
      <dgm:spPr/>
      <dgm:t>
        <a:bodyPr/>
        <a:lstStyle/>
        <a:p>
          <a:endParaRPr lang="en-US"/>
        </a:p>
      </dgm:t>
    </dgm:pt>
    <dgm:pt modelId="{F3FEA8FC-35F5-4B39-8CEA-053BFD20559F}" type="sibTrans" cxnId="{152FAC05-6E75-417A-88DB-9DD2C2E0BEBC}">
      <dgm:prSet/>
      <dgm:spPr/>
      <dgm:t>
        <a:bodyPr/>
        <a:lstStyle/>
        <a:p>
          <a:endParaRPr lang="en-US"/>
        </a:p>
      </dgm:t>
    </dgm:pt>
    <dgm:pt modelId="{8DB9E522-5FEC-49B5-BDEF-B99EDE89FF5A}">
      <dgm:prSet/>
      <dgm:spPr/>
      <dgm:t>
        <a:bodyPr/>
        <a:lstStyle/>
        <a:p>
          <a:pPr>
            <a:lnSpc>
              <a:spcPct val="100000"/>
            </a:lnSpc>
          </a:pPr>
          <a:r>
            <a:rPr lang="en-IN" b="1" dirty="0"/>
            <a:t>Conclusion</a:t>
          </a:r>
          <a:endParaRPr lang="en-US" dirty="0"/>
        </a:p>
      </dgm:t>
    </dgm:pt>
    <dgm:pt modelId="{65A7225D-CD0C-4472-A740-BD587BD95E9E}" type="parTrans" cxnId="{FD49FD1E-73E9-4038-A1F0-61C8C88B9BB3}">
      <dgm:prSet/>
      <dgm:spPr/>
      <dgm:t>
        <a:bodyPr/>
        <a:lstStyle/>
        <a:p>
          <a:endParaRPr lang="en-US"/>
        </a:p>
      </dgm:t>
    </dgm:pt>
    <dgm:pt modelId="{61481666-8524-4283-9F6A-5276E4351743}" type="sibTrans" cxnId="{FD49FD1E-73E9-4038-A1F0-61C8C88B9BB3}">
      <dgm:prSet/>
      <dgm:spPr/>
      <dgm:t>
        <a:bodyPr/>
        <a:lstStyle/>
        <a:p>
          <a:endParaRPr lang="en-US"/>
        </a:p>
      </dgm:t>
    </dgm:pt>
    <dgm:pt modelId="{F1F0C907-8390-4F27-9E5F-C9E7F9D47E28}" type="pres">
      <dgm:prSet presAssocID="{6BEFA852-38AF-463F-AECA-4C6C4A701BA3}" presName="root" presStyleCnt="0">
        <dgm:presLayoutVars>
          <dgm:dir/>
          <dgm:resizeHandles val="exact"/>
        </dgm:presLayoutVars>
      </dgm:prSet>
      <dgm:spPr/>
    </dgm:pt>
    <dgm:pt modelId="{01240549-4ADD-4903-8312-1EEED24A4F31}" type="pres">
      <dgm:prSet presAssocID="{728358A2-0101-4DF8-A16E-522305FF48FD}" presName="compNode" presStyleCnt="0"/>
      <dgm:spPr/>
    </dgm:pt>
    <dgm:pt modelId="{7F0CA6E5-6C62-4534-850C-552899BC9987}" type="pres">
      <dgm:prSet presAssocID="{728358A2-0101-4DF8-A16E-522305FF48FD}" presName="bgRect" presStyleLbl="bgShp" presStyleIdx="0" presStyleCnt="5"/>
      <dgm:spPr/>
    </dgm:pt>
    <dgm:pt modelId="{7E04FD73-F2AA-440D-8CBD-0B8B21CB2F69}" type="pres">
      <dgm:prSet presAssocID="{728358A2-0101-4DF8-A16E-522305FF48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5614B49-E4C3-497D-8D81-8465A934E898}" type="pres">
      <dgm:prSet presAssocID="{728358A2-0101-4DF8-A16E-522305FF48FD}" presName="spaceRect" presStyleCnt="0"/>
      <dgm:spPr/>
    </dgm:pt>
    <dgm:pt modelId="{2127F5DC-B4A0-4D40-9566-803273EFBE25}" type="pres">
      <dgm:prSet presAssocID="{728358A2-0101-4DF8-A16E-522305FF48FD}" presName="parTx" presStyleLbl="revTx" presStyleIdx="0" presStyleCnt="5">
        <dgm:presLayoutVars>
          <dgm:chMax val="0"/>
          <dgm:chPref val="0"/>
        </dgm:presLayoutVars>
      </dgm:prSet>
      <dgm:spPr/>
    </dgm:pt>
    <dgm:pt modelId="{49220BF2-C8D7-43E5-BDC7-344F7CF2290D}" type="pres">
      <dgm:prSet presAssocID="{3E4256DC-2E74-48CD-AC92-1D68E29F4BCB}" presName="sibTrans" presStyleCnt="0"/>
      <dgm:spPr/>
    </dgm:pt>
    <dgm:pt modelId="{4DEED7D0-D85C-4DD9-8614-001824DD240C}" type="pres">
      <dgm:prSet presAssocID="{CD02CC37-FE60-4A88-9720-620289864CCE}" presName="compNode" presStyleCnt="0"/>
      <dgm:spPr/>
    </dgm:pt>
    <dgm:pt modelId="{BB6A4D5B-E638-40F7-9546-81B9B81ED639}" type="pres">
      <dgm:prSet presAssocID="{CD02CC37-FE60-4A88-9720-620289864CCE}" presName="bgRect" presStyleLbl="bgShp" presStyleIdx="1" presStyleCnt="5"/>
      <dgm:spPr/>
    </dgm:pt>
    <dgm:pt modelId="{9E1D8D82-B375-4A47-BFE6-D770D1ECDE2C}" type="pres">
      <dgm:prSet presAssocID="{CD02CC37-FE60-4A88-9720-620289864C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45B78036-09BD-43BD-848A-F29D897F555F}" type="pres">
      <dgm:prSet presAssocID="{CD02CC37-FE60-4A88-9720-620289864CCE}" presName="spaceRect" presStyleCnt="0"/>
      <dgm:spPr/>
    </dgm:pt>
    <dgm:pt modelId="{9EC8C8AD-15BE-4115-BAB6-A03B57E4DC4D}" type="pres">
      <dgm:prSet presAssocID="{CD02CC37-FE60-4A88-9720-620289864CCE}" presName="parTx" presStyleLbl="revTx" presStyleIdx="1" presStyleCnt="5">
        <dgm:presLayoutVars>
          <dgm:chMax val="0"/>
          <dgm:chPref val="0"/>
        </dgm:presLayoutVars>
      </dgm:prSet>
      <dgm:spPr/>
    </dgm:pt>
    <dgm:pt modelId="{C4476936-5560-42C0-8079-644A8F7CA8B8}" type="pres">
      <dgm:prSet presAssocID="{E935A171-5CFC-4EAD-B471-8A739F86AD5C}" presName="sibTrans" presStyleCnt="0"/>
      <dgm:spPr/>
    </dgm:pt>
    <dgm:pt modelId="{92374070-4991-484A-B654-8DFF70C1D88C}" type="pres">
      <dgm:prSet presAssocID="{0722F363-947C-4B3E-8037-0A03DE41DC11}" presName="compNode" presStyleCnt="0"/>
      <dgm:spPr/>
    </dgm:pt>
    <dgm:pt modelId="{AF396DB1-5905-4AFC-8832-C0C121F7BFE7}" type="pres">
      <dgm:prSet presAssocID="{0722F363-947C-4B3E-8037-0A03DE41DC11}" presName="bgRect" presStyleLbl="bgShp" presStyleIdx="2" presStyleCnt="5"/>
      <dgm:spPr/>
    </dgm:pt>
    <dgm:pt modelId="{99877332-8123-46D5-9DEE-420A7B0BC89C}" type="pres">
      <dgm:prSet presAssocID="{0722F363-947C-4B3E-8037-0A03DE41DC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AF2016EF-0C67-45A6-947A-51015A708105}" type="pres">
      <dgm:prSet presAssocID="{0722F363-947C-4B3E-8037-0A03DE41DC11}" presName="spaceRect" presStyleCnt="0"/>
      <dgm:spPr/>
    </dgm:pt>
    <dgm:pt modelId="{7DECB57A-CCD7-40FC-B3DB-8CAE71A8C164}" type="pres">
      <dgm:prSet presAssocID="{0722F363-947C-4B3E-8037-0A03DE41DC11}" presName="parTx" presStyleLbl="revTx" presStyleIdx="2" presStyleCnt="5">
        <dgm:presLayoutVars>
          <dgm:chMax val="0"/>
          <dgm:chPref val="0"/>
        </dgm:presLayoutVars>
      </dgm:prSet>
      <dgm:spPr/>
    </dgm:pt>
    <dgm:pt modelId="{F5E6D129-F44A-480D-8B1D-E64B619A4E59}" type="pres">
      <dgm:prSet presAssocID="{176BE913-2F35-4EB8-94DC-48C4A790423E}" presName="sibTrans" presStyleCnt="0"/>
      <dgm:spPr/>
    </dgm:pt>
    <dgm:pt modelId="{E3FD3F5E-7F63-470E-A6E8-487F23087F5B}" type="pres">
      <dgm:prSet presAssocID="{18D564AC-02D6-4B6F-A39F-4823DEA2551F}" presName="compNode" presStyleCnt="0"/>
      <dgm:spPr/>
    </dgm:pt>
    <dgm:pt modelId="{03B7F4AF-DB38-4480-9639-5A8136212A3F}" type="pres">
      <dgm:prSet presAssocID="{18D564AC-02D6-4B6F-A39F-4823DEA2551F}" presName="bgRect" presStyleLbl="bgShp" presStyleIdx="3" presStyleCnt="5"/>
      <dgm:spPr/>
    </dgm:pt>
    <dgm:pt modelId="{4EF68623-B886-4CEE-8BBE-5E9808F9FF97}" type="pres">
      <dgm:prSet presAssocID="{18D564AC-02D6-4B6F-A39F-4823DEA255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mera"/>
        </a:ext>
      </dgm:extLst>
    </dgm:pt>
    <dgm:pt modelId="{679DDCA1-777E-4C7A-95DF-BB14CE7E055E}" type="pres">
      <dgm:prSet presAssocID="{18D564AC-02D6-4B6F-A39F-4823DEA2551F}" presName="spaceRect" presStyleCnt="0"/>
      <dgm:spPr/>
    </dgm:pt>
    <dgm:pt modelId="{0749F553-47FA-4E6D-B369-341111D21596}" type="pres">
      <dgm:prSet presAssocID="{18D564AC-02D6-4B6F-A39F-4823DEA2551F}" presName="parTx" presStyleLbl="revTx" presStyleIdx="3" presStyleCnt="5">
        <dgm:presLayoutVars>
          <dgm:chMax val="0"/>
          <dgm:chPref val="0"/>
        </dgm:presLayoutVars>
      </dgm:prSet>
      <dgm:spPr/>
    </dgm:pt>
    <dgm:pt modelId="{74EDD4DD-2511-49F1-9341-10B6E12C299A}" type="pres">
      <dgm:prSet presAssocID="{F3FEA8FC-35F5-4B39-8CEA-053BFD20559F}" presName="sibTrans" presStyleCnt="0"/>
      <dgm:spPr/>
    </dgm:pt>
    <dgm:pt modelId="{2C1272B5-7110-4C56-A619-8ABA91C3F1CA}" type="pres">
      <dgm:prSet presAssocID="{8DB9E522-5FEC-49B5-BDEF-B99EDE89FF5A}" presName="compNode" presStyleCnt="0"/>
      <dgm:spPr/>
    </dgm:pt>
    <dgm:pt modelId="{D1EA91F4-13EE-46D7-A6F1-7CB30DE4FB79}" type="pres">
      <dgm:prSet presAssocID="{8DB9E522-5FEC-49B5-BDEF-B99EDE89FF5A}" presName="bgRect" presStyleLbl="bgShp" presStyleIdx="4" presStyleCnt="5"/>
      <dgm:spPr/>
    </dgm:pt>
    <dgm:pt modelId="{86D6FF84-843A-45F7-928D-88BC50857DAC}" type="pres">
      <dgm:prSet presAssocID="{8DB9E522-5FEC-49B5-BDEF-B99EDE89FF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72B283A1-484A-4B86-82B6-F4E79F7203ED}" type="pres">
      <dgm:prSet presAssocID="{8DB9E522-5FEC-49B5-BDEF-B99EDE89FF5A}" presName="spaceRect" presStyleCnt="0"/>
      <dgm:spPr/>
    </dgm:pt>
    <dgm:pt modelId="{F8D9DCA0-770B-4D88-B9F8-C531B9FF85B5}" type="pres">
      <dgm:prSet presAssocID="{8DB9E522-5FEC-49B5-BDEF-B99EDE89FF5A}" presName="parTx" presStyleLbl="revTx" presStyleIdx="4" presStyleCnt="5">
        <dgm:presLayoutVars>
          <dgm:chMax val="0"/>
          <dgm:chPref val="0"/>
        </dgm:presLayoutVars>
      </dgm:prSet>
      <dgm:spPr/>
    </dgm:pt>
  </dgm:ptLst>
  <dgm:cxnLst>
    <dgm:cxn modelId="{CA467E01-E3F2-4936-81F9-B4B47372DDC4}" type="presOf" srcId="{8DB9E522-5FEC-49B5-BDEF-B99EDE89FF5A}" destId="{F8D9DCA0-770B-4D88-B9F8-C531B9FF85B5}" srcOrd="0" destOrd="0" presId="urn:microsoft.com/office/officeart/2018/2/layout/IconVerticalSolidList"/>
    <dgm:cxn modelId="{152FAC05-6E75-417A-88DB-9DD2C2E0BEBC}" srcId="{6BEFA852-38AF-463F-AECA-4C6C4A701BA3}" destId="{18D564AC-02D6-4B6F-A39F-4823DEA2551F}" srcOrd="3" destOrd="0" parTransId="{A34BA02E-EECC-4B4E-9866-B1C0C146E830}" sibTransId="{F3FEA8FC-35F5-4B39-8CEA-053BFD20559F}"/>
    <dgm:cxn modelId="{FD49FD1E-73E9-4038-A1F0-61C8C88B9BB3}" srcId="{6BEFA852-38AF-463F-AECA-4C6C4A701BA3}" destId="{8DB9E522-5FEC-49B5-BDEF-B99EDE89FF5A}" srcOrd="4" destOrd="0" parTransId="{65A7225D-CD0C-4472-A740-BD587BD95E9E}" sibTransId="{61481666-8524-4283-9F6A-5276E4351743}"/>
    <dgm:cxn modelId="{324DA040-7269-47C6-972C-453B1889ED83}" type="presOf" srcId="{728358A2-0101-4DF8-A16E-522305FF48FD}" destId="{2127F5DC-B4A0-4D40-9566-803273EFBE25}" srcOrd="0" destOrd="0" presId="urn:microsoft.com/office/officeart/2018/2/layout/IconVerticalSolidList"/>
    <dgm:cxn modelId="{B5BE5465-C136-4ECF-9402-32B93368A227}" srcId="{6BEFA852-38AF-463F-AECA-4C6C4A701BA3}" destId="{0722F363-947C-4B3E-8037-0A03DE41DC11}" srcOrd="2" destOrd="0" parTransId="{4E550A24-62E8-406C-BCA1-353C991C45AE}" sibTransId="{176BE913-2F35-4EB8-94DC-48C4A790423E}"/>
    <dgm:cxn modelId="{9C35B3B3-F793-4B39-918F-8FDBC741C0A0}" type="presOf" srcId="{0722F363-947C-4B3E-8037-0A03DE41DC11}" destId="{7DECB57A-CCD7-40FC-B3DB-8CAE71A8C164}" srcOrd="0" destOrd="0" presId="urn:microsoft.com/office/officeart/2018/2/layout/IconVerticalSolidList"/>
    <dgm:cxn modelId="{EBFE66BD-6B24-4206-A120-7E8905EBAE4B}" srcId="{6BEFA852-38AF-463F-AECA-4C6C4A701BA3}" destId="{728358A2-0101-4DF8-A16E-522305FF48FD}" srcOrd="0" destOrd="0" parTransId="{34B2AEA7-D733-4BFB-BD7A-CA10AB7E83C8}" sibTransId="{3E4256DC-2E74-48CD-AC92-1D68E29F4BCB}"/>
    <dgm:cxn modelId="{C6A062C6-D7E9-4EBA-A11C-E27B350C4F56}" type="presOf" srcId="{6BEFA852-38AF-463F-AECA-4C6C4A701BA3}" destId="{F1F0C907-8390-4F27-9E5F-C9E7F9D47E28}" srcOrd="0" destOrd="0" presId="urn:microsoft.com/office/officeart/2018/2/layout/IconVerticalSolidList"/>
    <dgm:cxn modelId="{8BE8CAD8-6A93-4C82-B058-0B19D9983E6D}" type="presOf" srcId="{18D564AC-02D6-4B6F-A39F-4823DEA2551F}" destId="{0749F553-47FA-4E6D-B369-341111D21596}" srcOrd="0" destOrd="0" presId="urn:microsoft.com/office/officeart/2018/2/layout/IconVerticalSolidList"/>
    <dgm:cxn modelId="{7854A4DC-0EF1-405D-B08A-526B0920E70D}" srcId="{6BEFA852-38AF-463F-AECA-4C6C4A701BA3}" destId="{CD02CC37-FE60-4A88-9720-620289864CCE}" srcOrd="1" destOrd="0" parTransId="{4BBD8CE0-2E02-4495-9508-257A26F20F2F}" sibTransId="{E935A171-5CFC-4EAD-B471-8A739F86AD5C}"/>
    <dgm:cxn modelId="{9A114DEA-5FBE-4E7C-9736-0DE6F2D343BD}" type="presOf" srcId="{CD02CC37-FE60-4A88-9720-620289864CCE}" destId="{9EC8C8AD-15BE-4115-BAB6-A03B57E4DC4D}" srcOrd="0" destOrd="0" presId="urn:microsoft.com/office/officeart/2018/2/layout/IconVerticalSolidList"/>
    <dgm:cxn modelId="{5700C09F-86D4-4F3B-A2B2-31B94FD70D4D}" type="presParOf" srcId="{F1F0C907-8390-4F27-9E5F-C9E7F9D47E28}" destId="{01240549-4ADD-4903-8312-1EEED24A4F31}" srcOrd="0" destOrd="0" presId="urn:microsoft.com/office/officeart/2018/2/layout/IconVerticalSolidList"/>
    <dgm:cxn modelId="{4EB3D63A-029B-4076-B231-A1A6474A2495}" type="presParOf" srcId="{01240549-4ADD-4903-8312-1EEED24A4F31}" destId="{7F0CA6E5-6C62-4534-850C-552899BC9987}" srcOrd="0" destOrd="0" presId="urn:microsoft.com/office/officeart/2018/2/layout/IconVerticalSolidList"/>
    <dgm:cxn modelId="{9213AE7A-6D5B-4867-B9FA-46D7A6B51AA7}" type="presParOf" srcId="{01240549-4ADD-4903-8312-1EEED24A4F31}" destId="{7E04FD73-F2AA-440D-8CBD-0B8B21CB2F69}" srcOrd="1" destOrd="0" presId="urn:microsoft.com/office/officeart/2018/2/layout/IconVerticalSolidList"/>
    <dgm:cxn modelId="{BB05AC74-D77F-4BE2-91D2-11A11B4A9C83}" type="presParOf" srcId="{01240549-4ADD-4903-8312-1EEED24A4F31}" destId="{05614B49-E4C3-497D-8D81-8465A934E898}" srcOrd="2" destOrd="0" presId="urn:microsoft.com/office/officeart/2018/2/layout/IconVerticalSolidList"/>
    <dgm:cxn modelId="{0DD04EDA-A844-4167-BD6E-73FEF89B91A9}" type="presParOf" srcId="{01240549-4ADD-4903-8312-1EEED24A4F31}" destId="{2127F5DC-B4A0-4D40-9566-803273EFBE25}" srcOrd="3" destOrd="0" presId="urn:microsoft.com/office/officeart/2018/2/layout/IconVerticalSolidList"/>
    <dgm:cxn modelId="{FB143D04-5081-4D47-B755-F2B86F290C4D}" type="presParOf" srcId="{F1F0C907-8390-4F27-9E5F-C9E7F9D47E28}" destId="{49220BF2-C8D7-43E5-BDC7-344F7CF2290D}" srcOrd="1" destOrd="0" presId="urn:microsoft.com/office/officeart/2018/2/layout/IconVerticalSolidList"/>
    <dgm:cxn modelId="{2242C08C-46CB-484C-B562-861891FFCF23}" type="presParOf" srcId="{F1F0C907-8390-4F27-9E5F-C9E7F9D47E28}" destId="{4DEED7D0-D85C-4DD9-8614-001824DD240C}" srcOrd="2" destOrd="0" presId="urn:microsoft.com/office/officeart/2018/2/layout/IconVerticalSolidList"/>
    <dgm:cxn modelId="{72A05EB6-7E73-4624-B242-B86112643501}" type="presParOf" srcId="{4DEED7D0-D85C-4DD9-8614-001824DD240C}" destId="{BB6A4D5B-E638-40F7-9546-81B9B81ED639}" srcOrd="0" destOrd="0" presId="urn:microsoft.com/office/officeart/2018/2/layout/IconVerticalSolidList"/>
    <dgm:cxn modelId="{44953189-0854-4BEF-A2DE-C06DA4085311}" type="presParOf" srcId="{4DEED7D0-D85C-4DD9-8614-001824DD240C}" destId="{9E1D8D82-B375-4A47-BFE6-D770D1ECDE2C}" srcOrd="1" destOrd="0" presId="urn:microsoft.com/office/officeart/2018/2/layout/IconVerticalSolidList"/>
    <dgm:cxn modelId="{D4A90F79-1186-4D04-91F5-9CA4EE08DB92}" type="presParOf" srcId="{4DEED7D0-D85C-4DD9-8614-001824DD240C}" destId="{45B78036-09BD-43BD-848A-F29D897F555F}" srcOrd="2" destOrd="0" presId="urn:microsoft.com/office/officeart/2018/2/layout/IconVerticalSolidList"/>
    <dgm:cxn modelId="{FE120D76-F74C-44F4-B63D-D391EF9B9E2A}" type="presParOf" srcId="{4DEED7D0-D85C-4DD9-8614-001824DD240C}" destId="{9EC8C8AD-15BE-4115-BAB6-A03B57E4DC4D}" srcOrd="3" destOrd="0" presId="urn:microsoft.com/office/officeart/2018/2/layout/IconVerticalSolidList"/>
    <dgm:cxn modelId="{4F8B6B25-4469-4400-8ECF-4BEA60CBEBE9}" type="presParOf" srcId="{F1F0C907-8390-4F27-9E5F-C9E7F9D47E28}" destId="{C4476936-5560-42C0-8079-644A8F7CA8B8}" srcOrd="3" destOrd="0" presId="urn:microsoft.com/office/officeart/2018/2/layout/IconVerticalSolidList"/>
    <dgm:cxn modelId="{BF683B70-506C-4035-88D8-76D69B6D0CDF}" type="presParOf" srcId="{F1F0C907-8390-4F27-9E5F-C9E7F9D47E28}" destId="{92374070-4991-484A-B654-8DFF70C1D88C}" srcOrd="4" destOrd="0" presId="urn:microsoft.com/office/officeart/2018/2/layout/IconVerticalSolidList"/>
    <dgm:cxn modelId="{640BEBCC-B0C0-4CBA-8A6A-DA7E65DF9FB3}" type="presParOf" srcId="{92374070-4991-484A-B654-8DFF70C1D88C}" destId="{AF396DB1-5905-4AFC-8832-C0C121F7BFE7}" srcOrd="0" destOrd="0" presId="urn:microsoft.com/office/officeart/2018/2/layout/IconVerticalSolidList"/>
    <dgm:cxn modelId="{AEECF8FE-3CC7-4EC6-B16B-990ED3456AD8}" type="presParOf" srcId="{92374070-4991-484A-B654-8DFF70C1D88C}" destId="{99877332-8123-46D5-9DEE-420A7B0BC89C}" srcOrd="1" destOrd="0" presId="urn:microsoft.com/office/officeart/2018/2/layout/IconVerticalSolidList"/>
    <dgm:cxn modelId="{6DFD6E8B-29FE-46CF-9B6B-63CB0011CE87}" type="presParOf" srcId="{92374070-4991-484A-B654-8DFF70C1D88C}" destId="{AF2016EF-0C67-45A6-947A-51015A708105}" srcOrd="2" destOrd="0" presId="urn:microsoft.com/office/officeart/2018/2/layout/IconVerticalSolidList"/>
    <dgm:cxn modelId="{61D11218-7A95-43B4-AA07-63E2B9D7B1B2}" type="presParOf" srcId="{92374070-4991-484A-B654-8DFF70C1D88C}" destId="{7DECB57A-CCD7-40FC-B3DB-8CAE71A8C164}" srcOrd="3" destOrd="0" presId="urn:microsoft.com/office/officeart/2018/2/layout/IconVerticalSolidList"/>
    <dgm:cxn modelId="{81605EAD-E15F-4CE4-B2E6-495D45A8F60C}" type="presParOf" srcId="{F1F0C907-8390-4F27-9E5F-C9E7F9D47E28}" destId="{F5E6D129-F44A-480D-8B1D-E64B619A4E59}" srcOrd="5" destOrd="0" presId="urn:microsoft.com/office/officeart/2018/2/layout/IconVerticalSolidList"/>
    <dgm:cxn modelId="{6930E768-83BE-4D2A-9F16-505F1E8709E8}" type="presParOf" srcId="{F1F0C907-8390-4F27-9E5F-C9E7F9D47E28}" destId="{E3FD3F5E-7F63-470E-A6E8-487F23087F5B}" srcOrd="6" destOrd="0" presId="urn:microsoft.com/office/officeart/2018/2/layout/IconVerticalSolidList"/>
    <dgm:cxn modelId="{4C8C33DD-D86D-47BD-BFE8-F7AEBC5F950C}" type="presParOf" srcId="{E3FD3F5E-7F63-470E-A6E8-487F23087F5B}" destId="{03B7F4AF-DB38-4480-9639-5A8136212A3F}" srcOrd="0" destOrd="0" presId="urn:microsoft.com/office/officeart/2018/2/layout/IconVerticalSolidList"/>
    <dgm:cxn modelId="{B7FDA0D2-BFA1-43A8-8D56-C3B7FE66FC5D}" type="presParOf" srcId="{E3FD3F5E-7F63-470E-A6E8-487F23087F5B}" destId="{4EF68623-B886-4CEE-8BBE-5E9808F9FF97}" srcOrd="1" destOrd="0" presId="urn:microsoft.com/office/officeart/2018/2/layout/IconVerticalSolidList"/>
    <dgm:cxn modelId="{4ACF87B9-AA75-4A08-BB88-CC4E90E9D9F5}" type="presParOf" srcId="{E3FD3F5E-7F63-470E-A6E8-487F23087F5B}" destId="{679DDCA1-777E-4C7A-95DF-BB14CE7E055E}" srcOrd="2" destOrd="0" presId="urn:microsoft.com/office/officeart/2018/2/layout/IconVerticalSolidList"/>
    <dgm:cxn modelId="{D37C60F6-4F2D-4096-97FA-5E56FB2A6D02}" type="presParOf" srcId="{E3FD3F5E-7F63-470E-A6E8-487F23087F5B}" destId="{0749F553-47FA-4E6D-B369-341111D21596}" srcOrd="3" destOrd="0" presId="urn:microsoft.com/office/officeart/2018/2/layout/IconVerticalSolidList"/>
    <dgm:cxn modelId="{AC62331E-F093-446F-9CC0-074E7218C6C3}" type="presParOf" srcId="{F1F0C907-8390-4F27-9E5F-C9E7F9D47E28}" destId="{74EDD4DD-2511-49F1-9341-10B6E12C299A}" srcOrd="7" destOrd="0" presId="urn:microsoft.com/office/officeart/2018/2/layout/IconVerticalSolidList"/>
    <dgm:cxn modelId="{0331B5B1-D878-46CD-B543-892B5F3DF213}" type="presParOf" srcId="{F1F0C907-8390-4F27-9E5F-C9E7F9D47E28}" destId="{2C1272B5-7110-4C56-A619-8ABA91C3F1CA}" srcOrd="8" destOrd="0" presId="urn:microsoft.com/office/officeart/2018/2/layout/IconVerticalSolidList"/>
    <dgm:cxn modelId="{3BD942E5-9642-483A-8AED-8794A40FD9E9}" type="presParOf" srcId="{2C1272B5-7110-4C56-A619-8ABA91C3F1CA}" destId="{D1EA91F4-13EE-46D7-A6F1-7CB30DE4FB79}" srcOrd="0" destOrd="0" presId="urn:microsoft.com/office/officeart/2018/2/layout/IconVerticalSolidList"/>
    <dgm:cxn modelId="{918EDC23-8855-4452-AB43-6C4A022D524D}" type="presParOf" srcId="{2C1272B5-7110-4C56-A619-8ABA91C3F1CA}" destId="{86D6FF84-843A-45F7-928D-88BC50857DAC}" srcOrd="1" destOrd="0" presId="urn:microsoft.com/office/officeart/2018/2/layout/IconVerticalSolidList"/>
    <dgm:cxn modelId="{482CF6CF-9AEC-440E-865A-A19C5BA3E568}" type="presParOf" srcId="{2C1272B5-7110-4C56-A619-8ABA91C3F1CA}" destId="{72B283A1-484A-4B86-82B6-F4E79F7203ED}" srcOrd="2" destOrd="0" presId="urn:microsoft.com/office/officeart/2018/2/layout/IconVerticalSolidList"/>
    <dgm:cxn modelId="{004C9D5D-51E1-451C-9F95-2A9126533C60}" type="presParOf" srcId="{2C1272B5-7110-4C56-A619-8ABA91C3F1CA}" destId="{F8D9DCA0-770B-4D88-B9F8-C531B9FF85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9F696A-D33C-4F25-A527-C7486BE24303}" type="doc">
      <dgm:prSet loTypeId="urn:microsoft.com/office/officeart/2018/5/layout/IconCircleLabelList" loCatId="icon" qsTypeId="urn:microsoft.com/office/officeart/2005/8/quickstyle/simple1" qsCatId="simple" csTypeId="urn:microsoft.com/office/officeart/2005/8/colors/accent1_4" csCatId="accent1" phldr="1"/>
      <dgm:spPr/>
      <dgm:t>
        <a:bodyPr/>
        <a:lstStyle/>
        <a:p>
          <a:endParaRPr lang="en-US"/>
        </a:p>
      </dgm:t>
    </dgm:pt>
    <dgm:pt modelId="{DFD83596-2304-4F1A-87B6-A2CC414F4FAB}">
      <dgm:prSet/>
      <dgm:spPr/>
      <dgm:t>
        <a:bodyPr/>
        <a:lstStyle/>
        <a:p>
          <a:pPr>
            <a:lnSpc>
              <a:spcPct val="100000"/>
            </a:lnSpc>
            <a:defRPr cap="all"/>
          </a:pPr>
          <a:r>
            <a:rPr lang="en-US" dirty="0"/>
            <a:t>Visual studio Code – code Editor</a:t>
          </a:r>
        </a:p>
      </dgm:t>
    </dgm:pt>
    <dgm:pt modelId="{8031CE99-AB77-4506-A65F-827C72B85B48}" type="parTrans" cxnId="{8EBB09CD-7F5C-49AD-991E-222AFF695804}">
      <dgm:prSet/>
      <dgm:spPr/>
      <dgm:t>
        <a:bodyPr/>
        <a:lstStyle/>
        <a:p>
          <a:endParaRPr lang="en-US"/>
        </a:p>
      </dgm:t>
    </dgm:pt>
    <dgm:pt modelId="{959C5175-0633-440C-B92D-460EEA8780E5}" type="sibTrans" cxnId="{8EBB09CD-7F5C-49AD-991E-222AFF695804}">
      <dgm:prSet/>
      <dgm:spPr/>
      <dgm:t>
        <a:bodyPr/>
        <a:lstStyle/>
        <a:p>
          <a:endParaRPr lang="en-US"/>
        </a:p>
      </dgm:t>
    </dgm:pt>
    <dgm:pt modelId="{F94AFE19-9C4F-4C3D-80E4-C10A31BFFCE5}">
      <dgm:prSet/>
      <dgm:spPr/>
      <dgm:t>
        <a:bodyPr/>
        <a:lstStyle/>
        <a:p>
          <a:pPr>
            <a:lnSpc>
              <a:spcPct val="100000"/>
            </a:lnSpc>
            <a:defRPr cap="all"/>
          </a:pPr>
          <a:r>
            <a:rPr lang="en-US" dirty="0"/>
            <a:t>Any Browser – for web app</a:t>
          </a:r>
        </a:p>
      </dgm:t>
    </dgm:pt>
    <dgm:pt modelId="{9BAD4C65-5A85-423D-9FC0-E5BF7763FE40}" type="parTrans" cxnId="{41D7FC70-959C-4496-9160-09C2063BB61D}">
      <dgm:prSet/>
      <dgm:spPr/>
      <dgm:t>
        <a:bodyPr/>
        <a:lstStyle/>
        <a:p>
          <a:endParaRPr lang="en-US"/>
        </a:p>
      </dgm:t>
    </dgm:pt>
    <dgm:pt modelId="{15E49F8E-D68F-42CB-952D-05059BF13BFB}" type="sibTrans" cxnId="{41D7FC70-959C-4496-9160-09C2063BB61D}">
      <dgm:prSet/>
      <dgm:spPr/>
      <dgm:t>
        <a:bodyPr/>
        <a:lstStyle/>
        <a:p>
          <a:endParaRPr lang="en-US"/>
        </a:p>
      </dgm:t>
    </dgm:pt>
    <dgm:pt modelId="{79D01EE0-F44E-45E4-B2E7-30ACF997200F}" type="pres">
      <dgm:prSet presAssocID="{C29F696A-D33C-4F25-A527-C7486BE24303}" presName="root" presStyleCnt="0">
        <dgm:presLayoutVars>
          <dgm:dir/>
          <dgm:resizeHandles val="exact"/>
        </dgm:presLayoutVars>
      </dgm:prSet>
      <dgm:spPr/>
    </dgm:pt>
    <dgm:pt modelId="{6B1542DD-2EC2-4BB9-8C4F-895C360AB739}" type="pres">
      <dgm:prSet presAssocID="{DFD83596-2304-4F1A-87B6-A2CC414F4FAB}" presName="compNode" presStyleCnt="0"/>
      <dgm:spPr/>
    </dgm:pt>
    <dgm:pt modelId="{D7C48D2A-A684-4136-BE9F-5CE769D06638}" type="pres">
      <dgm:prSet presAssocID="{DFD83596-2304-4F1A-87B6-A2CC414F4FAB}" presName="iconBgRect" presStyleLbl="bgShp" presStyleIdx="0" presStyleCnt="2"/>
      <dgm:spPr/>
    </dgm:pt>
    <dgm:pt modelId="{797DAD86-9E7B-4C87-A62D-9B7B1C18A375}" type="pres">
      <dgm:prSet presAssocID="{DFD83596-2304-4F1A-87B6-A2CC414F4F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6FBD655-1855-4043-9CC6-395AD996D76F}" type="pres">
      <dgm:prSet presAssocID="{DFD83596-2304-4F1A-87B6-A2CC414F4FAB}" presName="spaceRect" presStyleCnt="0"/>
      <dgm:spPr/>
    </dgm:pt>
    <dgm:pt modelId="{E443FF52-0C4D-4406-877B-5196025D5E9A}" type="pres">
      <dgm:prSet presAssocID="{DFD83596-2304-4F1A-87B6-A2CC414F4FAB}" presName="textRect" presStyleLbl="revTx" presStyleIdx="0" presStyleCnt="2">
        <dgm:presLayoutVars>
          <dgm:chMax val="1"/>
          <dgm:chPref val="1"/>
        </dgm:presLayoutVars>
      </dgm:prSet>
      <dgm:spPr/>
    </dgm:pt>
    <dgm:pt modelId="{F8B4AF65-5255-4509-A65B-B8A98D361C8E}" type="pres">
      <dgm:prSet presAssocID="{959C5175-0633-440C-B92D-460EEA8780E5}" presName="sibTrans" presStyleCnt="0"/>
      <dgm:spPr/>
    </dgm:pt>
    <dgm:pt modelId="{C8A8F1FC-8030-4877-992A-9AC78391349E}" type="pres">
      <dgm:prSet presAssocID="{F94AFE19-9C4F-4C3D-80E4-C10A31BFFCE5}" presName="compNode" presStyleCnt="0"/>
      <dgm:spPr/>
    </dgm:pt>
    <dgm:pt modelId="{CFA5166C-88F7-4F57-86CC-1777A23C2447}" type="pres">
      <dgm:prSet presAssocID="{F94AFE19-9C4F-4C3D-80E4-C10A31BFFCE5}" presName="iconBgRect" presStyleLbl="bgShp" presStyleIdx="1" presStyleCnt="2"/>
      <dgm:spPr/>
    </dgm:pt>
    <dgm:pt modelId="{E39D6DB9-44CD-4076-AEF9-1FE0B801B2A7}" type="pres">
      <dgm:prSet presAssocID="{F94AFE19-9C4F-4C3D-80E4-C10A31BFFC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ider Web"/>
        </a:ext>
      </dgm:extLst>
    </dgm:pt>
    <dgm:pt modelId="{117ECCDF-9AA1-4C0B-8EDD-F808135801A1}" type="pres">
      <dgm:prSet presAssocID="{F94AFE19-9C4F-4C3D-80E4-C10A31BFFCE5}" presName="spaceRect" presStyleCnt="0"/>
      <dgm:spPr/>
    </dgm:pt>
    <dgm:pt modelId="{7145587D-E47A-4BE7-B7DF-F12D62F007BD}" type="pres">
      <dgm:prSet presAssocID="{F94AFE19-9C4F-4C3D-80E4-C10A31BFFCE5}" presName="textRect" presStyleLbl="revTx" presStyleIdx="1" presStyleCnt="2">
        <dgm:presLayoutVars>
          <dgm:chMax val="1"/>
          <dgm:chPref val="1"/>
        </dgm:presLayoutVars>
      </dgm:prSet>
      <dgm:spPr/>
    </dgm:pt>
  </dgm:ptLst>
  <dgm:cxnLst>
    <dgm:cxn modelId="{3850A76A-90AB-4D2C-865F-880E52F6EC49}" type="presOf" srcId="{DFD83596-2304-4F1A-87B6-A2CC414F4FAB}" destId="{E443FF52-0C4D-4406-877B-5196025D5E9A}" srcOrd="0" destOrd="0" presId="urn:microsoft.com/office/officeart/2018/5/layout/IconCircleLabelList"/>
    <dgm:cxn modelId="{41D7FC70-959C-4496-9160-09C2063BB61D}" srcId="{C29F696A-D33C-4F25-A527-C7486BE24303}" destId="{F94AFE19-9C4F-4C3D-80E4-C10A31BFFCE5}" srcOrd="1" destOrd="0" parTransId="{9BAD4C65-5A85-423D-9FC0-E5BF7763FE40}" sibTransId="{15E49F8E-D68F-42CB-952D-05059BF13BFB}"/>
    <dgm:cxn modelId="{62352784-8381-4FF8-8337-3D0FF9C26CA1}" type="presOf" srcId="{F94AFE19-9C4F-4C3D-80E4-C10A31BFFCE5}" destId="{7145587D-E47A-4BE7-B7DF-F12D62F007BD}" srcOrd="0" destOrd="0" presId="urn:microsoft.com/office/officeart/2018/5/layout/IconCircleLabelList"/>
    <dgm:cxn modelId="{FCB02DC8-ECE2-4282-9EFD-F765D57B9233}" type="presOf" srcId="{C29F696A-D33C-4F25-A527-C7486BE24303}" destId="{79D01EE0-F44E-45E4-B2E7-30ACF997200F}" srcOrd="0" destOrd="0" presId="urn:microsoft.com/office/officeart/2018/5/layout/IconCircleLabelList"/>
    <dgm:cxn modelId="{8EBB09CD-7F5C-49AD-991E-222AFF695804}" srcId="{C29F696A-D33C-4F25-A527-C7486BE24303}" destId="{DFD83596-2304-4F1A-87B6-A2CC414F4FAB}" srcOrd="0" destOrd="0" parTransId="{8031CE99-AB77-4506-A65F-827C72B85B48}" sibTransId="{959C5175-0633-440C-B92D-460EEA8780E5}"/>
    <dgm:cxn modelId="{9F1A7631-4E15-4497-A716-AE0AD9B3FFF9}" type="presParOf" srcId="{79D01EE0-F44E-45E4-B2E7-30ACF997200F}" destId="{6B1542DD-2EC2-4BB9-8C4F-895C360AB739}" srcOrd="0" destOrd="0" presId="urn:microsoft.com/office/officeart/2018/5/layout/IconCircleLabelList"/>
    <dgm:cxn modelId="{E3FFCAA8-C4FC-4D80-8D6E-7C881B479B17}" type="presParOf" srcId="{6B1542DD-2EC2-4BB9-8C4F-895C360AB739}" destId="{D7C48D2A-A684-4136-BE9F-5CE769D06638}" srcOrd="0" destOrd="0" presId="urn:microsoft.com/office/officeart/2018/5/layout/IconCircleLabelList"/>
    <dgm:cxn modelId="{67BF1C55-7210-468B-9AE1-9EC36D67B207}" type="presParOf" srcId="{6B1542DD-2EC2-4BB9-8C4F-895C360AB739}" destId="{797DAD86-9E7B-4C87-A62D-9B7B1C18A375}" srcOrd="1" destOrd="0" presId="urn:microsoft.com/office/officeart/2018/5/layout/IconCircleLabelList"/>
    <dgm:cxn modelId="{2C203FAB-751E-45D3-912B-54859A0AE929}" type="presParOf" srcId="{6B1542DD-2EC2-4BB9-8C4F-895C360AB739}" destId="{06FBD655-1855-4043-9CC6-395AD996D76F}" srcOrd="2" destOrd="0" presId="urn:microsoft.com/office/officeart/2018/5/layout/IconCircleLabelList"/>
    <dgm:cxn modelId="{8CCD3F32-D598-4F85-8FCE-D02729728A59}" type="presParOf" srcId="{6B1542DD-2EC2-4BB9-8C4F-895C360AB739}" destId="{E443FF52-0C4D-4406-877B-5196025D5E9A}" srcOrd="3" destOrd="0" presId="urn:microsoft.com/office/officeart/2018/5/layout/IconCircleLabelList"/>
    <dgm:cxn modelId="{F4D556ED-02C2-4D54-BAB3-ECCDE357D001}" type="presParOf" srcId="{79D01EE0-F44E-45E4-B2E7-30ACF997200F}" destId="{F8B4AF65-5255-4509-A65B-B8A98D361C8E}" srcOrd="1" destOrd="0" presId="urn:microsoft.com/office/officeart/2018/5/layout/IconCircleLabelList"/>
    <dgm:cxn modelId="{54188CEE-5BC1-4D90-B20A-C1F1416880E5}" type="presParOf" srcId="{79D01EE0-F44E-45E4-B2E7-30ACF997200F}" destId="{C8A8F1FC-8030-4877-992A-9AC78391349E}" srcOrd="2" destOrd="0" presId="urn:microsoft.com/office/officeart/2018/5/layout/IconCircleLabelList"/>
    <dgm:cxn modelId="{B0C653BA-A47A-4A22-916F-9339F05E85A1}" type="presParOf" srcId="{C8A8F1FC-8030-4877-992A-9AC78391349E}" destId="{CFA5166C-88F7-4F57-86CC-1777A23C2447}" srcOrd="0" destOrd="0" presId="urn:microsoft.com/office/officeart/2018/5/layout/IconCircleLabelList"/>
    <dgm:cxn modelId="{DC7BE7BE-EBE4-41DA-B1EF-5646807203F3}" type="presParOf" srcId="{C8A8F1FC-8030-4877-992A-9AC78391349E}" destId="{E39D6DB9-44CD-4076-AEF9-1FE0B801B2A7}" srcOrd="1" destOrd="0" presId="urn:microsoft.com/office/officeart/2018/5/layout/IconCircleLabelList"/>
    <dgm:cxn modelId="{FA30C129-749E-49E0-8DCE-3E633A264229}" type="presParOf" srcId="{C8A8F1FC-8030-4877-992A-9AC78391349E}" destId="{117ECCDF-9AA1-4C0B-8EDD-F808135801A1}" srcOrd="2" destOrd="0" presId="urn:microsoft.com/office/officeart/2018/5/layout/IconCircleLabelList"/>
    <dgm:cxn modelId="{72696AC0-F687-4CC3-82F3-EAC7FCD1487B}" type="presParOf" srcId="{C8A8F1FC-8030-4877-992A-9AC78391349E}" destId="{7145587D-E47A-4BE7-B7DF-F12D62F007B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5BD21-7965-4CE2-9487-7A9279D61AFF}">
      <dsp:nvSpPr>
        <dsp:cNvPr id="0" name=""/>
        <dsp:cNvSpPr/>
      </dsp:nvSpPr>
      <dsp:spPr>
        <a:xfrm>
          <a:off x="0" y="50613"/>
          <a:ext cx="1832792" cy="311805"/>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PRESENTED BY:</a:t>
          </a:r>
          <a:endParaRPr lang="en-US" sz="1300" kern="1200" dirty="0">
            <a:latin typeface="Calibri Light" panose="020F0302020204030204"/>
          </a:endParaRPr>
        </a:p>
      </dsp:txBody>
      <dsp:txXfrm>
        <a:off x="15221" y="65834"/>
        <a:ext cx="1802350" cy="281363"/>
      </dsp:txXfrm>
    </dsp:sp>
    <dsp:sp modelId="{FFF25E76-A16A-4B07-9E91-E9DF0B922119}">
      <dsp:nvSpPr>
        <dsp:cNvPr id="0" name=""/>
        <dsp:cNvSpPr/>
      </dsp:nvSpPr>
      <dsp:spPr>
        <a:xfrm>
          <a:off x="0" y="399858"/>
          <a:ext cx="1832792" cy="311805"/>
        </a:xfrm>
        <a:prstGeom prst="roundRect">
          <a:avLst/>
        </a:prstGeom>
        <a:solidFill>
          <a:schemeClr val="accent3">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libri Light" panose="020F0302020204030204"/>
            </a:rPr>
            <a:t>191FA04002</a:t>
          </a:r>
          <a:endParaRPr lang="en-US" sz="1300" kern="1200" dirty="0"/>
        </a:p>
      </dsp:txBody>
      <dsp:txXfrm>
        <a:off x="15221" y="415079"/>
        <a:ext cx="1802350" cy="281363"/>
      </dsp:txXfrm>
    </dsp:sp>
    <dsp:sp modelId="{FAA2E72A-FC36-4852-8FEC-A2B930463075}">
      <dsp:nvSpPr>
        <dsp:cNvPr id="0" name=""/>
        <dsp:cNvSpPr/>
      </dsp:nvSpPr>
      <dsp:spPr>
        <a:xfrm>
          <a:off x="0" y="749103"/>
          <a:ext cx="1832792" cy="311805"/>
        </a:xfrm>
        <a:prstGeom prst="roundRect">
          <a:avLst/>
        </a:prstGeom>
        <a:solidFill>
          <a:schemeClr val="accent3">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191FA04040</a:t>
          </a:r>
        </a:p>
      </dsp:txBody>
      <dsp:txXfrm>
        <a:off x="15221" y="764324"/>
        <a:ext cx="1802350" cy="281363"/>
      </dsp:txXfrm>
    </dsp:sp>
    <dsp:sp modelId="{4C150FA2-E0C1-4892-8E48-1C91916DB04A}">
      <dsp:nvSpPr>
        <dsp:cNvPr id="0" name=""/>
        <dsp:cNvSpPr/>
      </dsp:nvSpPr>
      <dsp:spPr>
        <a:xfrm>
          <a:off x="0" y="1098348"/>
          <a:ext cx="1832792" cy="311805"/>
        </a:xfrm>
        <a:prstGeom prst="roundRect">
          <a:avLst/>
        </a:prstGeom>
        <a:solidFill>
          <a:schemeClr val="accent3">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191FA04052</a:t>
          </a:r>
          <a:endParaRPr lang="en-US" sz="1300" kern="1200" dirty="0">
            <a:latin typeface="Calibri Light" panose="020F0302020204030204"/>
          </a:endParaRPr>
        </a:p>
      </dsp:txBody>
      <dsp:txXfrm>
        <a:off x="15221" y="1113569"/>
        <a:ext cx="1802350" cy="281363"/>
      </dsp:txXfrm>
    </dsp:sp>
    <dsp:sp modelId="{D1995EA7-520D-4685-A0EA-C978E646AFB5}">
      <dsp:nvSpPr>
        <dsp:cNvPr id="0" name=""/>
        <dsp:cNvSpPr/>
      </dsp:nvSpPr>
      <dsp:spPr>
        <a:xfrm>
          <a:off x="0" y="1447593"/>
          <a:ext cx="1832792" cy="311805"/>
        </a:xfrm>
        <a:prstGeom prst="roundRect">
          <a:avLst/>
        </a:prstGeom>
        <a:solidFill>
          <a:schemeClr val="accent3">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Light" panose="020F0302020204030204"/>
            </a:rPr>
            <a:t>191FA04376</a:t>
          </a:r>
          <a:endParaRPr lang="en-US" sz="1300" kern="1200" dirty="0"/>
        </a:p>
      </dsp:txBody>
      <dsp:txXfrm>
        <a:off x="15221" y="1462814"/>
        <a:ext cx="1802350" cy="281363"/>
      </dsp:txXfrm>
    </dsp:sp>
    <dsp:sp modelId="{3760863C-04D5-4FB7-A05D-B55B0F096423}">
      <dsp:nvSpPr>
        <dsp:cNvPr id="0" name=""/>
        <dsp:cNvSpPr/>
      </dsp:nvSpPr>
      <dsp:spPr>
        <a:xfrm>
          <a:off x="0" y="1796838"/>
          <a:ext cx="1832792" cy="311805"/>
        </a:xfrm>
        <a:prstGeom prst="round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Light" panose="020F0302020204030204"/>
            </a:rPr>
            <a:t> </a:t>
          </a:r>
          <a:r>
            <a:rPr lang="en-US" sz="1300" kern="1200" dirty="0"/>
            <a:t>191FA04377</a:t>
          </a:r>
        </a:p>
      </dsp:txBody>
      <dsp:txXfrm>
        <a:off x="15221" y="1812059"/>
        <a:ext cx="1802350" cy="281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A6E5-6C62-4534-850C-552899BC9987}">
      <dsp:nvSpPr>
        <dsp:cNvPr id="0" name=""/>
        <dsp:cNvSpPr/>
      </dsp:nvSpPr>
      <dsp:spPr>
        <a:xfrm>
          <a:off x="0" y="4229"/>
          <a:ext cx="4471009" cy="900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4FD73-F2AA-440D-8CBD-0B8B21CB2F69}">
      <dsp:nvSpPr>
        <dsp:cNvPr id="0" name=""/>
        <dsp:cNvSpPr/>
      </dsp:nvSpPr>
      <dsp:spPr>
        <a:xfrm>
          <a:off x="272509" y="206922"/>
          <a:ext cx="495471" cy="495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7F5DC-B4A0-4D40-9566-803273EFBE25}">
      <dsp:nvSpPr>
        <dsp:cNvPr id="0" name=""/>
        <dsp:cNvSpPr/>
      </dsp:nvSpPr>
      <dsp:spPr>
        <a:xfrm>
          <a:off x="1040489" y="4229"/>
          <a:ext cx="3430519"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IN" sz="1900" b="1" kern="1200" dirty="0"/>
            <a:t>Abstract</a:t>
          </a:r>
          <a:endParaRPr lang="en-US" sz="1900" kern="1200" dirty="0"/>
        </a:p>
      </dsp:txBody>
      <dsp:txXfrm>
        <a:off x="1040489" y="4229"/>
        <a:ext cx="3430519" cy="900856"/>
      </dsp:txXfrm>
    </dsp:sp>
    <dsp:sp modelId="{BB6A4D5B-E638-40F7-9546-81B9B81ED639}">
      <dsp:nvSpPr>
        <dsp:cNvPr id="0" name=""/>
        <dsp:cNvSpPr/>
      </dsp:nvSpPr>
      <dsp:spPr>
        <a:xfrm>
          <a:off x="0" y="1130300"/>
          <a:ext cx="4471009" cy="900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D8D82-B375-4A47-BFE6-D770D1ECDE2C}">
      <dsp:nvSpPr>
        <dsp:cNvPr id="0" name=""/>
        <dsp:cNvSpPr/>
      </dsp:nvSpPr>
      <dsp:spPr>
        <a:xfrm>
          <a:off x="272509" y="1332993"/>
          <a:ext cx="495471" cy="495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8C8AD-15BE-4115-BAB6-A03B57E4DC4D}">
      <dsp:nvSpPr>
        <dsp:cNvPr id="0" name=""/>
        <dsp:cNvSpPr/>
      </dsp:nvSpPr>
      <dsp:spPr>
        <a:xfrm>
          <a:off x="1040489" y="1130300"/>
          <a:ext cx="3430519"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IN" sz="1900" b="1" kern="1200" dirty="0"/>
            <a:t>Function Requirements</a:t>
          </a:r>
          <a:endParaRPr lang="en-US" sz="1900" kern="1200" dirty="0"/>
        </a:p>
      </dsp:txBody>
      <dsp:txXfrm>
        <a:off x="1040489" y="1130300"/>
        <a:ext cx="3430519" cy="900856"/>
      </dsp:txXfrm>
    </dsp:sp>
    <dsp:sp modelId="{AF396DB1-5905-4AFC-8832-C0C121F7BFE7}">
      <dsp:nvSpPr>
        <dsp:cNvPr id="0" name=""/>
        <dsp:cNvSpPr/>
      </dsp:nvSpPr>
      <dsp:spPr>
        <a:xfrm>
          <a:off x="0" y="2256371"/>
          <a:ext cx="4471009" cy="900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77332-8123-46D5-9DEE-420A7B0BC89C}">
      <dsp:nvSpPr>
        <dsp:cNvPr id="0" name=""/>
        <dsp:cNvSpPr/>
      </dsp:nvSpPr>
      <dsp:spPr>
        <a:xfrm>
          <a:off x="272509" y="2459064"/>
          <a:ext cx="495471" cy="495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CB57A-CCD7-40FC-B3DB-8CAE71A8C164}">
      <dsp:nvSpPr>
        <dsp:cNvPr id="0" name=""/>
        <dsp:cNvSpPr/>
      </dsp:nvSpPr>
      <dsp:spPr>
        <a:xfrm>
          <a:off x="1040489" y="2256371"/>
          <a:ext cx="3430519"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IN" sz="1900" b="1" kern="1200" dirty="0"/>
            <a:t>Input attributes</a:t>
          </a:r>
          <a:endParaRPr lang="en-US" sz="1900" kern="1200" dirty="0"/>
        </a:p>
      </dsp:txBody>
      <dsp:txXfrm>
        <a:off x="1040489" y="2256371"/>
        <a:ext cx="3430519" cy="900856"/>
      </dsp:txXfrm>
    </dsp:sp>
    <dsp:sp modelId="{03B7F4AF-DB38-4480-9639-5A8136212A3F}">
      <dsp:nvSpPr>
        <dsp:cNvPr id="0" name=""/>
        <dsp:cNvSpPr/>
      </dsp:nvSpPr>
      <dsp:spPr>
        <a:xfrm>
          <a:off x="0" y="3382442"/>
          <a:ext cx="4471009" cy="900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68623-B886-4CEE-8BBE-5E9808F9FF97}">
      <dsp:nvSpPr>
        <dsp:cNvPr id="0" name=""/>
        <dsp:cNvSpPr/>
      </dsp:nvSpPr>
      <dsp:spPr>
        <a:xfrm>
          <a:off x="272509" y="3585135"/>
          <a:ext cx="495471" cy="495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9F553-47FA-4E6D-B369-341111D21596}">
      <dsp:nvSpPr>
        <dsp:cNvPr id="0" name=""/>
        <dsp:cNvSpPr/>
      </dsp:nvSpPr>
      <dsp:spPr>
        <a:xfrm>
          <a:off x="1040489" y="3382442"/>
          <a:ext cx="3430519"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IN" sz="1900" b="1" kern="1200" dirty="0"/>
            <a:t>Screenshots</a:t>
          </a:r>
          <a:endParaRPr lang="en-US" sz="1900" kern="1200" dirty="0"/>
        </a:p>
      </dsp:txBody>
      <dsp:txXfrm>
        <a:off x="1040489" y="3382442"/>
        <a:ext cx="3430519" cy="900856"/>
      </dsp:txXfrm>
    </dsp:sp>
    <dsp:sp modelId="{D1EA91F4-13EE-46D7-A6F1-7CB30DE4FB79}">
      <dsp:nvSpPr>
        <dsp:cNvPr id="0" name=""/>
        <dsp:cNvSpPr/>
      </dsp:nvSpPr>
      <dsp:spPr>
        <a:xfrm>
          <a:off x="0" y="4508513"/>
          <a:ext cx="4471009" cy="900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6FF84-843A-45F7-928D-88BC50857DAC}">
      <dsp:nvSpPr>
        <dsp:cNvPr id="0" name=""/>
        <dsp:cNvSpPr/>
      </dsp:nvSpPr>
      <dsp:spPr>
        <a:xfrm>
          <a:off x="272509" y="4711206"/>
          <a:ext cx="495471" cy="4954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9DCA0-770B-4D88-B9F8-C531B9FF85B5}">
      <dsp:nvSpPr>
        <dsp:cNvPr id="0" name=""/>
        <dsp:cNvSpPr/>
      </dsp:nvSpPr>
      <dsp:spPr>
        <a:xfrm>
          <a:off x="1040489" y="4508513"/>
          <a:ext cx="3430519"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IN" sz="1900" b="1" kern="1200" dirty="0"/>
            <a:t>Conclusion</a:t>
          </a:r>
          <a:endParaRPr lang="en-US" sz="1900" kern="1200" dirty="0"/>
        </a:p>
      </dsp:txBody>
      <dsp:txXfrm>
        <a:off x="1040489" y="4508513"/>
        <a:ext cx="3430519" cy="900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48D2A-A684-4136-BE9F-5CE769D06638}">
      <dsp:nvSpPr>
        <dsp:cNvPr id="0" name=""/>
        <dsp:cNvSpPr/>
      </dsp:nvSpPr>
      <dsp:spPr>
        <a:xfrm>
          <a:off x="730349" y="375668"/>
          <a:ext cx="2196000" cy="2196000"/>
        </a:xfrm>
        <a:prstGeom prst="ellipse">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DAD86-9E7B-4C87-A62D-9B7B1C18A375}">
      <dsp:nvSpPr>
        <dsp:cNvPr id="0" name=""/>
        <dsp:cNvSpPr/>
      </dsp:nvSpPr>
      <dsp:spPr>
        <a:xfrm>
          <a:off x="1198349"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3FF52-0C4D-4406-877B-5196025D5E9A}">
      <dsp:nvSpPr>
        <dsp:cNvPr id="0" name=""/>
        <dsp:cNvSpPr/>
      </dsp:nvSpPr>
      <dsp:spPr>
        <a:xfrm>
          <a:off x="28349"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Visual studio Code – code Editor</a:t>
          </a:r>
        </a:p>
      </dsp:txBody>
      <dsp:txXfrm>
        <a:off x="28349" y="3255669"/>
        <a:ext cx="3600000" cy="720000"/>
      </dsp:txXfrm>
    </dsp:sp>
    <dsp:sp modelId="{CFA5166C-88F7-4F57-86CC-1777A23C2447}">
      <dsp:nvSpPr>
        <dsp:cNvPr id="0" name=""/>
        <dsp:cNvSpPr/>
      </dsp:nvSpPr>
      <dsp:spPr>
        <a:xfrm>
          <a:off x="4960350" y="375668"/>
          <a:ext cx="2196000" cy="2196000"/>
        </a:xfrm>
        <a:prstGeom prst="ellipse">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D6DB9-44CD-4076-AEF9-1FE0B801B2A7}">
      <dsp:nvSpPr>
        <dsp:cNvPr id="0" name=""/>
        <dsp:cNvSpPr/>
      </dsp:nvSpPr>
      <dsp:spPr>
        <a:xfrm>
          <a:off x="542835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5587D-E47A-4BE7-B7DF-F12D62F007BD}">
      <dsp:nvSpPr>
        <dsp:cNvPr id="0" name=""/>
        <dsp:cNvSpPr/>
      </dsp:nvSpPr>
      <dsp:spPr>
        <a:xfrm>
          <a:off x="425835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Any Browser – for web app</a:t>
          </a:r>
        </a:p>
      </dsp:txBody>
      <dsp:txXfrm>
        <a:off x="425835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986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095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66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137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39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270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83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95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484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68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523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45951700"/>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52" name="Picture 852" descr="A picture containing light, dark, ocean floor&#10;&#10;Description automatically generated">
            <a:extLst>
              <a:ext uri="{FF2B5EF4-FFF2-40B4-BE49-F238E27FC236}">
                <a16:creationId xmlns:a16="http://schemas.microsoft.com/office/drawing/2014/main" id="{BFCC42F5-8F1B-48EA-832C-6F1AC962AAC0}"/>
              </a:ext>
            </a:extLst>
          </p:cNvPr>
          <p:cNvPicPr>
            <a:picLocks noChangeAspect="1"/>
          </p:cNvPicPr>
          <p:nvPr/>
        </p:nvPicPr>
        <p:blipFill>
          <a:blip r:embed="rId2"/>
          <a:stretch>
            <a:fillRect/>
          </a:stretch>
        </p:blipFill>
        <p:spPr>
          <a:xfrm>
            <a:off x="7883" y="1974"/>
            <a:ext cx="9147941" cy="6854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a:xfrm>
            <a:off x="10091" y="-203603"/>
            <a:ext cx="9186516" cy="1589064"/>
          </a:xfrm>
          <a:noFill/>
        </p:spPr>
        <p:txBody>
          <a:bodyPr anchor="ctr">
            <a:normAutofit/>
          </a:bodyPr>
          <a:lstStyle/>
          <a:p>
            <a:pPr algn="ctr"/>
            <a:r>
              <a:rPr lang="en-US" sz="3600" dirty="0">
                <a:latin typeface="Times New Roman"/>
                <a:cs typeface="Times New Roman"/>
              </a:rPr>
              <a:t>HEART DISEASE PREDICTION SYSTEM</a:t>
            </a:r>
            <a:endParaRPr lang="en-US"/>
          </a:p>
        </p:txBody>
      </p:sp>
      <p:graphicFrame>
        <p:nvGraphicFramePr>
          <p:cNvPr id="49" name="Content Placeholder 4">
            <a:extLst>
              <a:ext uri="{FF2B5EF4-FFF2-40B4-BE49-F238E27FC236}">
                <a16:creationId xmlns:a16="http://schemas.microsoft.com/office/drawing/2014/main" id="{87282962-EAB0-4889-800C-C916582B8988}"/>
              </a:ext>
            </a:extLst>
          </p:cNvPr>
          <p:cNvGraphicFramePr>
            <a:graphicFrameLocks noGrp="1"/>
          </p:cNvGraphicFramePr>
          <p:nvPr>
            <p:ph idx="1"/>
            <p:extLst>
              <p:ext uri="{D42A27DB-BD31-4B8C-83A1-F6EECF244321}">
                <p14:modId xmlns:p14="http://schemas.microsoft.com/office/powerpoint/2010/main" val="440748781"/>
              </p:ext>
            </p:extLst>
          </p:nvPr>
        </p:nvGraphicFramePr>
        <p:xfrm>
          <a:off x="6820356" y="4118222"/>
          <a:ext cx="1832792" cy="2159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04820" y="6360072"/>
            <a:ext cx="8839200" cy="369332"/>
          </a:xfrm>
          <a:prstGeom prst="rect">
            <a:avLst/>
          </a:prstGeom>
        </p:spPr>
        <p:txBody>
          <a:bodyPr wrap="square">
            <a:spAutoFit/>
          </a:bodyPr>
          <a:lstStyle/>
          <a:p>
            <a:pPr algn="ctr">
              <a:spcAft>
                <a:spcPts val="600"/>
              </a:spcAft>
            </a:pPr>
            <a:r>
              <a:rPr lang="en-IN" b="1" dirty="0">
                <a:latin typeface="Times New Roman"/>
              </a:rPr>
              <a:t>Department of Computer Science and Engineering VFSTR  Deemed to Be University</a:t>
            </a:r>
            <a:endParaRPr lang="en-IN" b="1">
              <a:latin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94BC35A-EF0A-488B-867C-B5E36932859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Histogram</a:t>
            </a:r>
          </a:p>
        </p:txBody>
      </p:sp>
      <p:pic>
        <p:nvPicPr>
          <p:cNvPr id="2" name="Picture 5" descr="Chart, bar chart&#10;&#10;Description automatically generated">
            <a:extLst>
              <a:ext uri="{FF2B5EF4-FFF2-40B4-BE49-F238E27FC236}">
                <a16:creationId xmlns:a16="http://schemas.microsoft.com/office/drawing/2014/main" id="{012B7691-DEE8-4931-AB18-37138209910C}"/>
              </a:ext>
            </a:extLst>
          </p:cNvPr>
          <p:cNvPicPr>
            <a:picLocks noGrp="1" noChangeAspect="1"/>
          </p:cNvPicPr>
          <p:nvPr>
            <p:ph idx="1"/>
          </p:nvPr>
        </p:nvPicPr>
        <p:blipFill>
          <a:blip r:embed="rId2"/>
          <a:stretch>
            <a:fillRect/>
          </a:stretch>
        </p:blipFill>
        <p:spPr>
          <a:xfrm>
            <a:off x="779931" y="7717987"/>
            <a:ext cx="6815569" cy="4351338"/>
          </a:xfrm>
        </p:spPr>
      </p:pic>
      <p:pic>
        <p:nvPicPr>
          <p:cNvPr id="6" name="Picture 7" descr="Chart, bar chart&#10;&#10;Description automatically generated">
            <a:extLst>
              <a:ext uri="{FF2B5EF4-FFF2-40B4-BE49-F238E27FC236}">
                <a16:creationId xmlns:a16="http://schemas.microsoft.com/office/drawing/2014/main" id="{6818EBDA-1C4E-47AD-BDC4-2F9B1D5FD866}"/>
              </a:ext>
            </a:extLst>
          </p:cNvPr>
          <p:cNvPicPr>
            <a:picLocks noChangeAspect="1"/>
          </p:cNvPicPr>
          <p:nvPr/>
        </p:nvPicPr>
        <p:blipFill>
          <a:blip r:embed="rId2"/>
          <a:stretch>
            <a:fillRect/>
          </a:stretch>
        </p:blipFill>
        <p:spPr>
          <a:xfrm>
            <a:off x="638506" y="1814307"/>
            <a:ext cx="7748749" cy="4599016"/>
          </a:xfrm>
          <a:prstGeom prst="rect">
            <a:avLst/>
          </a:prstGeom>
        </p:spPr>
      </p:pic>
    </p:spTree>
    <p:extLst>
      <p:ext uri="{BB962C8B-B14F-4D97-AF65-F5344CB8AC3E}">
        <p14:creationId xmlns:p14="http://schemas.microsoft.com/office/powerpoint/2010/main" val="179538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42170" y="856180"/>
            <a:ext cx="3420438" cy="1128068"/>
          </a:xfrm>
        </p:spPr>
        <p:txBody>
          <a:bodyPr vert="horz" lIns="91440" tIns="45720" rIns="91440" bIns="45720" rtlCol="0" anchor="ctr">
            <a:normAutofit/>
          </a:bodyPr>
          <a:lstStyle/>
          <a:p>
            <a:r>
              <a:rPr lang="en-US" sz="3500" kern="1200">
                <a:latin typeface="+mj-lt"/>
                <a:ea typeface="+mj-ea"/>
                <a:cs typeface="+mj-cs"/>
              </a:rPr>
              <a:t>Sequential flow of project</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2"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4699AE-FFAD-4D9E-B0F5-69772AA468E7}"/>
              </a:ext>
            </a:extLst>
          </p:cNvPr>
          <p:cNvSpPr txBox="1"/>
          <p:nvPr/>
        </p:nvSpPr>
        <p:spPr>
          <a:xfrm>
            <a:off x="835356" y="953037"/>
            <a:ext cx="3027250" cy="17098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ts val="1000"/>
              </a:spcBef>
            </a:pPr>
            <a:endParaRPr lang="en-US" sz="1700" kern="1200" dirty="0">
              <a:solidFill>
                <a:schemeClr val="tx1"/>
              </a:solidFill>
              <a:latin typeface="+mn-lt"/>
              <a:cs typeface="Calibri"/>
            </a:endParaRPr>
          </a:p>
        </p:txBody>
      </p:sp>
      <p:pic>
        <p:nvPicPr>
          <p:cNvPr id="5" name="Picture 18" descr="Diagram&#10;&#10;Description automatically generated">
            <a:extLst>
              <a:ext uri="{FF2B5EF4-FFF2-40B4-BE49-F238E27FC236}">
                <a16:creationId xmlns:a16="http://schemas.microsoft.com/office/drawing/2014/main" id="{D5ADEA1B-93F9-4BDD-BC41-DCC648722958}"/>
              </a:ext>
            </a:extLst>
          </p:cNvPr>
          <p:cNvPicPr>
            <a:picLocks noGrp="1" noChangeAspect="1"/>
          </p:cNvPicPr>
          <p:nvPr>
            <p:ph idx="1"/>
          </p:nvPr>
        </p:nvPicPr>
        <p:blipFill>
          <a:blip r:embed="rId2"/>
          <a:stretch>
            <a:fillRect/>
          </a:stretch>
        </p:blipFill>
        <p:spPr>
          <a:xfrm>
            <a:off x="-4124737" y="6794117"/>
            <a:ext cx="2130173" cy="3979585"/>
          </a:xfrm>
        </p:spPr>
      </p:pic>
      <p:pic>
        <p:nvPicPr>
          <p:cNvPr id="4" name="Picture 5" descr="Diagram&#10;&#10;Description automatically generated">
            <a:extLst>
              <a:ext uri="{FF2B5EF4-FFF2-40B4-BE49-F238E27FC236}">
                <a16:creationId xmlns:a16="http://schemas.microsoft.com/office/drawing/2014/main" id="{6EDE331D-2561-4334-B129-430136964D58}"/>
              </a:ext>
            </a:extLst>
          </p:cNvPr>
          <p:cNvPicPr>
            <a:picLocks noChangeAspect="1"/>
          </p:cNvPicPr>
          <p:nvPr/>
        </p:nvPicPr>
        <p:blipFill>
          <a:blip r:embed="rId2"/>
          <a:stretch>
            <a:fillRect/>
          </a:stretch>
        </p:blipFill>
        <p:spPr>
          <a:xfrm>
            <a:off x="4475776" y="662152"/>
            <a:ext cx="4104263" cy="5533695"/>
          </a:xfrm>
          <a:prstGeom prst="rect">
            <a:avLst/>
          </a:prstGeom>
          <a:ln>
            <a:solidFill>
              <a:schemeClr val="accent1"/>
            </a:solidFill>
          </a:ln>
        </p:spPr>
      </p:pic>
    </p:spTree>
  </p:cSld>
  <p:clrMapOvr>
    <a:masterClrMapping/>
  </p:clrMapOvr>
  <p:transition>
    <p:cut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Screen shots</a:t>
            </a:r>
          </a:p>
        </p:txBody>
      </p:sp>
      <p:pic>
        <p:nvPicPr>
          <p:cNvPr id="4" name="Picture 4" descr="Graphical user interface&#10;&#10;Description automatically generated">
            <a:extLst>
              <a:ext uri="{FF2B5EF4-FFF2-40B4-BE49-F238E27FC236}">
                <a16:creationId xmlns:a16="http://schemas.microsoft.com/office/drawing/2014/main" id="{E6EE93B5-F04E-407E-8C9B-2DF83104E335}"/>
              </a:ext>
            </a:extLst>
          </p:cNvPr>
          <p:cNvPicPr>
            <a:picLocks noGrp="1" noChangeAspect="1"/>
          </p:cNvPicPr>
          <p:nvPr>
            <p:ph idx="1"/>
          </p:nvPr>
        </p:nvPicPr>
        <p:blipFill>
          <a:blip r:embed="rId2"/>
          <a:stretch>
            <a:fillRect/>
          </a:stretch>
        </p:blipFill>
        <p:spPr>
          <a:xfrm>
            <a:off x="196881" y="1665374"/>
            <a:ext cx="8848770" cy="47981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18879" y="800392"/>
            <a:ext cx="7698523" cy="1212102"/>
          </a:xfrm>
        </p:spPr>
        <p:txBody>
          <a:bodyPr>
            <a:normAutofit/>
          </a:bodyPr>
          <a:lstStyle/>
          <a:p>
            <a:r>
              <a:rPr lang="en-US" sz="3500">
                <a:solidFill>
                  <a:srgbClr val="FFFFFF"/>
                </a:solidFill>
              </a:rPr>
              <a:t>Conclusion</a:t>
            </a:r>
          </a:p>
        </p:txBody>
      </p:sp>
      <p:sp>
        <p:nvSpPr>
          <p:cNvPr id="2" name="Content Placeholder 1"/>
          <p:cNvSpPr>
            <a:spLocks noGrp="1"/>
          </p:cNvSpPr>
          <p:nvPr>
            <p:ph idx="1"/>
          </p:nvPr>
        </p:nvSpPr>
        <p:spPr>
          <a:xfrm>
            <a:off x="1025718" y="2490436"/>
            <a:ext cx="7281746" cy="3567173"/>
          </a:xfrm>
        </p:spPr>
        <p:txBody>
          <a:bodyPr vert="horz" lIns="91440" tIns="45720" rIns="91440" bIns="45720" rtlCol="0" anchor="ctr">
            <a:normAutofit/>
          </a:bodyPr>
          <a:lstStyle/>
          <a:p>
            <a:pPr>
              <a:buNone/>
            </a:pPr>
            <a:r>
              <a:rPr lang="en-US" sz="1600" dirty="0">
                <a:ea typeface="+mn-lt"/>
                <a:cs typeface="+mn-lt"/>
              </a:rPr>
              <a:t>The overall aim is to define various data mining techniques useful in effective heart</a:t>
            </a:r>
            <a:endParaRPr lang="en-US" dirty="0"/>
          </a:p>
          <a:p>
            <a:pPr>
              <a:buNone/>
            </a:pPr>
            <a:r>
              <a:rPr lang="en-US" sz="1600" dirty="0">
                <a:ea typeface="+mn-lt"/>
                <a:cs typeface="+mn-lt"/>
              </a:rPr>
              <a:t>disease prediction. Efficient and accurate prediction with a lesser number of</a:t>
            </a:r>
          </a:p>
          <a:p>
            <a:pPr>
              <a:buNone/>
            </a:pPr>
            <a:r>
              <a:rPr lang="en-US" sz="1600" dirty="0">
                <a:ea typeface="+mn-lt"/>
                <a:cs typeface="+mn-lt"/>
              </a:rPr>
              <a:t>attributes and tests is our goal. In this study, We consider only 14 essential attributes. </a:t>
            </a:r>
          </a:p>
          <a:p>
            <a:pPr>
              <a:buNone/>
            </a:pPr>
            <a:r>
              <a:rPr lang="en-US" sz="1600" dirty="0">
                <a:ea typeface="+mn-lt"/>
                <a:cs typeface="+mn-lt"/>
              </a:rPr>
              <a:t>We applied 6 data mining classification techniques, K-nearest neighbor, Naive Bayes,</a:t>
            </a:r>
          </a:p>
          <a:p>
            <a:pPr>
              <a:buNone/>
            </a:pPr>
            <a:r>
              <a:rPr lang="en-US" sz="1600" dirty="0">
                <a:ea typeface="+mn-lt"/>
                <a:cs typeface="+mn-lt"/>
              </a:rPr>
              <a:t>Decision tree, Logistic Regression, SVM, Random forest. </a:t>
            </a:r>
          </a:p>
          <a:p>
            <a:pPr>
              <a:buNone/>
            </a:pPr>
            <a:r>
              <a:rPr lang="en-US" sz="1600" dirty="0">
                <a:ea typeface="+mn-lt"/>
                <a:cs typeface="+mn-lt"/>
              </a:rPr>
              <a:t>The data were pre-processed and then used in the model. Decision Tree and Random</a:t>
            </a:r>
            <a:endParaRPr lang="en-US" dirty="0">
              <a:ea typeface="+mn-lt"/>
              <a:cs typeface="+mn-lt"/>
            </a:endParaRPr>
          </a:p>
          <a:p>
            <a:pPr>
              <a:buNone/>
            </a:pPr>
            <a:r>
              <a:rPr lang="en-US" sz="1600" dirty="0">
                <a:ea typeface="+mn-lt"/>
                <a:cs typeface="+mn-lt"/>
              </a:rPr>
              <a:t>Forest are the algorithms showing the best results in this model. </a:t>
            </a:r>
            <a:endParaRPr lang="en-US" sz="1600" dirty="0">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Rectangle 2"/>
          <p:cNvSpPr/>
          <p:nvPr/>
        </p:nvSpPr>
        <p:spPr>
          <a:xfrm>
            <a:off x="1799425" y="2073715"/>
            <a:ext cx="5201819" cy="299304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7700" b="1" dirty="0">
                <a:solidFill>
                  <a:schemeClr val="bg1"/>
                </a:solidFill>
                <a:latin typeface="+mj-lt"/>
                <a:ea typeface="+mj-ea"/>
                <a:cs typeface="+mj-cs"/>
              </a:rPr>
              <a:t> </a:t>
            </a:r>
            <a:r>
              <a:rPr lang="en-US" sz="7700" b="1" kern="1200" dirty="0">
                <a:solidFill>
                  <a:schemeClr val="bg1"/>
                </a:solidFill>
                <a:latin typeface="+mj-lt"/>
                <a:ea typeface="+mj-ea"/>
                <a:cs typeface="+mj-cs"/>
              </a:rPr>
              <a:t>THANK</a:t>
            </a:r>
            <a:r>
              <a:rPr lang="en-US" sz="7700" b="1" dirty="0">
                <a:solidFill>
                  <a:schemeClr val="bg1"/>
                </a:solidFill>
                <a:latin typeface="+mj-lt"/>
                <a:ea typeface="+mj-ea"/>
                <a:cs typeface="+mj-cs"/>
              </a:rPr>
              <a:t> </a:t>
            </a:r>
            <a:endParaRPr lang="en-US" b="1">
              <a:solidFill>
                <a:schemeClr val="bg1"/>
              </a:solidFill>
              <a:cs typeface="Calibri"/>
            </a:endParaRPr>
          </a:p>
          <a:p>
            <a:pPr algn="ctr" defTabSz="914400">
              <a:lnSpc>
                <a:spcPct val="90000"/>
              </a:lnSpc>
              <a:spcBef>
                <a:spcPct val="0"/>
              </a:spcBef>
              <a:spcAft>
                <a:spcPts val="600"/>
              </a:spcAft>
            </a:pPr>
            <a:r>
              <a:rPr lang="en-US" sz="7700" b="1" kern="1200" dirty="0">
                <a:solidFill>
                  <a:schemeClr val="bg1"/>
                </a:solidFill>
                <a:latin typeface="+mj-lt"/>
                <a:ea typeface="+mj-ea"/>
                <a:cs typeface="+mj-cs"/>
              </a:rPr>
              <a:t>YOU</a:t>
            </a:r>
            <a:endParaRPr lang="en-US" b="1" dirty="0">
              <a:solidFill>
                <a:schemeClr val="bg1"/>
              </a:solidFill>
              <a:ea typeface="+mj-ea"/>
              <a:cs typeface="Calibri"/>
            </a:endParaRPr>
          </a:p>
        </p:txBody>
      </p:sp>
      <p:sp>
        <p:nvSpPr>
          <p:cNvPr id="3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9424" y="1883640"/>
            <a:ext cx="5201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9424" y="5066757"/>
            <a:ext cx="5201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1"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76250" y="640823"/>
            <a:ext cx="2563994" cy="5583148"/>
          </a:xfrm>
        </p:spPr>
        <p:txBody>
          <a:bodyPr anchor="ctr">
            <a:normAutofit/>
          </a:bodyPr>
          <a:lstStyle/>
          <a:p>
            <a:r>
              <a:rPr lang="en-US" sz="4700">
                <a:latin typeface="Times New Roman" pitchFamily="18" charset="0"/>
                <a:cs typeface="Times New Roman" pitchFamily="18" charset="0"/>
              </a:rPr>
              <a:t>INDEX</a:t>
            </a:r>
            <a:endParaRPr lang="en-US" sz="4700">
              <a:cs typeface="Calibri Light" panose="020F0302020204030204"/>
            </a:endParaRPr>
          </a:p>
        </p:txBody>
      </p:sp>
      <p:sp>
        <p:nvSpPr>
          <p:cNvPr id="298" name="Content Placeholder 297">
            <a:extLst>
              <a:ext uri="{FF2B5EF4-FFF2-40B4-BE49-F238E27FC236}">
                <a16:creationId xmlns:a16="http://schemas.microsoft.com/office/drawing/2014/main" id="{AAD0084D-F6DC-45A6-AC93-CBF35ECDD67D}"/>
              </a:ext>
            </a:extLst>
          </p:cNvPr>
          <p:cNvSpPr>
            <a:spLocks noGrp="1"/>
          </p:cNvSpPr>
          <p:nvPr>
            <p:ph idx="1"/>
          </p:nvPr>
        </p:nvSpPr>
        <p:spPr>
          <a:xfrm>
            <a:off x="-2445626" y="7126780"/>
            <a:ext cx="7886700" cy="4351338"/>
          </a:xfrm>
        </p:spPr>
        <p:txBody>
          <a:bodyPr vert="horz" lIns="91440" tIns="45720" rIns="91440" bIns="45720" rtlCol="0" anchor="t">
            <a:normAutofit/>
          </a:bodyPr>
          <a:lstStyle/>
          <a:p>
            <a:pPr>
              <a:buNone/>
            </a:pPr>
            <a:endParaRPr lang="en-US"/>
          </a:p>
        </p:txBody>
      </p:sp>
      <p:graphicFrame>
        <p:nvGraphicFramePr>
          <p:cNvPr id="470" name="Content Placeholder 1">
            <a:extLst>
              <a:ext uri="{FF2B5EF4-FFF2-40B4-BE49-F238E27FC236}">
                <a16:creationId xmlns:a16="http://schemas.microsoft.com/office/drawing/2014/main" id="{D4F343FE-7A97-45B9-9FDF-A668218723C0}"/>
              </a:ext>
            </a:extLst>
          </p:cNvPr>
          <p:cNvGraphicFramePr>
            <a:graphicFrameLocks noGrp="1"/>
          </p:cNvGraphicFramePr>
          <p:nvPr>
            <p:extLst>
              <p:ext uri="{D42A27DB-BD31-4B8C-83A1-F6EECF244321}">
                <p14:modId xmlns:p14="http://schemas.microsoft.com/office/powerpoint/2010/main" val="2458236418"/>
              </p:ext>
            </p:extLst>
          </p:nvPr>
        </p:nvGraphicFramePr>
        <p:xfrm>
          <a:off x="3458061" y="727349"/>
          <a:ext cx="4471009"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p:nvPr>
        </p:nvSpPr>
        <p:spPr>
          <a:xfrm>
            <a:off x="701154" y="982272"/>
            <a:ext cx="2541314" cy="4560970"/>
          </a:xfrm>
        </p:spPr>
        <p:txBody>
          <a:bodyPr>
            <a:normAutofit/>
          </a:bodyPr>
          <a:lstStyle/>
          <a:p>
            <a:r>
              <a:rPr lang="en-US" sz="3500">
                <a:solidFill>
                  <a:srgbClr val="FFFFFF"/>
                </a:solidFill>
                <a:latin typeface="Times New Roman" pitchFamily="18" charset="0"/>
                <a:cs typeface="Times New Roman" pitchFamily="18" charset="0"/>
              </a:rPr>
              <a:t>ABSTRACT</a:t>
            </a:r>
            <a:endParaRPr lang="en-US" sz="35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idx="1"/>
          </p:nvPr>
        </p:nvSpPr>
        <p:spPr>
          <a:xfrm>
            <a:off x="3916396" y="1719618"/>
            <a:ext cx="4461623" cy="4334629"/>
          </a:xfrm>
        </p:spPr>
        <p:txBody>
          <a:bodyPr vert="horz" lIns="91440" tIns="45720" rIns="91440" bIns="45720" rtlCol="0" anchor="ctr">
            <a:normAutofit/>
          </a:bodyPr>
          <a:lstStyle/>
          <a:p>
            <a:pPr>
              <a:buNone/>
            </a:pPr>
            <a:r>
              <a:rPr lang="en-US" sz="1500">
                <a:solidFill>
                  <a:srgbClr val="FEFFFF"/>
                </a:solidFill>
                <a:latin typeface="Times New Roman"/>
                <a:cs typeface="Times New Roman"/>
              </a:rPr>
              <a:t>	Heart disease, alternatively known as cardiovascular disease, encases various conditions that impact the heart and is the primary basis of death worldwide over the span of the past few decades. It associates many risk factors in heart disease and a need of the time to get accurate, reliable, and sensible approaches to make an early diagnosis to achieve prompt management of the disease. </a:t>
            </a:r>
            <a:endParaRPr lang="en-US" sz="1500">
              <a:solidFill>
                <a:srgbClr val="FEFFFF"/>
              </a:solidFill>
              <a:latin typeface="Times New Roman" pitchFamily="18" charset="0"/>
              <a:cs typeface="Times New Roman" pitchFamily="18" charset="0"/>
            </a:endParaRPr>
          </a:p>
          <a:p>
            <a:pPr>
              <a:buNone/>
            </a:pPr>
            <a:r>
              <a:rPr lang="en-US" sz="1500">
                <a:solidFill>
                  <a:srgbClr val="FEFFFF"/>
                </a:solidFill>
                <a:latin typeface="Times New Roman"/>
                <a:cs typeface="Times New Roman"/>
              </a:rPr>
              <a:t>	Data mining is a commonly used technique for processing enormous data in the healthcare domain. Researchers apply several data mining and machine learning techniques to analyze huge complex medical data, helping healthcare professionals to predict heart disease. This research paper presents various attributes related to heart disease, and the model on basis of supervised learning algorithms as Naive Bayes, decision tree, K-nearest neighbor, and random forest algorithm. </a:t>
            </a:r>
            <a:endParaRPr lang="en-US" sz="1500">
              <a:solidFill>
                <a:srgbClr val="FEFFFF"/>
              </a:solidFill>
              <a:cs typeface="Calibri"/>
            </a:endParaRPr>
          </a:p>
          <a:p>
            <a:pPr>
              <a:buNone/>
            </a:pPr>
            <a:endParaRPr lang="en-US" sz="1500">
              <a:solidFill>
                <a:srgbClr val="FEFFFF"/>
              </a:solidFill>
              <a:latin typeface="Times New Roman" pitchFamily="18" charset="0"/>
              <a:cs typeface="Times New Roman" pitchFamily="18" charset="0"/>
            </a:endParaRPr>
          </a:p>
          <a:p>
            <a:pPr>
              <a:buNone/>
            </a:pPr>
            <a:endParaRPr lang="en-US" sz="1500">
              <a:solidFill>
                <a:srgbClr val="FEFFFF"/>
              </a:solidFill>
              <a:latin typeface="Times New Roman" pitchFamily="18" charset="0"/>
              <a:cs typeface="Times New Roman" pitchFamily="18" charset="0"/>
            </a:endParaRPr>
          </a:p>
          <a:p>
            <a:pPr>
              <a:buNone/>
            </a:pPr>
            <a:endParaRPr lang="en-US" sz="1500">
              <a:solidFill>
                <a:srgbClr val="FEFFFF"/>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18879" y="800392"/>
            <a:ext cx="7698523" cy="1212102"/>
          </a:xfrm>
        </p:spPr>
        <p:txBody>
          <a:bodyPr>
            <a:normAutofit/>
          </a:bodyPr>
          <a:lstStyle/>
          <a:p>
            <a:r>
              <a:rPr lang="en-US" sz="3500">
                <a:solidFill>
                  <a:srgbClr val="FFFFFF"/>
                </a:solidFill>
              </a:rPr>
              <a:t>Cont……</a:t>
            </a:r>
          </a:p>
        </p:txBody>
      </p:sp>
      <p:sp>
        <p:nvSpPr>
          <p:cNvPr id="2" name="Content Placeholder 1"/>
          <p:cNvSpPr>
            <a:spLocks noGrp="1"/>
          </p:cNvSpPr>
          <p:nvPr>
            <p:ph idx="1"/>
          </p:nvPr>
        </p:nvSpPr>
        <p:spPr>
          <a:xfrm>
            <a:off x="1025718" y="2490436"/>
            <a:ext cx="7281746" cy="3567173"/>
          </a:xfrm>
        </p:spPr>
        <p:txBody>
          <a:bodyPr anchor="ctr">
            <a:normAutofit/>
          </a:bodyPr>
          <a:lstStyle/>
          <a:p>
            <a:r>
              <a:rPr lang="en-US" sz="2100">
                <a:latin typeface="Times New Roman" pitchFamily="18" charset="0"/>
                <a:cs typeface="Times New Roman" pitchFamily="18" charset="0"/>
              </a:rPr>
              <a:t>It uses the existing dataset from the </a:t>
            </a:r>
            <a:r>
              <a:rPr lang="en-US" sz="2100" u="sng">
                <a:latin typeface="Times New Roman" pitchFamily="18" charset="0"/>
                <a:cs typeface="Times New Roman" pitchFamily="18" charset="0"/>
              </a:rPr>
              <a:t>Cleveland</a:t>
            </a:r>
            <a:r>
              <a:rPr lang="en-US" sz="2100">
                <a:latin typeface="Times New Roman" pitchFamily="18" charset="0"/>
                <a:cs typeface="Times New Roman" pitchFamily="18" charset="0"/>
              </a:rPr>
              <a:t> </a:t>
            </a:r>
            <a:r>
              <a:rPr lang="en-US" sz="2100" u="sng">
                <a:latin typeface="Times New Roman" pitchFamily="18" charset="0"/>
                <a:cs typeface="Times New Roman" pitchFamily="18" charset="0"/>
              </a:rPr>
              <a:t>dataset</a:t>
            </a:r>
            <a:r>
              <a:rPr lang="en-US" sz="2100">
                <a:latin typeface="Times New Roman" pitchFamily="18" charset="0"/>
                <a:cs typeface="Times New Roman" pitchFamily="18" charset="0"/>
              </a:rPr>
              <a:t> of UCI repository of heart disease patients. The dataset comprises 303 instances and 76 attributes. Of these 76 attributes, only 14 attributes are considered for testing, important to substantiate the performance of different algorithms. This research paper aims to envision the probability of developing heart disease in the patients. The results portray that the highest accuracy score is achieved with K-nearest neighbor. Keywords Heart disease prediction : Data mining , Decision tree, Naive Bayes, K-NN, Random forest, Machine learning</a:t>
            </a:r>
          </a:p>
          <a:p>
            <a:endParaRPr lang="en-US"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4400" dirty="0">
                <a:latin typeface="Times New Roman" pitchFamily="18" charset="0"/>
                <a:cs typeface="Times New Roman" pitchFamily="18" charset="0"/>
              </a:rPr>
              <a:t>Function Requirements</a:t>
            </a:r>
            <a:endParaRPr lang="en-US" dirty="0">
              <a:cs typeface="Calibri Light" panose="020F0302020204030204"/>
            </a:endParaRPr>
          </a:p>
        </p:txBody>
      </p:sp>
      <p:graphicFrame>
        <p:nvGraphicFramePr>
          <p:cNvPr id="5" name="Content Placeholder 1">
            <a:extLst>
              <a:ext uri="{FF2B5EF4-FFF2-40B4-BE49-F238E27FC236}">
                <a16:creationId xmlns:a16="http://schemas.microsoft.com/office/drawing/2014/main" id="{C6AC033B-61E0-41DD-9E4F-4023DE23E330}"/>
              </a:ext>
            </a:extLst>
          </p:cNvPr>
          <p:cNvGraphicFramePr>
            <a:graphicFrameLocks noGrp="1"/>
          </p:cNvGraphicFramePr>
          <p:nvPr>
            <p:ph idx="1"/>
            <p:extLst>
              <p:ext uri="{D42A27DB-BD31-4B8C-83A1-F6EECF244321}">
                <p14:modId xmlns:p14="http://schemas.microsoft.com/office/powerpoint/2010/main" val="14792712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82600" y="321734"/>
            <a:ext cx="8178799" cy="1135737"/>
          </a:xfrm>
        </p:spPr>
        <p:txBody>
          <a:bodyPr>
            <a:normAutofit/>
          </a:bodyPr>
          <a:lstStyle/>
          <a:p>
            <a:r>
              <a:rPr lang="en-US" sz="3100"/>
              <a:t>Input attributes</a:t>
            </a:r>
          </a:p>
        </p:txBody>
      </p:sp>
      <p:sp>
        <p:nvSpPr>
          <p:cNvPr id="2" name="Content Placeholder 1"/>
          <p:cNvSpPr>
            <a:spLocks noGrp="1"/>
          </p:cNvSpPr>
          <p:nvPr>
            <p:ph idx="1"/>
          </p:nvPr>
        </p:nvSpPr>
        <p:spPr>
          <a:xfrm>
            <a:off x="482601" y="1782981"/>
            <a:ext cx="3006288" cy="4393982"/>
          </a:xfrm>
        </p:spPr>
        <p:txBody>
          <a:bodyPr vert="horz" lIns="91440" tIns="45720" rIns="91440" bIns="45720" rtlCol="0">
            <a:normAutofit/>
          </a:bodyPr>
          <a:lstStyle/>
          <a:p>
            <a:endParaRPr lang="en-US" sz="1700"/>
          </a:p>
          <a:p>
            <a:endParaRPr lang="en-US" sz="1700">
              <a:cs typeface="Calibri" panose="020F0502020204030204"/>
            </a:endParaRPr>
          </a:p>
        </p:txBody>
      </p:sp>
      <p:grpSp>
        <p:nvGrpSpPr>
          <p:cNvPr id="10"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4">
            <a:extLst>
              <a:ext uri="{FF2B5EF4-FFF2-40B4-BE49-F238E27FC236}">
                <a16:creationId xmlns:a16="http://schemas.microsoft.com/office/drawing/2014/main" id="{1C73576A-73AA-46A8-B330-D57A7F1CF9AE}"/>
              </a:ext>
            </a:extLst>
          </p:cNvPr>
          <p:cNvPicPr>
            <a:picLocks noChangeAspect="1"/>
          </p:cNvPicPr>
          <p:nvPr/>
        </p:nvPicPr>
        <p:blipFill>
          <a:blip r:embed="rId2"/>
          <a:stretch>
            <a:fillRect/>
          </a:stretch>
        </p:blipFill>
        <p:spPr>
          <a:xfrm>
            <a:off x="562197" y="1501279"/>
            <a:ext cx="8276564" cy="4186288"/>
          </a:xfrm>
          <a:prstGeom prst="rect">
            <a:avLst/>
          </a:prstGeom>
        </p:spPr>
      </p:pic>
      <p:grpSp>
        <p:nvGrpSpPr>
          <p:cNvPr id="18"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Shape 5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p:nvPr>
        </p:nvSpPr>
        <p:spPr>
          <a:xfrm>
            <a:off x="701154" y="982272"/>
            <a:ext cx="2541314" cy="4560970"/>
          </a:xfrm>
        </p:spPr>
        <p:txBody>
          <a:bodyPr>
            <a:normAutofit/>
          </a:bodyPr>
          <a:lstStyle/>
          <a:p>
            <a:r>
              <a:rPr lang="en-US" sz="3500">
                <a:solidFill>
                  <a:srgbClr val="FFFFFF"/>
                </a:solidFill>
              </a:rPr>
              <a:t>Algorithms used..</a:t>
            </a:r>
          </a:p>
        </p:txBody>
      </p:sp>
      <p:sp>
        <p:nvSpPr>
          <p:cNvPr id="5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idx="1"/>
          </p:nvPr>
        </p:nvSpPr>
        <p:spPr>
          <a:xfrm>
            <a:off x="3916396" y="1719618"/>
            <a:ext cx="4461623" cy="4334629"/>
          </a:xfrm>
        </p:spPr>
        <p:txBody>
          <a:bodyPr vert="horz" lIns="91440" tIns="45720" rIns="91440" bIns="45720" rtlCol="0" anchor="ctr">
            <a:normAutofit/>
          </a:bodyPr>
          <a:lstStyle/>
          <a:p>
            <a:r>
              <a:rPr lang="en-US" sz="2100">
                <a:solidFill>
                  <a:srgbClr val="FEFFFF"/>
                </a:solidFill>
              </a:rPr>
              <a:t>Decision tree</a:t>
            </a:r>
            <a:endParaRPr lang="en-US" sz="2100">
              <a:solidFill>
                <a:srgbClr val="FEFFFF"/>
              </a:solidFill>
              <a:cs typeface="Calibri"/>
            </a:endParaRPr>
          </a:p>
          <a:p>
            <a:r>
              <a:rPr lang="en-US" sz="2100">
                <a:solidFill>
                  <a:srgbClr val="FEFFFF"/>
                </a:solidFill>
              </a:rPr>
              <a:t>Naive bayes</a:t>
            </a:r>
            <a:endParaRPr lang="en-US" sz="2100">
              <a:solidFill>
                <a:srgbClr val="FEFFFF"/>
              </a:solidFill>
              <a:cs typeface="Calibri"/>
            </a:endParaRPr>
          </a:p>
          <a:p>
            <a:r>
              <a:rPr lang="en-US" sz="2100">
                <a:solidFill>
                  <a:srgbClr val="FEFFFF"/>
                </a:solidFill>
              </a:rPr>
              <a:t>KNN</a:t>
            </a:r>
            <a:endParaRPr lang="en-US" sz="2100">
              <a:solidFill>
                <a:srgbClr val="FEFFFF"/>
              </a:solidFill>
              <a:cs typeface="Calibri"/>
            </a:endParaRPr>
          </a:p>
          <a:p>
            <a:r>
              <a:rPr lang="en-US" sz="2100">
                <a:solidFill>
                  <a:srgbClr val="FEFFFF"/>
                </a:solidFill>
              </a:rPr>
              <a:t>Random forest</a:t>
            </a:r>
            <a:endParaRPr lang="en-US" sz="2100">
              <a:solidFill>
                <a:srgbClr val="FEFFFF"/>
              </a:solidFill>
              <a:cs typeface="Calibri"/>
            </a:endParaRPr>
          </a:p>
          <a:p>
            <a:r>
              <a:rPr lang="en-US" sz="2100">
                <a:solidFill>
                  <a:srgbClr val="FEFFFF"/>
                </a:solidFill>
              </a:rPr>
              <a:t>Logistic Regression</a:t>
            </a:r>
            <a:endParaRPr lang="en-US" sz="2100">
              <a:solidFill>
                <a:srgbClr val="FEFFFF"/>
              </a:solidFill>
              <a:cs typeface="Calibri"/>
            </a:endParaRPr>
          </a:p>
          <a:p>
            <a:r>
              <a:rPr lang="en-US" sz="2100">
                <a:solidFill>
                  <a:srgbClr val="FEFFFF"/>
                </a:solidFill>
              </a:rPr>
              <a:t>SVM</a:t>
            </a:r>
            <a:endParaRPr lang="en-US" sz="2100">
              <a:solidFill>
                <a:srgbClr val="FEFFFF"/>
              </a:solidFill>
              <a:cs typeface="Calibri"/>
            </a:endParaRPr>
          </a:p>
          <a:p>
            <a:endParaRPr lang="en-US" sz="2100">
              <a:solidFill>
                <a:srgbClr val="FEFFFF"/>
              </a:solidFill>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18879" y="800392"/>
            <a:ext cx="7698523" cy="1212102"/>
          </a:xfrm>
        </p:spPr>
        <p:txBody>
          <a:bodyPr>
            <a:normAutofit/>
          </a:bodyPr>
          <a:lstStyle/>
          <a:p>
            <a:r>
              <a:rPr lang="en-US" sz="3500">
                <a:solidFill>
                  <a:srgbClr val="FFFFFF"/>
                </a:solidFill>
              </a:rPr>
              <a:t>In detail…</a:t>
            </a:r>
          </a:p>
        </p:txBody>
      </p:sp>
      <p:sp>
        <p:nvSpPr>
          <p:cNvPr id="2" name="Content Placeholder 1"/>
          <p:cNvSpPr>
            <a:spLocks noGrp="1"/>
          </p:cNvSpPr>
          <p:nvPr>
            <p:ph idx="1"/>
          </p:nvPr>
        </p:nvSpPr>
        <p:spPr>
          <a:xfrm>
            <a:off x="1006011" y="2815600"/>
            <a:ext cx="7281746" cy="3567173"/>
          </a:xfrm>
        </p:spPr>
        <p:txBody>
          <a:bodyPr vert="horz" lIns="91440" tIns="45720" rIns="91440" bIns="45720" rtlCol="0" anchor="ctr">
            <a:noAutofit/>
          </a:bodyPr>
          <a:lstStyle/>
          <a:p>
            <a:r>
              <a:rPr lang="en-US" sz="1600" dirty="0">
                <a:latin typeface="Times New Roman"/>
                <a:cs typeface="Times New Roman"/>
              </a:rPr>
              <a:t>Naïve Bayes classifier is a supervised algorithm. It is a simple classification technique using Bayes theorem. It assumes strong (Naive) independence among attributes. Bayes theorem is a mathematical concept to get the probability..(An accuracy of 84.71% has been achieved in Naïve Bayes)</a:t>
            </a:r>
          </a:p>
          <a:p>
            <a:pPr>
              <a:buNone/>
            </a:pPr>
            <a:endParaRPr lang="en-US" sz="1600" dirty="0">
              <a:latin typeface="Times New Roman" pitchFamily="18" charset="0"/>
              <a:cs typeface="Times New Roman" pitchFamily="18" charset="0"/>
            </a:endParaRPr>
          </a:p>
          <a:p>
            <a:r>
              <a:rPr lang="en-US" sz="1600" dirty="0">
                <a:latin typeface="Times New Roman"/>
                <a:cs typeface="Times New Roman"/>
              </a:rPr>
              <a:t>The K-nearest neighbors algorithm is a supervised classification algorithm method. It classifies objects </a:t>
            </a:r>
            <a:r>
              <a:rPr lang="en-US" sz="1600" dirty="0" err="1">
                <a:latin typeface="Times New Roman"/>
                <a:cs typeface="Times New Roman"/>
              </a:rPr>
              <a:t>dependant</a:t>
            </a:r>
            <a:r>
              <a:rPr lang="en-US" sz="1600" dirty="0">
                <a:latin typeface="Times New Roman"/>
                <a:cs typeface="Times New Roman"/>
              </a:rPr>
              <a:t> on nearest neighbor. It is a type of instance-based learning. The calculation of distance of an attribute from its neighbors is measured using Euclidean distance..(An accuracy 78.10%  has been achieved in KNN)</a:t>
            </a:r>
          </a:p>
          <a:p>
            <a:pPr>
              <a:buNone/>
            </a:pPr>
            <a:endParaRPr lang="en-US" sz="1600" dirty="0">
              <a:latin typeface="Times New Roman" pitchFamily="18" charset="0"/>
              <a:cs typeface="Times New Roman" pitchFamily="18" charset="0"/>
            </a:endParaRPr>
          </a:p>
          <a:p>
            <a:r>
              <a:rPr lang="en-US" sz="1600" dirty="0">
                <a:latin typeface="Times New Roman"/>
                <a:cs typeface="Times New Roman"/>
              </a:rPr>
              <a:t>Decision tree is a classification algorithm that works on categorical as well as numerical data. Decision tree is used for creating tree-like structures. Decision tree is simple and widely used to handle medical dataset. It is easy to implement and </a:t>
            </a:r>
            <a:r>
              <a:rPr lang="en-US" sz="1600" dirty="0" err="1">
                <a:latin typeface="Times New Roman"/>
                <a:cs typeface="Times New Roman"/>
              </a:rPr>
              <a:t>analyse</a:t>
            </a:r>
            <a:r>
              <a:rPr lang="en-US" sz="1600" dirty="0">
                <a:latin typeface="Times New Roman"/>
                <a:cs typeface="Times New Roman"/>
              </a:rPr>
              <a:t> the data in tree-shaped graph..(An accuracy of 100.00% has been achieved by the decision tree )</a:t>
            </a:r>
          </a:p>
          <a:p>
            <a:endParaRPr lang="en-US" sz="16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18879" y="800392"/>
            <a:ext cx="7698523" cy="1212102"/>
          </a:xfrm>
        </p:spPr>
        <p:txBody>
          <a:bodyPr>
            <a:normAutofit/>
          </a:bodyPr>
          <a:lstStyle/>
          <a:p>
            <a:r>
              <a:rPr lang="en-US" sz="3500" dirty="0">
                <a:solidFill>
                  <a:srgbClr val="FFFFFF"/>
                </a:solidFill>
                <a:latin typeface="Times New Roman"/>
                <a:cs typeface="Times New Roman"/>
              </a:rPr>
              <a:t>Cont.</a:t>
            </a:r>
            <a:r>
              <a:rPr lang="en-US" sz="3500" dirty="0">
                <a:solidFill>
                  <a:srgbClr val="FFFFFF"/>
                </a:solidFill>
              </a:rPr>
              <a:t>.</a:t>
            </a:r>
          </a:p>
        </p:txBody>
      </p:sp>
      <p:sp>
        <p:nvSpPr>
          <p:cNvPr id="2" name="Content Placeholder 1"/>
          <p:cNvSpPr>
            <a:spLocks noGrp="1"/>
          </p:cNvSpPr>
          <p:nvPr>
            <p:ph idx="1"/>
          </p:nvPr>
        </p:nvSpPr>
        <p:spPr>
          <a:xfrm>
            <a:off x="1015865" y="2726919"/>
            <a:ext cx="7281746" cy="3567173"/>
          </a:xfrm>
        </p:spPr>
        <p:txBody>
          <a:bodyPr vert="horz" lIns="91440" tIns="45720" rIns="91440" bIns="45720" rtlCol="0" anchor="ctr">
            <a:noAutofit/>
          </a:bodyPr>
          <a:lstStyle/>
          <a:p>
            <a:r>
              <a:rPr lang="en-US" sz="1600" dirty="0">
                <a:latin typeface="Times New Roman"/>
                <a:cs typeface="Times New Roman"/>
              </a:rPr>
              <a:t>Random forest algorithm is a supervised classification algorithmic technique. In this algorithm, several trees create a forest. Each individual tree in random forest lets out a class expectation and the class with most votes turns into a model’s forecast. In the random forest classifier, the more number of trees give higher accuracy..(An accuracy of 100.0% with Cleveland dataset )</a:t>
            </a:r>
          </a:p>
          <a:p>
            <a:r>
              <a:rPr lang="en-US" sz="1600" dirty="0">
                <a:latin typeface="Times New Roman"/>
                <a:cs typeface="Times New Roman"/>
              </a:rPr>
              <a:t>Support Vector Machine(SVM) is a supervised machine learning algorithm used for both classification and regression. ... The objective of SVM algorithm is to find a hyperplane in an N-dimensional space that distinctly classifies the data points. The dimension of the hyperplane depends upon the number of features. </a:t>
            </a:r>
            <a:endParaRPr lang="en-US" sz="1600">
              <a:latin typeface="Times New Roman" pitchFamily="18" charset="0"/>
              <a:cs typeface="Times New Roman" pitchFamily="18" charset="0"/>
            </a:endParaRPr>
          </a:p>
          <a:p>
            <a:pPr marL="109220" indent="0">
              <a:buNone/>
            </a:pPr>
            <a:r>
              <a:rPr lang="en-US" sz="1600" dirty="0">
                <a:latin typeface="Times New Roman"/>
                <a:cs typeface="Times New Roman"/>
              </a:rPr>
              <a:t>     (An accuracy of 85.54% with Cleveland dataset)</a:t>
            </a:r>
          </a:p>
          <a:p>
            <a:r>
              <a:rPr lang="en-US" sz="1600" dirty="0">
                <a:latin typeface="Times New Roman"/>
                <a:cs typeface="Times New Roman"/>
              </a:rPr>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a:t>
            </a:r>
          </a:p>
          <a:p>
            <a:pPr marL="109220" indent="0">
              <a:buNone/>
            </a:pPr>
            <a:r>
              <a:rPr lang="en-US" sz="1600" dirty="0">
                <a:latin typeface="Times New Roman"/>
                <a:cs typeface="Times New Roman"/>
              </a:rPr>
              <a:t>     (An accuracy of 85.12% with Cleveland dataset)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329</TotalTime>
  <Words>688</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HEART DISEASE PREDICTION SYSTEM</vt:lpstr>
      <vt:lpstr>INDEX</vt:lpstr>
      <vt:lpstr>ABSTRACT</vt:lpstr>
      <vt:lpstr>Cont……</vt:lpstr>
      <vt:lpstr>Function Requirements</vt:lpstr>
      <vt:lpstr>Input attributes</vt:lpstr>
      <vt:lpstr>Algorithms used..</vt:lpstr>
      <vt:lpstr>In detail…</vt:lpstr>
      <vt:lpstr>Cont..</vt:lpstr>
      <vt:lpstr>Histogram</vt:lpstr>
      <vt:lpstr>Sequential flow of project</vt:lpstr>
      <vt:lpstr>Screen 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Bhavani</dc:creator>
  <cp:lastModifiedBy>Rani prathyusha Elaprolu</cp:lastModifiedBy>
  <cp:revision>359</cp:revision>
  <dcterms:created xsi:type="dcterms:W3CDTF">2022-01-06T12:52:02Z</dcterms:created>
  <dcterms:modified xsi:type="dcterms:W3CDTF">2022-01-11T18:22:58Z</dcterms:modified>
</cp:coreProperties>
</file>