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9EAC7-781F-4046-B556-01AD71834691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45904B-6B1B-4CD0-A4EF-DF5B4D9E81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 Stream Mapping: Visual representation of every step in the work process.</a:t>
          </a:r>
        </a:p>
      </dgm:t>
    </dgm:pt>
    <dgm:pt modelId="{3E45E104-6D23-4135-9AA5-9CF303D9624B}" type="parTrans" cxnId="{D1CD0A8A-3C06-4975-8A07-AA1884B267C7}">
      <dgm:prSet/>
      <dgm:spPr/>
      <dgm:t>
        <a:bodyPr/>
        <a:lstStyle/>
        <a:p>
          <a:endParaRPr lang="en-US"/>
        </a:p>
      </dgm:t>
    </dgm:pt>
    <dgm:pt modelId="{EE9F4CC8-D1FE-4F3C-A78D-EFAF4A84AB46}" type="sibTrans" cxnId="{D1CD0A8A-3C06-4975-8A07-AA1884B267C7}">
      <dgm:prSet/>
      <dgm:spPr/>
      <dgm:t>
        <a:bodyPr/>
        <a:lstStyle/>
        <a:p>
          <a:endParaRPr lang="en-US"/>
        </a:p>
      </dgm:t>
    </dgm:pt>
    <dgm:pt modelId="{9765BB3D-6405-4730-9E61-EBF8A31E03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Identify inefficiencies, delays, and bottlenecks.</a:t>
          </a:r>
        </a:p>
      </dgm:t>
    </dgm:pt>
    <dgm:pt modelId="{B12916E3-B372-40D5-A1A6-345495D3EDF6}" type="parTrans" cxnId="{484E52A1-1B74-4EE5-90BF-0DA49C0E14CA}">
      <dgm:prSet/>
      <dgm:spPr/>
      <dgm:t>
        <a:bodyPr/>
        <a:lstStyle/>
        <a:p>
          <a:endParaRPr lang="en-US"/>
        </a:p>
      </dgm:t>
    </dgm:pt>
    <dgm:pt modelId="{34F67A91-3B74-498F-8462-0E4823C9B4A5}" type="sibTrans" cxnId="{484E52A1-1B74-4EE5-90BF-0DA49C0E14CA}">
      <dgm:prSet/>
      <dgm:spPr/>
      <dgm:t>
        <a:bodyPr/>
        <a:lstStyle/>
        <a:p>
          <a:endParaRPr lang="en-US"/>
        </a:p>
      </dgm:t>
    </dgm:pt>
    <dgm:pt modelId="{EBEA0029-2A7C-470A-B411-3CC02181C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 Stream Management: Real-time governance and continuous improvement.</a:t>
          </a:r>
        </a:p>
      </dgm:t>
    </dgm:pt>
    <dgm:pt modelId="{3B4CA003-44AE-4789-BF9B-BFC1D239C672}" type="parTrans" cxnId="{4FD8177C-F548-43D1-AFB9-0E9023028F36}">
      <dgm:prSet/>
      <dgm:spPr/>
      <dgm:t>
        <a:bodyPr/>
        <a:lstStyle/>
        <a:p>
          <a:endParaRPr lang="en-US"/>
        </a:p>
      </dgm:t>
    </dgm:pt>
    <dgm:pt modelId="{8C6B80E2-C033-4F66-8057-3F9F575C5AE3}" type="sibTrans" cxnId="{4FD8177C-F548-43D1-AFB9-0E9023028F36}">
      <dgm:prSet/>
      <dgm:spPr/>
      <dgm:t>
        <a:bodyPr/>
        <a:lstStyle/>
        <a:p>
          <a:endParaRPr lang="en-US"/>
        </a:p>
      </dgm:t>
    </dgm:pt>
    <dgm:pt modelId="{F1A346D5-B97B-458D-9E39-ADCF6C1B3A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Reference: Shariff (2022)</a:t>
          </a:r>
        </a:p>
      </dgm:t>
    </dgm:pt>
    <dgm:pt modelId="{A3D5E9EB-9A4A-448B-94C2-9E8D1DDC5151}" type="parTrans" cxnId="{A4B4432C-A368-4E91-A56E-38FE14EE011E}">
      <dgm:prSet/>
      <dgm:spPr/>
      <dgm:t>
        <a:bodyPr/>
        <a:lstStyle/>
        <a:p>
          <a:endParaRPr lang="en-US"/>
        </a:p>
      </dgm:t>
    </dgm:pt>
    <dgm:pt modelId="{30E65BB1-F92B-4426-AA14-8765B39D63E1}" type="sibTrans" cxnId="{A4B4432C-A368-4E91-A56E-38FE14EE011E}">
      <dgm:prSet/>
      <dgm:spPr/>
      <dgm:t>
        <a:bodyPr/>
        <a:lstStyle/>
        <a:p>
          <a:endParaRPr lang="en-US"/>
        </a:p>
      </dgm:t>
    </dgm:pt>
    <dgm:pt modelId="{A412F4DF-9A14-4317-BD9D-DBA7992287DE}" type="pres">
      <dgm:prSet presAssocID="{7639EAC7-781F-4046-B556-01AD71834691}" presName="root" presStyleCnt="0">
        <dgm:presLayoutVars>
          <dgm:dir/>
          <dgm:resizeHandles val="exact"/>
        </dgm:presLayoutVars>
      </dgm:prSet>
      <dgm:spPr/>
    </dgm:pt>
    <dgm:pt modelId="{852A1A3C-87DF-4679-B052-69921F203956}" type="pres">
      <dgm:prSet presAssocID="{AF45904B-6B1B-4CD0-A4EF-DF5B4D9E8184}" presName="compNode" presStyleCnt="0"/>
      <dgm:spPr/>
    </dgm:pt>
    <dgm:pt modelId="{B8C37356-BB44-4AF6-8F0C-9635247ED552}" type="pres">
      <dgm:prSet presAssocID="{AF45904B-6B1B-4CD0-A4EF-DF5B4D9E81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941751C-FD1C-41B2-B36F-8FEC36BE53E1}" type="pres">
      <dgm:prSet presAssocID="{AF45904B-6B1B-4CD0-A4EF-DF5B4D9E8184}" presName="spaceRect" presStyleCnt="0"/>
      <dgm:spPr/>
    </dgm:pt>
    <dgm:pt modelId="{E5224D62-5CBA-4298-8BC1-65DB57789D49}" type="pres">
      <dgm:prSet presAssocID="{AF45904B-6B1B-4CD0-A4EF-DF5B4D9E8184}" presName="textRect" presStyleLbl="revTx" presStyleIdx="0" presStyleCnt="4">
        <dgm:presLayoutVars>
          <dgm:chMax val="1"/>
          <dgm:chPref val="1"/>
        </dgm:presLayoutVars>
      </dgm:prSet>
      <dgm:spPr/>
    </dgm:pt>
    <dgm:pt modelId="{132F7BE9-69BA-4C61-A005-54A78740ADA7}" type="pres">
      <dgm:prSet presAssocID="{EE9F4CC8-D1FE-4F3C-A78D-EFAF4A84AB46}" presName="sibTrans" presStyleCnt="0"/>
      <dgm:spPr/>
    </dgm:pt>
    <dgm:pt modelId="{8D1EA035-5F9E-4E84-904F-BE71E54359FD}" type="pres">
      <dgm:prSet presAssocID="{9765BB3D-6405-4730-9E61-EBF8A31E038E}" presName="compNode" presStyleCnt="0"/>
      <dgm:spPr/>
    </dgm:pt>
    <dgm:pt modelId="{8CBBE1AA-D0E7-49F0-A8C3-6DCA6B0F96C1}" type="pres">
      <dgm:prSet presAssocID="{9765BB3D-6405-4730-9E61-EBF8A31E03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0FCD40F-6735-4A59-ADC8-D6808DE3262D}" type="pres">
      <dgm:prSet presAssocID="{9765BB3D-6405-4730-9E61-EBF8A31E038E}" presName="spaceRect" presStyleCnt="0"/>
      <dgm:spPr/>
    </dgm:pt>
    <dgm:pt modelId="{47E83924-33E2-4B25-8FB4-FF550C374634}" type="pres">
      <dgm:prSet presAssocID="{9765BB3D-6405-4730-9E61-EBF8A31E038E}" presName="textRect" presStyleLbl="revTx" presStyleIdx="1" presStyleCnt="4">
        <dgm:presLayoutVars>
          <dgm:chMax val="1"/>
          <dgm:chPref val="1"/>
        </dgm:presLayoutVars>
      </dgm:prSet>
      <dgm:spPr/>
    </dgm:pt>
    <dgm:pt modelId="{1D74CF9B-EC09-49D0-A7C4-1F83E7352141}" type="pres">
      <dgm:prSet presAssocID="{34F67A91-3B74-498F-8462-0E4823C9B4A5}" presName="sibTrans" presStyleCnt="0"/>
      <dgm:spPr/>
    </dgm:pt>
    <dgm:pt modelId="{60D15C11-3813-45BC-B53E-0742239F63FF}" type="pres">
      <dgm:prSet presAssocID="{EBEA0029-2A7C-470A-B411-3CC02181CA8E}" presName="compNode" presStyleCnt="0"/>
      <dgm:spPr/>
    </dgm:pt>
    <dgm:pt modelId="{D8E36618-5188-4583-9993-442649A1F155}" type="pres">
      <dgm:prSet presAssocID="{EBEA0029-2A7C-470A-B411-3CC02181CA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C2B1AE2-9F4A-4D7A-9359-4D0778737C36}" type="pres">
      <dgm:prSet presAssocID="{EBEA0029-2A7C-470A-B411-3CC02181CA8E}" presName="spaceRect" presStyleCnt="0"/>
      <dgm:spPr/>
    </dgm:pt>
    <dgm:pt modelId="{2C8DE768-826F-4E4D-8BB0-2AC9EA333971}" type="pres">
      <dgm:prSet presAssocID="{EBEA0029-2A7C-470A-B411-3CC02181CA8E}" presName="textRect" presStyleLbl="revTx" presStyleIdx="2" presStyleCnt="4">
        <dgm:presLayoutVars>
          <dgm:chMax val="1"/>
          <dgm:chPref val="1"/>
        </dgm:presLayoutVars>
      </dgm:prSet>
      <dgm:spPr/>
    </dgm:pt>
    <dgm:pt modelId="{EA97763E-09F1-4832-A138-7D39177BEFCA}" type="pres">
      <dgm:prSet presAssocID="{8C6B80E2-C033-4F66-8057-3F9F575C5AE3}" presName="sibTrans" presStyleCnt="0"/>
      <dgm:spPr/>
    </dgm:pt>
    <dgm:pt modelId="{4F6B2174-A8CD-4728-B44D-C9DDFE53E1A4}" type="pres">
      <dgm:prSet presAssocID="{F1A346D5-B97B-458D-9E39-ADCF6C1B3AF2}" presName="compNode" presStyleCnt="0"/>
      <dgm:spPr/>
    </dgm:pt>
    <dgm:pt modelId="{EE03AD06-3A91-4726-9A01-9BD1EE476981}" type="pres">
      <dgm:prSet presAssocID="{F1A346D5-B97B-458D-9E39-ADCF6C1B3A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A68A8B33-9DFA-47F9-B250-543B36A6CF71}" type="pres">
      <dgm:prSet presAssocID="{F1A346D5-B97B-458D-9E39-ADCF6C1B3AF2}" presName="spaceRect" presStyleCnt="0"/>
      <dgm:spPr/>
    </dgm:pt>
    <dgm:pt modelId="{39D72DB1-E885-4C25-B44F-DF595FF23D73}" type="pres">
      <dgm:prSet presAssocID="{F1A346D5-B97B-458D-9E39-ADCF6C1B3AF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B04905-9E9B-B549-968F-4DD65DC18F1C}" type="presOf" srcId="{7639EAC7-781F-4046-B556-01AD71834691}" destId="{A412F4DF-9A14-4317-BD9D-DBA7992287DE}" srcOrd="0" destOrd="0" presId="urn:microsoft.com/office/officeart/2018/2/layout/IconLabelList"/>
    <dgm:cxn modelId="{8244C719-39DB-0743-BD4E-812022205F92}" type="presOf" srcId="{F1A346D5-B97B-458D-9E39-ADCF6C1B3AF2}" destId="{39D72DB1-E885-4C25-B44F-DF595FF23D73}" srcOrd="0" destOrd="0" presId="urn:microsoft.com/office/officeart/2018/2/layout/IconLabelList"/>
    <dgm:cxn modelId="{A4B4432C-A368-4E91-A56E-38FE14EE011E}" srcId="{7639EAC7-781F-4046-B556-01AD71834691}" destId="{F1A346D5-B97B-458D-9E39-ADCF6C1B3AF2}" srcOrd="3" destOrd="0" parTransId="{A3D5E9EB-9A4A-448B-94C2-9E8D1DDC5151}" sibTransId="{30E65BB1-F92B-4426-AA14-8765B39D63E1}"/>
    <dgm:cxn modelId="{EAB54461-F8CA-0A4A-9029-806BCDB2FD54}" type="presOf" srcId="{AF45904B-6B1B-4CD0-A4EF-DF5B4D9E8184}" destId="{E5224D62-5CBA-4298-8BC1-65DB57789D49}" srcOrd="0" destOrd="0" presId="urn:microsoft.com/office/officeart/2018/2/layout/IconLabelList"/>
    <dgm:cxn modelId="{4FD8177C-F548-43D1-AFB9-0E9023028F36}" srcId="{7639EAC7-781F-4046-B556-01AD71834691}" destId="{EBEA0029-2A7C-470A-B411-3CC02181CA8E}" srcOrd="2" destOrd="0" parTransId="{3B4CA003-44AE-4789-BF9B-BFC1D239C672}" sibTransId="{8C6B80E2-C033-4F66-8057-3F9F575C5AE3}"/>
    <dgm:cxn modelId="{D1CD0A8A-3C06-4975-8A07-AA1884B267C7}" srcId="{7639EAC7-781F-4046-B556-01AD71834691}" destId="{AF45904B-6B1B-4CD0-A4EF-DF5B4D9E8184}" srcOrd="0" destOrd="0" parTransId="{3E45E104-6D23-4135-9AA5-9CF303D9624B}" sibTransId="{EE9F4CC8-D1FE-4F3C-A78D-EFAF4A84AB46}"/>
    <dgm:cxn modelId="{484E52A1-1B74-4EE5-90BF-0DA49C0E14CA}" srcId="{7639EAC7-781F-4046-B556-01AD71834691}" destId="{9765BB3D-6405-4730-9E61-EBF8A31E038E}" srcOrd="1" destOrd="0" parTransId="{B12916E3-B372-40D5-A1A6-345495D3EDF6}" sibTransId="{34F67A91-3B74-498F-8462-0E4823C9B4A5}"/>
    <dgm:cxn modelId="{7B6518B1-3148-7D4F-A6DA-06747938C4E2}" type="presOf" srcId="{9765BB3D-6405-4730-9E61-EBF8A31E038E}" destId="{47E83924-33E2-4B25-8FB4-FF550C374634}" srcOrd="0" destOrd="0" presId="urn:microsoft.com/office/officeart/2018/2/layout/IconLabelList"/>
    <dgm:cxn modelId="{A94672F2-B04B-6E4E-ADFB-525AA8931B0F}" type="presOf" srcId="{EBEA0029-2A7C-470A-B411-3CC02181CA8E}" destId="{2C8DE768-826F-4E4D-8BB0-2AC9EA333971}" srcOrd="0" destOrd="0" presId="urn:microsoft.com/office/officeart/2018/2/layout/IconLabelList"/>
    <dgm:cxn modelId="{53E251BE-6CA3-1245-811F-DFF9FF18CCDA}" type="presParOf" srcId="{A412F4DF-9A14-4317-BD9D-DBA7992287DE}" destId="{852A1A3C-87DF-4679-B052-69921F203956}" srcOrd="0" destOrd="0" presId="urn:microsoft.com/office/officeart/2018/2/layout/IconLabelList"/>
    <dgm:cxn modelId="{57C6BA59-334F-EC41-879E-78CD07AFE114}" type="presParOf" srcId="{852A1A3C-87DF-4679-B052-69921F203956}" destId="{B8C37356-BB44-4AF6-8F0C-9635247ED552}" srcOrd="0" destOrd="0" presId="urn:microsoft.com/office/officeart/2018/2/layout/IconLabelList"/>
    <dgm:cxn modelId="{E02EEF30-336D-2842-A484-41DCA258F440}" type="presParOf" srcId="{852A1A3C-87DF-4679-B052-69921F203956}" destId="{3941751C-FD1C-41B2-B36F-8FEC36BE53E1}" srcOrd="1" destOrd="0" presId="urn:microsoft.com/office/officeart/2018/2/layout/IconLabelList"/>
    <dgm:cxn modelId="{177B58A2-FC6F-C345-93B1-9C34DE116D5C}" type="presParOf" srcId="{852A1A3C-87DF-4679-B052-69921F203956}" destId="{E5224D62-5CBA-4298-8BC1-65DB57789D49}" srcOrd="2" destOrd="0" presId="urn:microsoft.com/office/officeart/2018/2/layout/IconLabelList"/>
    <dgm:cxn modelId="{BB67C838-C585-6B4E-9A61-514D2E216E11}" type="presParOf" srcId="{A412F4DF-9A14-4317-BD9D-DBA7992287DE}" destId="{132F7BE9-69BA-4C61-A005-54A78740ADA7}" srcOrd="1" destOrd="0" presId="urn:microsoft.com/office/officeart/2018/2/layout/IconLabelList"/>
    <dgm:cxn modelId="{0588AF70-0CC7-1B43-9D73-5940EDC01885}" type="presParOf" srcId="{A412F4DF-9A14-4317-BD9D-DBA7992287DE}" destId="{8D1EA035-5F9E-4E84-904F-BE71E54359FD}" srcOrd="2" destOrd="0" presId="urn:microsoft.com/office/officeart/2018/2/layout/IconLabelList"/>
    <dgm:cxn modelId="{390FAF99-16E1-A746-B769-48A8F5705F37}" type="presParOf" srcId="{8D1EA035-5F9E-4E84-904F-BE71E54359FD}" destId="{8CBBE1AA-D0E7-49F0-A8C3-6DCA6B0F96C1}" srcOrd="0" destOrd="0" presId="urn:microsoft.com/office/officeart/2018/2/layout/IconLabelList"/>
    <dgm:cxn modelId="{AE6DCC39-8EDC-3744-A664-B0610998A266}" type="presParOf" srcId="{8D1EA035-5F9E-4E84-904F-BE71E54359FD}" destId="{40FCD40F-6735-4A59-ADC8-D6808DE3262D}" srcOrd="1" destOrd="0" presId="urn:microsoft.com/office/officeart/2018/2/layout/IconLabelList"/>
    <dgm:cxn modelId="{D77D6ACD-3221-F344-B9AE-F39839216A31}" type="presParOf" srcId="{8D1EA035-5F9E-4E84-904F-BE71E54359FD}" destId="{47E83924-33E2-4B25-8FB4-FF550C374634}" srcOrd="2" destOrd="0" presId="urn:microsoft.com/office/officeart/2018/2/layout/IconLabelList"/>
    <dgm:cxn modelId="{0FD21C57-B72F-7B4A-9D0F-5830DD48A9E7}" type="presParOf" srcId="{A412F4DF-9A14-4317-BD9D-DBA7992287DE}" destId="{1D74CF9B-EC09-49D0-A7C4-1F83E7352141}" srcOrd="3" destOrd="0" presId="urn:microsoft.com/office/officeart/2018/2/layout/IconLabelList"/>
    <dgm:cxn modelId="{E6401E04-8558-4940-BB4F-1A067110E199}" type="presParOf" srcId="{A412F4DF-9A14-4317-BD9D-DBA7992287DE}" destId="{60D15C11-3813-45BC-B53E-0742239F63FF}" srcOrd="4" destOrd="0" presId="urn:microsoft.com/office/officeart/2018/2/layout/IconLabelList"/>
    <dgm:cxn modelId="{7F456826-CFDC-E24C-83B9-902CE8D1A227}" type="presParOf" srcId="{60D15C11-3813-45BC-B53E-0742239F63FF}" destId="{D8E36618-5188-4583-9993-442649A1F155}" srcOrd="0" destOrd="0" presId="urn:microsoft.com/office/officeart/2018/2/layout/IconLabelList"/>
    <dgm:cxn modelId="{46AD34F1-B5AD-844C-B58D-686E6C60C2B9}" type="presParOf" srcId="{60D15C11-3813-45BC-B53E-0742239F63FF}" destId="{3C2B1AE2-9F4A-4D7A-9359-4D0778737C36}" srcOrd="1" destOrd="0" presId="urn:microsoft.com/office/officeart/2018/2/layout/IconLabelList"/>
    <dgm:cxn modelId="{91C017F2-C384-7143-B50D-11CDE898D396}" type="presParOf" srcId="{60D15C11-3813-45BC-B53E-0742239F63FF}" destId="{2C8DE768-826F-4E4D-8BB0-2AC9EA333971}" srcOrd="2" destOrd="0" presId="urn:microsoft.com/office/officeart/2018/2/layout/IconLabelList"/>
    <dgm:cxn modelId="{BC18A545-3F4E-0E45-859D-D34517CCB993}" type="presParOf" srcId="{A412F4DF-9A14-4317-BD9D-DBA7992287DE}" destId="{EA97763E-09F1-4832-A138-7D39177BEFCA}" srcOrd="5" destOrd="0" presId="urn:microsoft.com/office/officeart/2018/2/layout/IconLabelList"/>
    <dgm:cxn modelId="{E2F680EB-B8CF-9A4B-8832-3B9CFD4EF791}" type="presParOf" srcId="{A412F4DF-9A14-4317-BD9D-DBA7992287DE}" destId="{4F6B2174-A8CD-4728-B44D-C9DDFE53E1A4}" srcOrd="6" destOrd="0" presId="urn:microsoft.com/office/officeart/2018/2/layout/IconLabelList"/>
    <dgm:cxn modelId="{7184EC5A-A06A-4B4C-92B7-FE652E318DEC}" type="presParOf" srcId="{4F6B2174-A8CD-4728-B44D-C9DDFE53E1A4}" destId="{EE03AD06-3A91-4726-9A01-9BD1EE476981}" srcOrd="0" destOrd="0" presId="urn:microsoft.com/office/officeart/2018/2/layout/IconLabelList"/>
    <dgm:cxn modelId="{4CD6AFE4-CC95-C840-980C-A7786450A4C9}" type="presParOf" srcId="{4F6B2174-A8CD-4728-B44D-C9DDFE53E1A4}" destId="{A68A8B33-9DFA-47F9-B250-543B36A6CF71}" srcOrd="1" destOrd="0" presId="urn:microsoft.com/office/officeart/2018/2/layout/IconLabelList"/>
    <dgm:cxn modelId="{ED9BDDBB-A5A0-394D-AF76-F8733CC59CE9}" type="presParOf" srcId="{4F6B2174-A8CD-4728-B44D-C9DDFE53E1A4}" destId="{39D72DB1-E885-4C25-B44F-DF595FF23D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11A485-AAD1-4CF9-B0BE-DA8095CD30F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FB4892-3701-4574-AC8F-051FFB1C10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IT Deployments: Lead times of weeks or months.</a:t>
          </a:r>
        </a:p>
      </dgm:t>
    </dgm:pt>
    <dgm:pt modelId="{B98788B7-3F74-4DAC-8EE7-6B73D901F826}" type="parTrans" cxnId="{1EA8645F-25B6-495F-8BB8-16310A67AFED}">
      <dgm:prSet/>
      <dgm:spPr/>
      <dgm:t>
        <a:bodyPr/>
        <a:lstStyle/>
        <a:p>
          <a:endParaRPr lang="en-US"/>
        </a:p>
      </dgm:t>
    </dgm:pt>
    <dgm:pt modelId="{09BD4647-55F5-44B8-AF67-4645D80EE80F}" type="sibTrans" cxnId="{1EA8645F-25B6-495F-8BB8-16310A67AF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E5A549-DD19-4004-97FF-4225B85331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Causes: Manual approvals, lack of automation, siloed teams.</a:t>
          </a:r>
        </a:p>
      </dgm:t>
    </dgm:pt>
    <dgm:pt modelId="{CCD008A8-28BC-4A48-961D-152682B2EAA5}" type="parTrans" cxnId="{E8030F1E-76CD-4C82-9178-DD3ACE1A91A4}">
      <dgm:prSet/>
      <dgm:spPr/>
      <dgm:t>
        <a:bodyPr/>
        <a:lstStyle/>
        <a:p>
          <a:endParaRPr lang="en-US"/>
        </a:p>
      </dgm:t>
    </dgm:pt>
    <dgm:pt modelId="{8C6BC107-27C5-43F9-A4E5-9F2DF33F46EF}" type="sibTrans" cxnId="{E8030F1E-76CD-4C82-9178-DD3ACE1A91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C9369A-F41A-41C0-8DA1-947D845E81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Consequences: Delayed feedback, high risk of failure.</a:t>
          </a:r>
        </a:p>
      </dgm:t>
    </dgm:pt>
    <dgm:pt modelId="{4C2667B6-491E-4EEC-B6CF-D70CF67D2B96}" type="parTrans" cxnId="{037FF8EE-8C25-429C-8B96-A7ED4A2B0D3D}">
      <dgm:prSet/>
      <dgm:spPr/>
      <dgm:t>
        <a:bodyPr/>
        <a:lstStyle/>
        <a:p>
          <a:endParaRPr lang="en-US"/>
        </a:p>
      </dgm:t>
    </dgm:pt>
    <dgm:pt modelId="{08470745-BD95-49ED-8D63-22BB58CC94F0}" type="sibTrans" cxnId="{037FF8EE-8C25-429C-8B96-A7ED4A2B0D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F68CB1-3FF2-4318-8C6D-A618FC7AC3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Reference: Kim (2021),</a:t>
          </a:r>
        </a:p>
        <a:p>
          <a:pPr>
            <a:lnSpc>
              <a:spcPct val="100000"/>
            </a:lnSpc>
          </a:pPr>
          <a:r>
            <a:rPr lang="en-US" dirty="0"/>
            <a:t>Walsh (2025)</a:t>
          </a:r>
        </a:p>
      </dgm:t>
    </dgm:pt>
    <dgm:pt modelId="{C06C426A-7C2B-44B9-B9D3-44AD6E157F66}" type="parTrans" cxnId="{E2CD1631-AAD3-4863-A912-B5BE28A4330E}">
      <dgm:prSet/>
      <dgm:spPr/>
      <dgm:t>
        <a:bodyPr/>
        <a:lstStyle/>
        <a:p>
          <a:endParaRPr lang="en-US"/>
        </a:p>
      </dgm:t>
    </dgm:pt>
    <dgm:pt modelId="{12E2C692-9A37-45E9-9EF8-309B0161F24D}" type="sibTrans" cxnId="{E2CD1631-AAD3-4863-A912-B5BE28A4330E}">
      <dgm:prSet/>
      <dgm:spPr/>
      <dgm:t>
        <a:bodyPr/>
        <a:lstStyle/>
        <a:p>
          <a:endParaRPr lang="en-US"/>
        </a:p>
      </dgm:t>
    </dgm:pt>
    <dgm:pt modelId="{6B97E35C-1407-7348-B446-01174BFDF351}" type="pres">
      <dgm:prSet presAssocID="{7411A485-AAD1-4CF9-B0BE-DA8095CD30F9}" presName="vert0" presStyleCnt="0">
        <dgm:presLayoutVars>
          <dgm:dir/>
          <dgm:animOne val="branch"/>
          <dgm:animLvl val="lvl"/>
        </dgm:presLayoutVars>
      </dgm:prSet>
      <dgm:spPr/>
    </dgm:pt>
    <dgm:pt modelId="{4EDCB3D0-D81D-C146-9995-3266F1FA7D44}" type="pres">
      <dgm:prSet presAssocID="{39FB4892-3701-4574-AC8F-051FFB1C105F}" presName="thickLine" presStyleLbl="alignNode1" presStyleIdx="0" presStyleCnt="4"/>
      <dgm:spPr/>
    </dgm:pt>
    <dgm:pt modelId="{C9CB35D8-20F6-5A41-90F9-B3A01546978C}" type="pres">
      <dgm:prSet presAssocID="{39FB4892-3701-4574-AC8F-051FFB1C105F}" presName="horz1" presStyleCnt="0"/>
      <dgm:spPr/>
    </dgm:pt>
    <dgm:pt modelId="{9E12EBDD-6DF0-394F-9A1F-D46F1997C932}" type="pres">
      <dgm:prSet presAssocID="{39FB4892-3701-4574-AC8F-051FFB1C105F}" presName="tx1" presStyleLbl="revTx" presStyleIdx="0" presStyleCnt="4"/>
      <dgm:spPr/>
    </dgm:pt>
    <dgm:pt modelId="{DFA79B75-E7FA-4445-8995-BCC86AF3BB52}" type="pres">
      <dgm:prSet presAssocID="{39FB4892-3701-4574-AC8F-051FFB1C105F}" presName="vert1" presStyleCnt="0"/>
      <dgm:spPr/>
    </dgm:pt>
    <dgm:pt modelId="{77BB1AB7-7250-EC49-AC04-A07F5B023FD0}" type="pres">
      <dgm:prSet presAssocID="{81E5A549-DD19-4004-97FF-4225B85331BF}" presName="thickLine" presStyleLbl="alignNode1" presStyleIdx="1" presStyleCnt="4"/>
      <dgm:spPr/>
    </dgm:pt>
    <dgm:pt modelId="{B4EBF67C-05D8-F347-843B-A77BAAA54BFD}" type="pres">
      <dgm:prSet presAssocID="{81E5A549-DD19-4004-97FF-4225B85331BF}" presName="horz1" presStyleCnt="0"/>
      <dgm:spPr/>
    </dgm:pt>
    <dgm:pt modelId="{E0ACB477-A8B0-4C41-8CE6-D6243978C1AB}" type="pres">
      <dgm:prSet presAssocID="{81E5A549-DD19-4004-97FF-4225B85331BF}" presName="tx1" presStyleLbl="revTx" presStyleIdx="1" presStyleCnt="4"/>
      <dgm:spPr/>
    </dgm:pt>
    <dgm:pt modelId="{B9E18A61-50DF-A04B-9347-78F0DC0B1C64}" type="pres">
      <dgm:prSet presAssocID="{81E5A549-DD19-4004-97FF-4225B85331BF}" presName="vert1" presStyleCnt="0"/>
      <dgm:spPr/>
    </dgm:pt>
    <dgm:pt modelId="{8AC00B65-7B8F-464C-88FA-2A6573198373}" type="pres">
      <dgm:prSet presAssocID="{09C9369A-F41A-41C0-8DA1-947D845E8179}" presName="thickLine" presStyleLbl="alignNode1" presStyleIdx="2" presStyleCnt="4"/>
      <dgm:spPr/>
    </dgm:pt>
    <dgm:pt modelId="{DD99F26C-2C18-204A-829C-2F51A530CCE3}" type="pres">
      <dgm:prSet presAssocID="{09C9369A-F41A-41C0-8DA1-947D845E8179}" presName="horz1" presStyleCnt="0"/>
      <dgm:spPr/>
    </dgm:pt>
    <dgm:pt modelId="{2089BDC3-4D6C-1946-99D2-064299147A24}" type="pres">
      <dgm:prSet presAssocID="{09C9369A-F41A-41C0-8DA1-947D845E8179}" presName="tx1" presStyleLbl="revTx" presStyleIdx="2" presStyleCnt="4"/>
      <dgm:spPr/>
    </dgm:pt>
    <dgm:pt modelId="{F9D75D3D-9EA9-A34A-9F9F-43D06B40B404}" type="pres">
      <dgm:prSet presAssocID="{09C9369A-F41A-41C0-8DA1-947D845E8179}" presName="vert1" presStyleCnt="0"/>
      <dgm:spPr/>
    </dgm:pt>
    <dgm:pt modelId="{41B23D48-3BFF-0B4F-90B5-BA358F6F663D}" type="pres">
      <dgm:prSet presAssocID="{D5F68CB1-3FF2-4318-8C6D-A618FC7AC3B1}" presName="thickLine" presStyleLbl="alignNode1" presStyleIdx="3" presStyleCnt="4"/>
      <dgm:spPr/>
    </dgm:pt>
    <dgm:pt modelId="{FDDAF53B-D4FC-E34F-B1C3-AA93B6FCFEE1}" type="pres">
      <dgm:prSet presAssocID="{D5F68CB1-3FF2-4318-8C6D-A618FC7AC3B1}" presName="horz1" presStyleCnt="0"/>
      <dgm:spPr/>
    </dgm:pt>
    <dgm:pt modelId="{57A16BEC-262D-D242-92AD-94023534889D}" type="pres">
      <dgm:prSet presAssocID="{D5F68CB1-3FF2-4318-8C6D-A618FC7AC3B1}" presName="tx1" presStyleLbl="revTx" presStyleIdx="3" presStyleCnt="4"/>
      <dgm:spPr/>
    </dgm:pt>
    <dgm:pt modelId="{029F37A5-C93A-614C-A564-30D6841C0B5B}" type="pres">
      <dgm:prSet presAssocID="{D5F68CB1-3FF2-4318-8C6D-A618FC7AC3B1}" presName="vert1" presStyleCnt="0"/>
      <dgm:spPr/>
    </dgm:pt>
  </dgm:ptLst>
  <dgm:cxnLst>
    <dgm:cxn modelId="{E8030F1E-76CD-4C82-9178-DD3ACE1A91A4}" srcId="{7411A485-AAD1-4CF9-B0BE-DA8095CD30F9}" destId="{81E5A549-DD19-4004-97FF-4225B85331BF}" srcOrd="1" destOrd="0" parTransId="{CCD008A8-28BC-4A48-961D-152682B2EAA5}" sibTransId="{8C6BC107-27C5-43F9-A4E5-9F2DF33F46EF}"/>
    <dgm:cxn modelId="{E2CD1631-AAD3-4863-A912-B5BE28A4330E}" srcId="{7411A485-AAD1-4CF9-B0BE-DA8095CD30F9}" destId="{D5F68CB1-3FF2-4318-8C6D-A618FC7AC3B1}" srcOrd="3" destOrd="0" parTransId="{C06C426A-7C2B-44B9-B9D3-44AD6E157F66}" sibTransId="{12E2C692-9A37-45E9-9EF8-309B0161F24D}"/>
    <dgm:cxn modelId="{993F3937-DD1B-D248-8A6B-6485134D7E7F}" type="presOf" srcId="{09C9369A-F41A-41C0-8DA1-947D845E8179}" destId="{2089BDC3-4D6C-1946-99D2-064299147A24}" srcOrd="0" destOrd="0" presId="urn:microsoft.com/office/officeart/2008/layout/LinedList"/>
    <dgm:cxn modelId="{1EA8645F-25B6-495F-8BB8-16310A67AFED}" srcId="{7411A485-AAD1-4CF9-B0BE-DA8095CD30F9}" destId="{39FB4892-3701-4574-AC8F-051FFB1C105F}" srcOrd="0" destOrd="0" parTransId="{B98788B7-3F74-4DAC-8EE7-6B73D901F826}" sibTransId="{09BD4647-55F5-44B8-AF67-4645D80EE80F}"/>
    <dgm:cxn modelId="{454CEA9C-6502-DE46-A3C6-A128E70CCACF}" type="presOf" srcId="{81E5A549-DD19-4004-97FF-4225B85331BF}" destId="{E0ACB477-A8B0-4C41-8CE6-D6243978C1AB}" srcOrd="0" destOrd="0" presId="urn:microsoft.com/office/officeart/2008/layout/LinedList"/>
    <dgm:cxn modelId="{022B79A9-5037-F143-ACC9-057CABE3A291}" type="presOf" srcId="{D5F68CB1-3FF2-4318-8C6D-A618FC7AC3B1}" destId="{57A16BEC-262D-D242-92AD-94023534889D}" srcOrd="0" destOrd="0" presId="urn:microsoft.com/office/officeart/2008/layout/LinedList"/>
    <dgm:cxn modelId="{037FF8EE-8C25-429C-8B96-A7ED4A2B0D3D}" srcId="{7411A485-AAD1-4CF9-B0BE-DA8095CD30F9}" destId="{09C9369A-F41A-41C0-8DA1-947D845E8179}" srcOrd="2" destOrd="0" parTransId="{4C2667B6-491E-4EEC-B6CF-D70CF67D2B96}" sibTransId="{08470745-BD95-49ED-8D63-22BB58CC94F0}"/>
    <dgm:cxn modelId="{6DEE60F0-D2E1-0445-B591-8F58796F511A}" type="presOf" srcId="{39FB4892-3701-4574-AC8F-051FFB1C105F}" destId="{9E12EBDD-6DF0-394F-9A1F-D46F1997C932}" srcOrd="0" destOrd="0" presId="urn:microsoft.com/office/officeart/2008/layout/LinedList"/>
    <dgm:cxn modelId="{A33649F1-2850-8940-B442-D97435E9814A}" type="presOf" srcId="{7411A485-AAD1-4CF9-B0BE-DA8095CD30F9}" destId="{6B97E35C-1407-7348-B446-01174BFDF351}" srcOrd="0" destOrd="0" presId="urn:microsoft.com/office/officeart/2008/layout/LinedList"/>
    <dgm:cxn modelId="{864FD0A8-1EC3-3642-A03B-8F673393EAB6}" type="presParOf" srcId="{6B97E35C-1407-7348-B446-01174BFDF351}" destId="{4EDCB3D0-D81D-C146-9995-3266F1FA7D44}" srcOrd="0" destOrd="0" presId="urn:microsoft.com/office/officeart/2008/layout/LinedList"/>
    <dgm:cxn modelId="{55A53B9A-6426-1947-B340-C8051F4D55AA}" type="presParOf" srcId="{6B97E35C-1407-7348-B446-01174BFDF351}" destId="{C9CB35D8-20F6-5A41-90F9-B3A01546978C}" srcOrd="1" destOrd="0" presId="urn:microsoft.com/office/officeart/2008/layout/LinedList"/>
    <dgm:cxn modelId="{F4E11099-C00C-194C-B856-6C745B5DC6A5}" type="presParOf" srcId="{C9CB35D8-20F6-5A41-90F9-B3A01546978C}" destId="{9E12EBDD-6DF0-394F-9A1F-D46F1997C932}" srcOrd="0" destOrd="0" presId="urn:microsoft.com/office/officeart/2008/layout/LinedList"/>
    <dgm:cxn modelId="{1EE3D8FE-EFB9-8D41-9013-2ABD7F6D4A53}" type="presParOf" srcId="{C9CB35D8-20F6-5A41-90F9-B3A01546978C}" destId="{DFA79B75-E7FA-4445-8995-BCC86AF3BB52}" srcOrd="1" destOrd="0" presId="urn:microsoft.com/office/officeart/2008/layout/LinedList"/>
    <dgm:cxn modelId="{8867AA10-D0B9-CC4B-A75E-B2C452D17F5E}" type="presParOf" srcId="{6B97E35C-1407-7348-B446-01174BFDF351}" destId="{77BB1AB7-7250-EC49-AC04-A07F5B023FD0}" srcOrd="2" destOrd="0" presId="urn:microsoft.com/office/officeart/2008/layout/LinedList"/>
    <dgm:cxn modelId="{4913146C-3677-BA48-802D-3B887F93DC31}" type="presParOf" srcId="{6B97E35C-1407-7348-B446-01174BFDF351}" destId="{B4EBF67C-05D8-F347-843B-A77BAAA54BFD}" srcOrd="3" destOrd="0" presId="urn:microsoft.com/office/officeart/2008/layout/LinedList"/>
    <dgm:cxn modelId="{FD6196E7-AAAC-C942-BCE3-06560D905542}" type="presParOf" srcId="{B4EBF67C-05D8-F347-843B-A77BAAA54BFD}" destId="{E0ACB477-A8B0-4C41-8CE6-D6243978C1AB}" srcOrd="0" destOrd="0" presId="urn:microsoft.com/office/officeart/2008/layout/LinedList"/>
    <dgm:cxn modelId="{A2BEBA95-6CB6-754E-84D4-8DB44A7E3BC1}" type="presParOf" srcId="{B4EBF67C-05D8-F347-843B-A77BAAA54BFD}" destId="{B9E18A61-50DF-A04B-9347-78F0DC0B1C64}" srcOrd="1" destOrd="0" presId="urn:microsoft.com/office/officeart/2008/layout/LinedList"/>
    <dgm:cxn modelId="{167894D3-A971-A045-844F-1498A53653C8}" type="presParOf" srcId="{6B97E35C-1407-7348-B446-01174BFDF351}" destId="{8AC00B65-7B8F-464C-88FA-2A6573198373}" srcOrd="4" destOrd="0" presId="urn:microsoft.com/office/officeart/2008/layout/LinedList"/>
    <dgm:cxn modelId="{91851616-FAD1-6E49-9464-064C7FC9436C}" type="presParOf" srcId="{6B97E35C-1407-7348-B446-01174BFDF351}" destId="{DD99F26C-2C18-204A-829C-2F51A530CCE3}" srcOrd="5" destOrd="0" presId="urn:microsoft.com/office/officeart/2008/layout/LinedList"/>
    <dgm:cxn modelId="{AA3EDF95-75F5-F14A-AFC2-134BC38F3258}" type="presParOf" srcId="{DD99F26C-2C18-204A-829C-2F51A530CCE3}" destId="{2089BDC3-4D6C-1946-99D2-064299147A24}" srcOrd="0" destOrd="0" presId="urn:microsoft.com/office/officeart/2008/layout/LinedList"/>
    <dgm:cxn modelId="{EA30C343-232C-DC4B-BAD1-A6D92306EB93}" type="presParOf" srcId="{DD99F26C-2C18-204A-829C-2F51A530CCE3}" destId="{F9D75D3D-9EA9-A34A-9F9F-43D06B40B404}" srcOrd="1" destOrd="0" presId="urn:microsoft.com/office/officeart/2008/layout/LinedList"/>
    <dgm:cxn modelId="{532F373E-85A3-444B-9219-7DF4EFCD85DD}" type="presParOf" srcId="{6B97E35C-1407-7348-B446-01174BFDF351}" destId="{41B23D48-3BFF-0B4F-90B5-BA358F6F663D}" srcOrd="6" destOrd="0" presId="urn:microsoft.com/office/officeart/2008/layout/LinedList"/>
    <dgm:cxn modelId="{E1795CFF-3D34-CF48-8C06-19E1C90F0726}" type="presParOf" srcId="{6B97E35C-1407-7348-B446-01174BFDF351}" destId="{FDDAF53B-D4FC-E34F-B1C3-AA93B6FCFEE1}" srcOrd="7" destOrd="0" presId="urn:microsoft.com/office/officeart/2008/layout/LinedList"/>
    <dgm:cxn modelId="{8A9775C1-95E0-8E4F-8065-85B1949B54FB}" type="presParOf" srcId="{FDDAF53B-D4FC-E34F-B1C3-AA93B6FCFEE1}" destId="{57A16BEC-262D-D242-92AD-94023534889D}" srcOrd="0" destOrd="0" presId="urn:microsoft.com/office/officeart/2008/layout/LinedList"/>
    <dgm:cxn modelId="{9066697A-CD06-4845-9E33-EC916845930F}" type="presParOf" srcId="{FDDAF53B-D4FC-E34F-B1C3-AA93B6FCFEE1}" destId="{029F37A5-C93A-614C-A564-30D6841C0B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DE6DA1-70CB-4619-9ADB-15B91F0B10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6B98364-0DB2-4442-A2FB-9E5352554C9E}">
      <dgm:prSet/>
      <dgm:spPr/>
      <dgm:t>
        <a:bodyPr/>
        <a:lstStyle/>
        <a:p>
          <a:r>
            <a:rPr lang="en-US"/>
            <a:t>DevOps Goal: Deployment lead times of minutes.</a:t>
          </a:r>
        </a:p>
      </dgm:t>
    </dgm:pt>
    <dgm:pt modelId="{4CCB3121-279F-4B6C-90C5-CD5995C5A17A}" type="parTrans" cxnId="{6BA46918-7904-4959-9177-C44A6FF2CF78}">
      <dgm:prSet/>
      <dgm:spPr/>
      <dgm:t>
        <a:bodyPr/>
        <a:lstStyle/>
        <a:p>
          <a:endParaRPr lang="en-US"/>
        </a:p>
      </dgm:t>
    </dgm:pt>
    <dgm:pt modelId="{D7181365-F336-45A2-8B0C-07A78DF4FE35}" type="sibTrans" cxnId="{6BA46918-7904-4959-9177-C44A6FF2CF78}">
      <dgm:prSet/>
      <dgm:spPr/>
      <dgm:t>
        <a:bodyPr/>
        <a:lstStyle/>
        <a:p>
          <a:endParaRPr lang="en-US"/>
        </a:p>
      </dgm:t>
    </dgm:pt>
    <dgm:pt modelId="{52DBCC3A-D67F-482F-A4FA-0B8763D2D591}">
      <dgm:prSet/>
      <dgm:spPr/>
      <dgm:t>
        <a:bodyPr/>
        <a:lstStyle/>
        <a:p>
          <a:r>
            <a:rPr lang="en-US"/>
            <a:t>Achieved Through: CI/CD pipelines, automation, small batch changes.</a:t>
          </a:r>
        </a:p>
      </dgm:t>
    </dgm:pt>
    <dgm:pt modelId="{C403D5AD-D2E0-47F9-87DF-3882C3431461}" type="parTrans" cxnId="{945BC0FC-1A32-41D4-B0D1-5AA0653A7133}">
      <dgm:prSet/>
      <dgm:spPr/>
      <dgm:t>
        <a:bodyPr/>
        <a:lstStyle/>
        <a:p>
          <a:endParaRPr lang="en-US"/>
        </a:p>
      </dgm:t>
    </dgm:pt>
    <dgm:pt modelId="{A422333B-3995-44FA-87D5-A224ADE0FB92}" type="sibTrans" cxnId="{945BC0FC-1A32-41D4-B0D1-5AA0653A7133}">
      <dgm:prSet/>
      <dgm:spPr/>
      <dgm:t>
        <a:bodyPr/>
        <a:lstStyle/>
        <a:p>
          <a:endParaRPr lang="en-US"/>
        </a:p>
      </dgm:t>
    </dgm:pt>
    <dgm:pt modelId="{C39A1BF7-F40B-4CEE-AE1D-D34A197BA8E3}">
      <dgm:prSet/>
      <dgm:spPr/>
      <dgm:t>
        <a:bodyPr/>
        <a:lstStyle/>
        <a:p>
          <a:r>
            <a:rPr lang="en-US"/>
            <a:t>Benefits: Faster innovation, reduced risk, better customer satisfaction.</a:t>
          </a:r>
        </a:p>
      </dgm:t>
    </dgm:pt>
    <dgm:pt modelId="{43D9C5E7-7E65-4424-AB0D-6F40CC460E09}" type="parTrans" cxnId="{203AFF93-62A1-4AAF-AD98-13F9A6AFD192}">
      <dgm:prSet/>
      <dgm:spPr/>
      <dgm:t>
        <a:bodyPr/>
        <a:lstStyle/>
        <a:p>
          <a:endParaRPr lang="en-US"/>
        </a:p>
      </dgm:t>
    </dgm:pt>
    <dgm:pt modelId="{39A48A35-F97E-4833-9860-4F64BF2C7BCA}" type="sibTrans" cxnId="{203AFF93-62A1-4AAF-AD98-13F9A6AFD192}">
      <dgm:prSet/>
      <dgm:spPr/>
      <dgm:t>
        <a:bodyPr/>
        <a:lstStyle/>
        <a:p>
          <a:endParaRPr lang="en-US"/>
        </a:p>
      </dgm:t>
    </dgm:pt>
    <dgm:pt modelId="{B3565FCC-FA59-4C46-84F0-CC066F4D9F16}">
      <dgm:prSet/>
      <dgm:spPr/>
      <dgm:t>
        <a:bodyPr/>
        <a:lstStyle/>
        <a:p>
          <a:r>
            <a:rPr lang="en-US"/>
            <a:t>Reference: Kim (2021), Walsh (2025)</a:t>
          </a:r>
        </a:p>
      </dgm:t>
    </dgm:pt>
    <dgm:pt modelId="{FCABAC46-73D3-4E76-9B8C-6C7BA274F2F6}" type="parTrans" cxnId="{8E0C78E1-1D40-414E-B119-7DF589220509}">
      <dgm:prSet/>
      <dgm:spPr/>
      <dgm:t>
        <a:bodyPr/>
        <a:lstStyle/>
        <a:p>
          <a:endParaRPr lang="en-US"/>
        </a:p>
      </dgm:t>
    </dgm:pt>
    <dgm:pt modelId="{6D9D0A9B-B3A1-41FC-AF31-A37DC00ED589}" type="sibTrans" cxnId="{8E0C78E1-1D40-414E-B119-7DF589220509}">
      <dgm:prSet/>
      <dgm:spPr/>
      <dgm:t>
        <a:bodyPr/>
        <a:lstStyle/>
        <a:p>
          <a:endParaRPr lang="en-US"/>
        </a:p>
      </dgm:t>
    </dgm:pt>
    <dgm:pt modelId="{8AC54D74-309C-40DC-9B76-7C75B1A058A5}" type="pres">
      <dgm:prSet presAssocID="{37DE6DA1-70CB-4619-9ADB-15B91F0B10BF}" presName="root" presStyleCnt="0">
        <dgm:presLayoutVars>
          <dgm:dir/>
          <dgm:resizeHandles val="exact"/>
        </dgm:presLayoutVars>
      </dgm:prSet>
      <dgm:spPr/>
    </dgm:pt>
    <dgm:pt modelId="{B5CAFDB1-2CE8-4971-B078-09D5C001D9D0}" type="pres">
      <dgm:prSet presAssocID="{37DE6DA1-70CB-4619-9ADB-15B91F0B10BF}" presName="container" presStyleCnt="0">
        <dgm:presLayoutVars>
          <dgm:dir/>
          <dgm:resizeHandles val="exact"/>
        </dgm:presLayoutVars>
      </dgm:prSet>
      <dgm:spPr/>
    </dgm:pt>
    <dgm:pt modelId="{FC9029C6-3B9B-46C2-982D-DB015A084A6F}" type="pres">
      <dgm:prSet presAssocID="{86B98364-0DB2-4442-A2FB-9E5352554C9E}" presName="compNode" presStyleCnt="0"/>
      <dgm:spPr/>
    </dgm:pt>
    <dgm:pt modelId="{9E8065EA-F7AC-4EF8-8C55-8A1466D486C1}" type="pres">
      <dgm:prSet presAssocID="{86B98364-0DB2-4442-A2FB-9E5352554C9E}" presName="iconBgRect" presStyleLbl="bgShp" presStyleIdx="0" presStyleCnt="4"/>
      <dgm:spPr/>
    </dgm:pt>
    <dgm:pt modelId="{581C685E-8D9C-4F2A-A5FD-EE34EB194E9E}" type="pres">
      <dgm:prSet presAssocID="{86B98364-0DB2-4442-A2FB-9E5352554C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F810F3C-8F3A-4CA6-AB70-81B2E83CBE94}" type="pres">
      <dgm:prSet presAssocID="{86B98364-0DB2-4442-A2FB-9E5352554C9E}" presName="spaceRect" presStyleCnt="0"/>
      <dgm:spPr/>
    </dgm:pt>
    <dgm:pt modelId="{3688F747-8CAA-4B46-AE1B-95E09F0ECB90}" type="pres">
      <dgm:prSet presAssocID="{86B98364-0DB2-4442-A2FB-9E5352554C9E}" presName="textRect" presStyleLbl="revTx" presStyleIdx="0" presStyleCnt="4">
        <dgm:presLayoutVars>
          <dgm:chMax val="1"/>
          <dgm:chPref val="1"/>
        </dgm:presLayoutVars>
      </dgm:prSet>
      <dgm:spPr/>
    </dgm:pt>
    <dgm:pt modelId="{808BFE49-4748-4D44-BDE7-375ABB2BCAD5}" type="pres">
      <dgm:prSet presAssocID="{D7181365-F336-45A2-8B0C-07A78DF4FE35}" presName="sibTrans" presStyleLbl="sibTrans2D1" presStyleIdx="0" presStyleCnt="0"/>
      <dgm:spPr/>
    </dgm:pt>
    <dgm:pt modelId="{A2171711-2D57-4C1D-BAD0-6278400B8F7C}" type="pres">
      <dgm:prSet presAssocID="{52DBCC3A-D67F-482F-A4FA-0B8763D2D591}" presName="compNode" presStyleCnt="0"/>
      <dgm:spPr/>
    </dgm:pt>
    <dgm:pt modelId="{1CB2CEFC-B8C2-4198-8B4A-F1AF8A42CD4D}" type="pres">
      <dgm:prSet presAssocID="{52DBCC3A-D67F-482F-A4FA-0B8763D2D591}" presName="iconBgRect" presStyleLbl="bgShp" presStyleIdx="1" presStyleCnt="4"/>
      <dgm:spPr/>
    </dgm:pt>
    <dgm:pt modelId="{8BE0DC19-5AAC-4909-A4F3-EC823EDB4B8E}" type="pres">
      <dgm:prSet presAssocID="{52DBCC3A-D67F-482F-A4FA-0B8763D2D5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AF089BF-EF19-4D2E-A86F-70C771089394}" type="pres">
      <dgm:prSet presAssocID="{52DBCC3A-D67F-482F-A4FA-0B8763D2D591}" presName="spaceRect" presStyleCnt="0"/>
      <dgm:spPr/>
    </dgm:pt>
    <dgm:pt modelId="{E9373E86-2934-4809-B6D8-2AA8E9CD60D2}" type="pres">
      <dgm:prSet presAssocID="{52DBCC3A-D67F-482F-A4FA-0B8763D2D591}" presName="textRect" presStyleLbl="revTx" presStyleIdx="1" presStyleCnt="4">
        <dgm:presLayoutVars>
          <dgm:chMax val="1"/>
          <dgm:chPref val="1"/>
        </dgm:presLayoutVars>
      </dgm:prSet>
      <dgm:spPr/>
    </dgm:pt>
    <dgm:pt modelId="{11A48377-E54A-41C8-8A25-9B8DEA864022}" type="pres">
      <dgm:prSet presAssocID="{A422333B-3995-44FA-87D5-A224ADE0FB92}" presName="sibTrans" presStyleLbl="sibTrans2D1" presStyleIdx="0" presStyleCnt="0"/>
      <dgm:spPr/>
    </dgm:pt>
    <dgm:pt modelId="{73E61260-6532-423A-B0EA-03289FD8302C}" type="pres">
      <dgm:prSet presAssocID="{C39A1BF7-F40B-4CEE-AE1D-D34A197BA8E3}" presName="compNode" presStyleCnt="0"/>
      <dgm:spPr/>
    </dgm:pt>
    <dgm:pt modelId="{AA791BAC-9D37-4A3A-BB01-4A059BDE21AA}" type="pres">
      <dgm:prSet presAssocID="{C39A1BF7-F40B-4CEE-AE1D-D34A197BA8E3}" presName="iconBgRect" presStyleLbl="bgShp" presStyleIdx="2" presStyleCnt="4"/>
      <dgm:spPr/>
    </dgm:pt>
    <dgm:pt modelId="{CBD01D49-EFC2-4495-83CB-FD6BC059941F}" type="pres">
      <dgm:prSet presAssocID="{C39A1BF7-F40B-4CEE-AE1D-D34A197BA8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5A97996-EB9E-4429-9380-C60E4559E5B1}" type="pres">
      <dgm:prSet presAssocID="{C39A1BF7-F40B-4CEE-AE1D-D34A197BA8E3}" presName="spaceRect" presStyleCnt="0"/>
      <dgm:spPr/>
    </dgm:pt>
    <dgm:pt modelId="{F0348F0C-26FB-4094-8EA8-72430D75104D}" type="pres">
      <dgm:prSet presAssocID="{C39A1BF7-F40B-4CEE-AE1D-D34A197BA8E3}" presName="textRect" presStyleLbl="revTx" presStyleIdx="2" presStyleCnt="4">
        <dgm:presLayoutVars>
          <dgm:chMax val="1"/>
          <dgm:chPref val="1"/>
        </dgm:presLayoutVars>
      </dgm:prSet>
      <dgm:spPr/>
    </dgm:pt>
    <dgm:pt modelId="{5CFED7AE-9C21-4DD0-BB71-9173A9ADC801}" type="pres">
      <dgm:prSet presAssocID="{39A48A35-F97E-4833-9860-4F64BF2C7BCA}" presName="sibTrans" presStyleLbl="sibTrans2D1" presStyleIdx="0" presStyleCnt="0"/>
      <dgm:spPr/>
    </dgm:pt>
    <dgm:pt modelId="{6779C742-FA7E-481B-B6D5-034B7577E775}" type="pres">
      <dgm:prSet presAssocID="{B3565FCC-FA59-4C46-84F0-CC066F4D9F16}" presName="compNode" presStyleCnt="0"/>
      <dgm:spPr/>
    </dgm:pt>
    <dgm:pt modelId="{0750858A-3BF1-4598-857E-A6E062E91DAE}" type="pres">
      <dgm:prSet presAssocID="{B3565FCC-FA59-4C46-84F0-CC066F4D9F16}" presName="iconBgRect" presStyleLbl="bgShp" presStyleIdx="3" presStyleCnt="4"/>
      <dgm:spPr/>
    </dgm:pt>
    <dgm:pt modelId="{4134F851-04F0-49E6-A88E-5D468E65CE60}" type="pres">
      <dgm:prSet presAssocID="{B3565FCC-FA59-4C46-84F0-CC066F4D9F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4E4E324-2559-4ADA-8752-9D86EBC94FA3}" type="pres">
      <dgm:prSet presAssocID="{B3565FCC-FA59-4C46-84F0-CC066F4D9F16}" presName="spaceRect" presStyleCnt="0"/>
      <dgm:spPr/>
    </dgm:pt>
    <dgm:pt modelId="{71ED8D8E-C038-4CD5-8069-1EAE04E68F8B}" type="pres">
      <dgm:prSet presAssocID="{B3565FCC-FA59-4C46-84F0-CC066F4D9F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BA46918-7904-4959-9177-C44A6FF2CF78}" srcId="{37DE6DA1-70CB-4619-9ADB-15B91F0B10BF}" destId="{86B98364-0DB2-4442-A2FB-9E5352554C9E}" srcOrd="0" destOrd="0" parTransId="{4CCB3121-279F-4B6C-90C5-CD5995C5A17A}" sibTransId="{D7181365-F336-45A2-8B0C-07A78DF4FE35}"/>
    <dgm:cxn modelId="{63C9BD42-CD36-4509-BE64-A74C4E8DC2BA}" type="presOf" srcId="{D7181365-F336-45A2-8B0C-07A78DF4FE35}" destId="{808BFE49-4748-4D44-BDE7-375ABB2BCAD5}" srcOrd="0" destOrd="0" presId="urn:microsoft.com/office/officeart/2018/2/layout/IconCircleList"/>
    <dgm:cxn modelId="{006C4349-9E4E-4AB5-BACC-15F446459643}" type="presOf" srcId="{C39A1BF7-F40B-4CEE-AE1D-D34A197BA8E3}" destId="{F0348F0C-26FB-4094-8EA8-72430D75104D}" srcOrd="0" destOrd="0" presId="urn:microsoft.com/office/officeart/2018/2/layout/IconCircleList"/>
    <dgm:cxn modelId="{6B52964B-37CE-43A5-88C3-83A7F585FF06}" type="presOf" srcId="{52DBCC3A-D67F-482F-A4FA-0B8763D2D591}" destId="{E9373E86-2934-4809-B6D8-2AA8E9CD60D2}" srcOrd="0" destOrd="0" presId="urn:microsoft.com/office/officeart/2018/2/layout/IconCircleList"/>
    <dgm:cxn modelId="{42553951-57C9-47F5-9108-AD1D8BDAE4F4}" type="presOf" srcId="{A422333B-3995-44FA-87D5-A224ADE0FB92}" destId="{11A48377-E54A-41C8-8A25-9B8DEA864022}" srcOrd="0" destOrd="0" presId="urn:microsoft.com/office/officeart/2018/2/layout/IconCircleList"/>
    <dgm:cxn modelId="{92175487-C9BC-4470-9A46-1D8CCC4BACF8}" type="presOf" srcId="{37DE6DA1-70CB-4619-9ADB-15B91F0B10BF}" destId="{8AC54D74-309C-40DC-9B76-7C75B1A058A5}" srcOrd="0" destOrd="0" presId="urn:microsoft.com/office/officeart/2018/2/layout/IconCircleList"/>
    <dgm:cxn modelId="{203AFF93-62A1-4AAF-AD98-13F9A6AFD192}" srcId="{37DE6DA1-70CB-4619-9ADB-15B91F0B10BF}" destId="{C39A1BF7-F40B-4CEE-AE1D-D34A197BA8E3}" srcOrd="2" destOrd="0" parTransId="{43D9C5E7-7E65-4424-AB0D-6F40CC460E09}" sibTransId="{39A48A35-F97E-4833-9860-4F64BF2C7BCA}"/>
    <dgm:cxn modelId="{265370A2-C0F3-45F1-B328-E5358C9A62AF}" type="presOf" srcId="{B3565FCC-FA59-4C46-84F0-CC066F4D9F16}" destId="{71ED8D8E-C038-4CD5-8069-1EAE04E68F8B}" srcOrd="0" destOrd="0" presId="urn:microsoft.com/office/officeart/2018/2/layout/IconCircleList"/>
    <dgm:cxn modelId="{8E0C78E1-1D40-414E-B119-7DF589220509}" srcId="{37DE6DA1-70CB-4619-9ADB-15B91F0B10BF}" destId="{B3565FCC-FA59-4C46-84F0-CC066F4D9F16}" srcOrd="3" destOrd="0" parTransId="{FCABAC46-73D3-4E76-9B8C-6C7BA274F2F6}" sibTransId="{6D9D0A9B-B3A1-41FC-AF31-A37DC00ED589}"/>
    <dgm:cxn modelId="{3DB00AE2-3943-4E93-844B-1F7B85033488}" type="presOf" srcId="{39A48A35-F97E-4833-9860-4F64BF2C7BCA}" destId="{5CFED7AE-9C21-4DD0-BB71-9173A9ADC801}" srcOrd="0" destOrd="0" presId="urn:microsoft.com/office/officeart/2018/2/layout/IconCircleList"/>
    <dgm:cxn modelId="{63B96DF8-2829-4AD7-9F4F-317676192C67}" type="presOf" srcId="{86B98364-0DB2-4442-A2FB-9E5352554C9E}" destId="{3688F747-8CAA-4B46-AE1B-95E09F0ECB90}" srcOrd="0" destOrd="0" presId="urn:microsoft.com/office/officeart/2018/2/layout/IconCircleList"/>
    <dgm:cxn modelId="{945BC0FC-1A32-41D4-B0D1-5AA0653A7133}" srcId="{37DE6DA1-70CB-4619-9ADB-15B91F0B10BF}" destId="{52DBCC3A-D67F-482F-A4FA-0B8763D2D591}" srcOrd="1" destOrd="0" parTransId="{C403D5AD-D2E0-47F9-87DF-3882C3431461}" sibTransId="{A422333B-3995-44FA-87D5-A224ADE0FB92}"/>
    <dgm:cxn modelId="{F69062DF-0EB5-40A1-92CA-952C32ECCFFD}" type="presParOf" srcId="{8AC54D74-309C-40DC-9B76-7C75B1A058A5}" destId="{B5CAFDB1-2CE8-4971-B078-09D5C001D9D0}" srcOrd="0" destOrd="0" presId="urn:microsoft.com/office/officeart/2018/2/layout/IconCircleList"/>
    <dgm:cxn modelId="{52246B08-8361-4D41-A457-D891A9A75829}" type="presParOf" srcId="{B5CAFDB1-2CE8-4971-B078-09D5C001D9D0}" destId="{FC9029C6-3B9B-46C2-982D-DB015A084A6F}" srcOrd="0" destOrd="0" presId="urn:microsoft.com/office/officeart/2018/2/layout/IconCircleList"/>
    <dgm:cxn modelId="{51904002-983F-464A-9195-9C85780BB4B9}" type="presParOf" srcId="{FC9029C6-3B9B-46C2-982D-DB015A084A6F}" destId="{9E8065EA-F7AC-4EF8-8C55-8A1466D486C1}" srcOrd="0" destOrd="0" presId="urn:microsoft.com/office/officeart/2018/2/layout/IconCircleList"/>
    <dgm:cxn modelId="{D4E12B9D-66BE-4EA2-BD59-36BDE60027DC}" type="presParOf" srcId="{FC9029C6-3B9B-46C2-982D-DB015A084A6F}" destId="{581C685E-8D9C-4F2A-A5FD-EE34EB194E9E}" srcOrd="1" destOrd="0" presId="urn:microsoft.com/office/officeart/2018/2/layout/IconCircleList"/>
    <dgm:cxn modelId="{62D6557F-29C7-41C0-9CE0-08AD17F9B5BF}" type="presParOf" srcId="{FC9029C6-3B9B-46C2-982D-DB015A084A6F}" destId="{BF810F3C-8F3A-4CA6-AB70-81B2E83CBE94}" srcOrd="2" destOrd="0" presId="urn:microsoft.com/office/officeart/2018/2/layout/IconCircleList"/>
    <dgm:cxn modelId="{D76C9DEC-830F-4E24-BB30-4669DEB98DE6}" type="presParOf" srcId="{FC9029C6-3B9B-46C2-982D-DB015A084A6F}" destId="{3688F747-8CAA-4B46-AE1B-95E09F0ECB90}" srcOrd="3" destOrd="0" presId="urn:microsoft.com/office/officeart/2018/2/layout/IconCircleList"/>
    <dgm:cxn modelId="{9DF67290-1489-4521-8D31-3DD387B8DB52}" type="presParOf" srcId="{B5CAFDB1-2CE8-4971-B078-09D5C001D9D0}" destId="{808BFE49-4748-4D44-BDE7-375ABB2BCAD5}" srcOrd="1" destOrd="0" presId="urn:microsoft.com/office/officeart/2018/2/layout/IconCircleList"/>
    <dgm:cxn modelId="{5516B5A6-5A60-402F-887C-67D961143539}" type="presParOf" srcId="{B5CAFDB1-2CE8-4971-B078-09D5C001D9D0}" destId="{A2171711-2D57-4C1D-BAD0-6278400B8F7C}" srcOrd="2" destOrd="0" presId="urn:microsoft.com/office/officeart/2018/2/layout/IconCircleList"/>
    <dgm:cxn modelId="{51A33ECB-49AA-43E5-A800-98309F4B7F3B}" type="presParOf" srcId="{A2171711-2D57-4C1D-BAD0-6278400B8F7C}" destId="{1CB2CEFC-B8C2-4198-8B4A-F1AF8A42CD4D}" srcOrd="0" destOrd="0" presId="urn:microsoft.com/office/officeart/2018/2/layout/IconCircleList"/>
    <dgm:cxn modelId="{42A161D9-39D5-4B84-A00F-64F35E3FB48C}" type="presParOf" srcId="{A2171711-2D57-4C1D-BAD0-6278400B8F7C}" destId="{8BE0DC19-5AAC-4909-A4F3-EC823EDB4B8E}" srcOrd="1" destOrd="0" presId="urn:microsoft.com/office/officeart/2018/2/layout/IconCircleList"/>
    <dgm:cxn modelId="{E25BE628-F24F-4910-B9BB-6C939FF08F85}" type="presParOf" srcId="{A2171711-2D57-4C1D-BAD0-6278400B8F7C}" destId="{3AF089BF-EF19-4D2E-A86F-70C771089394}" srcOrd="2" destOrd="0" presId="urn:microsoft.com/office/officeart/2018/2/layout/IconCircleList"/>
    <dgm:cxn modelId="{0B36EA7E-6488-4D48-A07E-21915C439187}" type="presParOf" srcId="{A2171711-2D57-4C1D-BAD0-6278400B8F7C}" destId="{E9373E86-2934-4809-B6D8-2AA8E9CD60D2}" srcOrd="3" destOrd="0" presId="urn:microsoft.com/office/officeart/2018/2/layout/IconCircleList"/>
    <dgm:cxn modelId="{171981B5-B18B-4DD1-A134-BDA727CE3A14}" type="presParOf" srcId="{B5CAFDB1-2CE8-4971-B078-09D5C001D9D0}" destId="{11A48377-E54A-41C8-8A25-9B8DEA864022}" srcOrd="3" destOrd="0" presId="urn:microsoft.com/office/officeart/2018/2/layout/IconCircleList"/>
    <dgm:cxn modelId="{6E78725A-840F-436A-BDF1-5C2732A8B416}" type="presParOf" srcId="{B5CAFDB1-2CE8-4971-B078-09D5C001D9D0}" destId="{73E61260-6532-423A-B0EA-03289FD8302C}" srcOrd="4" destOrd="0" presId="urn:microsoft.com/office/officeart/2018/2/layout/IconCircleList"/>
    <dgm:cxn modelId="{DF5A6630-4305-42F0-9668-51FB06CAF044}" type="presParOf" srcId="{73E61260-6532-423A-B0EA-03289FD8302C}" destId="{AA791BAC-9D37-4A3A-BB01-4A059BDE21AA}" srcOrd="0" destOrd="0" presId="urn:microsoft.com/office/officeart/2018/2/layout/IconCircleList"/>
    <dgm:cxn modelId="{724AD339-D00D-428C-A14D-89732B721698}" type="presParOf" srcId="{73E61260-6532-423A-B0EA-03289FD8302C}" destId="{CBD01D49-EFC2-4495-83CB-FD6BC059941F}" srcOrd="1" destOrd="0" presId="urn:microsoft.com/office/officeart/2018/2/layout/IconCircleList"/>
    <dgm:cxn modelId="{2FBBBDD7-9E9C-431E-8B65-504113276CA5}" type="presParOf" srcId="{73E61260-6532-423A-B0EA-03289FD8302C}" destId="{35A97996-EB9E-4429-9380-C60E4559E5B1}" srcOrd="2" destOrd="0" presId="urn:microsoft.com/office/officeart/2018/2/layout/IconCircleList"/>
    <dgm:cxn modelId="{B689DB15-36E1-4B78-8947-3696FA26A7EC}" type="presParOf" srcId="{73E61260-6532-423A-B0EA-03289FD8302C}" destId="{F0348F0C-26FB-4094-8EA8-72430D75104D}" srcOrd="3" destOrd="0" presId="urn:microsoft.com/office/officeart/2018/2/layout/IconCircleList"/>
    <dgm:cxn modelId="{56694E35-9E6D-4EA3-A8D8-DE53E71BA51B}" type="presParOf" srcId="{B5CAFDB1-2CE8-4971-B078-09D5C001D9D0}" destId="{5CFED7AE-9C21-4DD0-BB71-9173A9ADC801}" srcOrd="5" destOrd="0" presId="urn:microsoft.com/office/officeart/2018/2/layout/IconCircleList"/>
    <dgm:cxn modelId="{42B509FE-CDB6-4D76-ABE2-2596949A07E0}" type="presParOf" srcId="{B5CAFDB1-2CE8-4971-B078-09D5C001D9D0}" destId="{6779C742-FA7E-481B-B6D5-034B7577E775}" srcOrd="6" destOrd="0" presId="urn:microsoft.com/office/officeart/2018/2/layout/IconCircleList"/>
    <dgm:cxn modelId="{420AB7F6-2D81-4B84-812E-024E3118EE67}" type="presParOf" srcId="{6779C742-FA7E-481B-B6D5-034B7577E775}" destId="{0750858A-3BF1-4598-857E-A6E062E91DAE}" srcOrd="0" destOrd="0" presId="urn:microsoft.com/office/officeart/2018/2/layout/IconCircleList"/>
    <dgm:cxn modelId="{DA534639-85E2-4974-8E8A-BE6E9CEBA51B}" type="presParOf" srcId="{6779C742-FA7E-481B-B6D5-034B7577E775}" destId="{4134F851-04F0-49E6-A88E-5D468E65CE60}" srcOrd="1" destOrd="0" presId="urn:microsoft.com/office/officeart/2018/2/layout/IconCircleList"/>
    <dgm:cxn modelId="{F9D0F893-3081-43A1-819F-74D99D6A277B}" type="presParOf" srcId="{6779C742-FA7E-481B-B6D5-034B7577E775}" destId="{C4E4E324-2559-4ADA-8752-9D86EBC94FA3}" srcOrd="2" destOrd="0" presId="urn:microsoft.com/office/officeart/2018/2/layout/IconCircleList"/>
    <dgm:cxn modelId="{E3F2D7DC-1FE7-4698-82D4-F2BF0B6D9507}" type="presParOf" srcId="{6779C742-FA7E-481B-B6D5-034B7577E775}" destId="{71ED8D8E-C038-4CD5-8069-1EAE04E68F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AADD66-60CB-43C6-A673-F9DB062FEED1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807329C-D4D1-40A5-AC7C-69FE6F3ABE23}">
      <dgm:prSet/>
      <dgm:spPr/>
      <dgm:t>
        <a:bodyPr/>
        <a:lstStyle/>
        <a:p>
          <a:r>
            <a:rPr lang="en-US"/>
            <a:t>Understanding the value stream helps identify delays and improve flow.</a:t>
          </a:r>
        </a:p>
      </dgm:t>
    </dgm:pt>
    <dgm:pt modelId="{8317003B-47D9-4B0E-94F7-3050EE1D67E2}" type="parTrans" cxnId="{86A43E71-1DE4-4CF5-BD29-7EF6050AF144}">
      <dgm:prSet/>
      <dgm:spPr/>
      <dgm:t>
        <a:bodyPr/>
        <a:lstStyle/>
        <a:p>
          <a:endParaRPr lang="en-US"/>
        </a:p>
      </dgm:t>
    </dgm:pt>
    <dgm:pt modelId="{2C7DA45E-E237-42E6-ABA6-8457ABD14BCF}" type="sibTrans" cxnId="{86A43E71-1DE4-4CF5-BD29-7EF6050AF144}">
      <dgm:prSet/>
      <dgm:spPr/>
      <dgm:t>
        <a:bodyPr/>
        <a:lstStyle/>
        <a:p>
          <a:endParaRPr lang="en-US"/>
        </a:p>
      </dgm:t>
    </dgm:pt>
    <dgm:pt modelId="{70D20D0B-F44F-418C-9566-7079D6A6BD0F}">
      <dgm:prSet/>
      <dgm:spPr/>
      <dgm:t>
        <a:bodyPr/>
        <a:lstStyle/>
        <a:p>
          <a:r>
            <a:rPr lang="en-US"/>
            <a:t>DevOps aims to reduce lead time and increase efficiency.</a:t>
          </a:r>
        </a:p>
      </dgm:t>
    </dgm:pt>
    <dgm:pt modelId="{A5D80382-118D-4000-B1B5-D4C2DDDB7B40}" type="parTrans" cxnId="{304FC6D6-F93C-46B3-9605-6B1836F59CCB}">
      <dgm:prSet/>
      <dgm:spPr/>
      <dgm:t>
        <a:bodyPr/>
        <a:lstStyle/>
        <a:p>
          <a:endParaRPr lang="en-US"/>
        </a:p>
      </dgm:t>
    </dgm:pt>
    <dgm:pt modelId="{78A7EC11-19F8-4D30-89D7-6F7065B44AFB}" type="sibTrans" cxnId="{304FC6D6-F93C-46B3-9605-6B1836F59CCB}">
      <dgm:prSet/>
      <dgm:spPr/>
      <dgm:t>
        <a:bodyPr/>
        <a:lstStyle/>
        <a:p>
          <a:endParaRPr lang="en-US"/>
        </a:p>
      </dgm:t>
    </dgm:pt>
    <dgm:pt modelId="{C00C4FC5-8B73-457B-AC8C-D1C25AD36F2C}">
      <dgm:prSet/>
      <dgm:spPr/>
      <dgm:t>
        <a:bodyPr/>
        <a:lstStyle/>
        <a:p>
          <a:r>
            <a:rPr lang="en-US"/>
            <a:t>Value stream mapping and management are critical for continuous improvement.</a:t>
          </a:r>
        </a:p>
      </dgm:t>
    </dgm:pt>
    <dgm:pt modelId="{FD21F932-142E-4E1C-87D1-136769A4CE68}" type="parTrans" cxnId="{13AAA337-7B13-4CB8-8E9F-3BF688381CB3}">
      <dgm:prSet/>
      <dgm:spPr/>
      <dgm:t>
        <a:bodyPr/>
        <a:lstStyle/>
        <a:p>
          <a:endParaRPr lang="en-US"/>
        </a:p>
      </dgm:t>
    </dgm:pt>
    <dgm:pt modelId="{97836833-8698-4E9F-A45A-1F52158C832E}" type="sibTrans" cxnId="{13AAA337-7B13-4CB8-8E9F-3BF688381CB3}">
      <dgm:prSet/>
      <dgm:spPr/>
      <dgm:t>
        <a:bodyPr/>
        <a:lstStyle/>
        <a:p>
          <a:endParaRPr lang="en-US"/>
        </a:p>
      </dgm:t>
    </dgm:pt>
    <dgm:pt modelId="{1604DA1B-5977-564E-95AA-A35CDEB4B922}" type="pres">
      <dgm:prSet presAssocID="{07AADD66-60CB-43C6-A673-F9DB062FEED1}" presName="outerComposite" presStyleCnt="0">
        <dgm:presLayoutVars>
          <dgm:chMax val="5"/>
          <dgm:dir/>
          <dgm:resizeHandles val="exact"/>
        </dgm:presLayoutVars>
      </dgm:prSet>
      <dgm:spPr/>
    </dgm:pt>
    <dgm:pt modelId="{2ACDA939-05E3-1D47-927B-A1874A2E6787}" type="pres">
      <dgm:prSet presAssocID="{07AADD66-60CB-43C6-A673-F9DB062FEED1}" presName="dummyMaxCanvas" presStyleCnt="0">
        <dgm:presLayoutVars/>
      </dgm:prSet>
      <dgm:spPr/>
    </dgm:pt>
    <dgm:pt modelId="{9F6825B4-958D-D440-A378-F99DF51EBBD6}" type="pres">
      <dgm:prSet presAssocID="{07AADD66-60CB-43C6-A673-F9DB062FEED1}" presName="ThreeNodes_1" presStyleLbl="node1" presStyleIdx="0" presStyleCnt="3">
        <dgm:presLayoutVars>
          <dgm:bulletEnabled val="1"/>
        </dgm:presLayoutVars>
      </dgm:prSet>
      <dgm:spPr/>
    </dgm:pt>
    <dgm:pt modelId="{A2AEADC3-DE5C-534C-9B7A-9759179CCF77}" type="pres">
      <dgm:prSet presAssocID="{07AADD66-60CB-43C6-A673-F9DB062FEED1}" presName="ThreeNodes_2" presStyleLbl="node1" presStyleIdx="1" presStyleCnt="3">
        <dgm:presLayoutVars>
          <dgm:bulletEnabled val="1"/>
        </dgm:presLayoutVars>
      </dgm:prSet>
      <dgm:spPr/>
    </dgm:pt>
    <dgm:pt modelId="{09B59E7D-62FF-1644-8A93-B93CA21318CA}" type="pres">
      <dgm:prSet presAssocID="{07AADD66-60CB-43C6-A673-F9DB062FEED1}" presName="ThreeNodes_3" presStyleLbl="node1" presStyleIdx="2" presStyleCnt="3">
        <dgm:presLayoutVars>
          <dgm:bulletEnabled val="1"/>
        </dgm:presLayoutVars>
      </dgm:prSet>
      <dgm:spPr/>
    </dgm:pt>
    <dgm:pt modelId="{52165318-9D60-8045-BCD2-FCA0E4059BF0}" type="pres">
      <dgm:prSet presAssocID="{07AADD66-60CB-43C6-A673-F9DB062FEED1}" presName="ThreeConn_1-2" presStyleLbl="fgAccFollowNode1" presStyleIdx="0" presStyleCnt="2">
        <dgm:presLayoutVars>
          <dgm:bulletEnabled val="1"/>
        </dgm:presLayoutVars>
      </dgm:prSet>
      <dgm:spPr/>
    </dgm:pt>
    <dgm:pt modelId="{31999D48-F570-504D-870F-C4E3AE3767B6}" type="pres">
      <dgm:prSet presAssocID="{07AADD66-60CB-43C6-A673-F9DB062FEED1}" presName="ThreeConn_2-3" presStyleLbl="fgAccFollowNode1" presStyleIdx="1" presStyleCnt="2">
        <dgm:presLayoutVars>
          <dgm:bulletEnabled val="1"/>
        </dgm:presLayoutVars>
      </dgm:prSet>
      <dgm:spPr/>
    </dgm:pt>
    <dgm:pt modelId="{FB685895-8DB3-EE40-B9F5-92D70A1CBC86}" type="pres">
      <dgm:prSet presAssocID="{07AADD66-60CB-43C6-A673-F9DB062FEED1}" presName="ThreeNodes_1_text" presStyleLbl="node1" presStyleIdx="2" presStyleCnt="3">
        <dgm:presLayoutVars>
          <dgm:bulletEnabled val="1"/>
        </dgm:presLayoutVars>
      </dgm:prSet>
      <dgm:spPr/>
    </dgm:pt>
    <dgm:pt modelId="{2964BC4C-D141-9249-B3D4-F669EA6BB0C5}" type="pres">
      <dgm:prSet presAssocID="{07AADD66-60CB-43C6-A673-F9DB062FEED1}" presName="ThreeNodes_2_text" presStyleLbl="node1" presStyleIdx="2" presStyleCnt="3">
        <dgm:presLayoutVars>
          <dgm:bulletEnabled val="1"/>
        </dgm:presLayoutVars>
      </dgm:prSet>
      <dgm:spPr/>
    </dgm:pt>
    <dgm:pt modelId="{705D3E8A-B59C-3542-AFE6-19F981FD4B33}" type="pres">
      <dgm:prSet presAssocID="{07AADD66-60CB-43C6-A673-F9DB062FEED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5DBB319-3FE6-344F-B50F-BEAC2EF896F8}" type="presOf" srcId="{C00C4FC5-8B73-457B-AC8C-D1C25AD36F2C}" destId="{09B59E7D-62FF-1644-8A93-B93CA21318CA}" srcOrd="0" destOrd="0" presId="urn:microsoft.com/office/officeart/2005/8/layout/vProcess5"/>
    <dgm:cxn modelId="{7D1C442D-1D56-9741-8107-716905C37D97}" type="presOf" srcId="{07AADD66-60CB-43C6-A673-F9DB062FEED1}" destId="{1604DA1B-5977-564E-95AA-A35CDEB4B922}" srcOrd="0" destOrd="0" presId="urn:microsoft.com/office/officeart/2005/8/layout/vProcess5"/>
    <dgm:cxn modelId="{8D1D3632-3D2A-0543-AD05-7D33EEF63F75}" type="presOf" srcId="{78A7EC11-19F8-4D30-89D7-6F7065B44AFB}" destId="{31999D48-F570-504D-870F-C4E3AE3767B6}" srcOrd="0" destOrd="0" presId="urn:microsoft.com/office/officeart/2005/8/layout/vProcess5"/>
    <dgm:cxn modelId="{13AAA337-7B13-4CB8-8E9F-3BF688381CB3}" srcId="{07AADD66-60CB-43C6-A673-F9DB062FEED1}" destId="{C00C4FC5-8B73-457B-AC8C-D1C25AD36F2C}" srcOrd="2" destOrd="0" parTransId="{FD21F932-142E-4E1C-87D1-136769A4CE68}" sibTransId="{97836833-8698-4E9F-A45A-1F52158C832E}"/>
    <dgm:cxn modelId="{86A43E71-1DE4-4CF5-BD29-7EF6050AF144}" srcId="{07AADD66-60CB-43C6-A673-F9DB062FEED1}" destId="{6807329C-D4D1-40A5-AC7C-69FE6F3ABE23}" srcOrd="0" destOrd="0" parTransId="{8317003B-47D9-4B0E-94F7-3050EE1D67E2}" sibTransId="{2C7DA45E-E237-42E6-ABA6-8457ABD14BCF}"/>
    <dgm:cxn modelId="{1B31E182-4B56-8D44-A130-C570C461A3FF}" type="presOf" srcId="{6807329C-D4D1-40A5-AC7C-69FE6F3ABE23}" destId="{FB685895-8DB3-EE40-B9F5-92D70A1CBC86}" srcOrd="1" destOrd="0" presId="urn:microsoft.com/office/officeart/2005/8/layout/vProcess5"/>
    <dgm:cxn modelId="{55C2CE8B-CA4F-8F4A-8F5C-CA90CB4613AA}" type="presOf" srcId="{C00C4FC5-8B73-457B-AC8C-D1C25AD36F2C}" destId="{705D3E8A-B59C-3542-AFE6-19F981FD4B33}" srcOrd="1" destOrd="0" presId="urn:microsoft.com/office/officeart/2005/8/layout/vProcess5"/>
    <dgm:cxn modelId="{68C82B9B-93FA-DB46-868E-05C0B56E918F}" type="presOf" srcId="{6807329C-D4D1-40A5-AC7C-69FE6F3ABE23}" destId="{9F6825B4-958D-D440-A378-F99DF51EBBD6}" srcOrd="0" destOrd="0" presId="urn:microsoft.com/office/officeart/2005/8/layout/vProcess5"/>
    <dgm:cxn modelId="{8E16B9A0-8383-DC40-8B6E-92EDE0ECCA20}" type="presOf" srcId="{2C7DA45E-E237-42E6-ABA6-8457ABD14BCF}" destId="{52165318-9D60-8045-BCD2-FCA0E4059BF0}" srcOrd="0" destOrd="0" presId="urn:microsoft.com/office/officeart/2005/8/layout/vProcess5"/>
    <dgm:cxn modelId="{304FC6D6-F93C-46B3-9605-6B1836F59CCB}" srcId="{07AADD66-60CB-43C6-A673-F9DB062FEED1}" destId="{70D20D0B-F44F-418C-9566-7079D6A6BD0F}" srcOrd="1" destOrd="0" parTransId="{A5D80382-118D-4000-B1B5-D4C2DDDB7B40}" sibTransId="{78A7EC11-19F8-4D30-89D7-6F7065B44AFB}"/>
    <dgm:cxn modelId="{E93E52DA-6C6E-C640-89E0-AB0D7EC4BFDD}" type="presOf" srcId="{70D20D0B-F44F-418C-9566-7079D6A6BD0F}" destId="{A2AEADC3-DE5C-534C-9B7A-9759179CCF77}" srcOrd="0" destOrd="0" presId="urn:microsoft.com/office/officeart/2005/8/layout/vProcess5"/>
    <dgm:cxn modelId="{D93E93DD-7232-CC4A-A272-673CE3E3CF96}" type="presOf" srcId="{70D20D0B-F44F-418C-9566-7079D6A6BD0F}" destId="{2964BC4C-D141-9249-B3D4-F669EA6BB0C5}" srcOrd="1" destOrd="0" presId="urn:microsoft.com/office/officeart/2005/8/layout/vProcess5"/>
    <dgm:cxn modelId="{904AECE7-8218-B74E-93A7-97192E6E202B}" type="presParOf" srcId="{1604DA1B-5977-564E-95AA-A35CDEB4B922}" destId="{2ACDA939-05E3-1D47-927B-A1874A2E6787}" srcOrd="0" destOrd="0" presId="urn:microsoft.com/office/officeart/2005/8/layout/vProcess5"/>
    <dgm:cxn modelId="{73C1D3AA-3734-A14A-9DA1-40C35CF19BE6}" type="presParOf" srcId="{1604DA1B-5977-564E-95AA-A35CDEB4B922}" destId="{9F6825B4-958D-D440-A378-F99DF51EBBD6}" srcOrd="1" destOrd="0" presId="urn:microsoft.com/office/officeart/2005/8/layout/vProcess5"/>
    <dgm:cxn modelId="{01A605C7-4351-D644-8FA9-1A88EC61B548}" type="presParOf" srcId="{1604DA1B-5977-564E-95AA-A35CDEB4B922}" destId="{A2AEADC3-DE5C-534C-9B7A-9759179CCF77}" srcOrd="2" destOrd="0" presId="urn:microsoft.com/office/officeart/2005/8/layout/vProcess5"/>
    <dgm:cxn modelId="{72674B25-EC30-CF49-8115-AFAE8F6047E6}" type="presParOf" srcId="{1604DA1B-5977-564E-95AA-A35CDEB4B922}" destId="{09B59E7D-62FF-1644-8A93-B93CA21318CA}" srcOrd="3" destOrd="0" presId="urn:microsoft.com/office/officeart/2005/8/layout/vProcess5"/>
    <dgm:cxn modelId="{1D3D491B-B87D-2F4D-AF6C-2CC1E207FAB3}" type="presParOf" srcId="{1604DA1B-5977-564E-95AA-A35CDEB4B922}" destId="{52165318-9D60-8045-BCD2-FCA0E4059BF0}" srcOrd="4" destOrd="0" presId="urn:microsoft.com/office/officeart/2005/8/layout/vProcess5"/>
    <dgm:cxn modelId="{6F6E6500-1839-A04D-BD2A-2794059A2C37}" type="presParOf" srcId="{1604DA1B-5977-564E-95AA-A35CDEB4B922}" destId="{31999D48-F570-504D-870F-C4E3AE3767B6}" srcOrd="5" destOrd="0" presId="urn:microsoft.com/office/officeart/2005/8/layout/vProcess5"/>
    <dgm:cxn modelId="{AB4AD72E-C8C4-AE42-8F35-6A26C5CA0A50}" type="presParOf" srcId="{1604DA1B-5977-564E-95AA-A35CDEB4B922}" destId="{FB685895-8DB3-EE40-B9F5-92D70A1CBC86}" srcOrd="6" destOrd="0" presId="urn:microsoft.com/office/officeart/2005/8/layout/vProcess5"/>
    <dgm:cxn modelId="{B26456FA-18AC-0C49-A67B-EED6A51B388E}" type="presParOf" srcId="{1604DA1B-5977-564E-95AA-A35CDEB4B922}" destId="{2964BC4C-D141-9249-B3D4-F669EA6BB0C5}" srcOrd="7" destOrd="0" presId="urn:microsoft.com/office/officeart/2005/8/layout/vProcess5"/>
    <dgm:cxn modelId="{18F54718-A282-CF49-85C6-09899D58B5DE}" type="presParOf" srcId="{1604DA1B-5977-564E-95AA-A35CDEB4B922}" destId="{705D3E8A-B59C-3542-AFE6-19F981FD4B3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37356-BB44-4AF6-8F0C-9635247ED552}">
      <dsp:nvSpPr>
        <dsp:cNvPr id="0" name=""/>
        <dsp:cNvSpPr/>
      </dsp:nvSpPr>
      <dsp:spPr>
        <a:xfrm>
          <a:off x="694139" y="156037"/>
          <a:ext cx="721406" cy="721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24D62-5CBA-4298-8BC1-65DB57789D49}">
      <dsp:nvSpPr>
        <dsp:cNvPr id="0" name=""/>
        <dsp:cNvSpPr/>
      </dsp:nvSpPr>
      <dsp:spPr>
        <a:xfrm>
          <a:off x="253280" y="111812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Value Stream Mapping: Visual representation of every step in the work process.</a:t>
          </a:r>
        </a:p>
      </dsp:txBody>
      <dsp:txXfrm>
        <a:off x="253280" y="1118128"/>
        <a:ext cx="1603125" cy="641250"/>
      </dsp:txXfrm>
    </dsp:sp>
    <dsp:sp modelId="{8CBBE1AA-D0E7-49F0-A8C3-6DCA6B0F96C1}">
      <dsp:nvSpPr>
        <dsp:cNvPr id="0" name=""/>
        <dsp:cNvSpPr/>
      </dsp:nvSpPr>
      <dsp:spPr>
        <a:xfrm>
          <a:off x="2577811" y="156037"/>
          <a:ext cx="721406" cy="721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83924-33E2-4B25-8FB4-FF550C374634}">
      <dsp:nvSpPr>
        <dsp:cNvPr id="0" name=""/>
        <dsp:cNvSpPr/>
      </dsp:nvSpPr>
      <dsp:spPr>
        <a:xfrm>
          <a:off x="2136951" y="111812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Goal: Identify inefficiencies, delays, and bottlenecks.</a:t>
          </a:r>
        </a:p>
      </dsp:txBody>
      <dsp:txXfrm>
        <a:off x="2136951" y="1118128"/>
        <a:ext cx="1603125" cy="641250"/>
      </dsp:txXfrm>
    </dsp:sp>
    <dsp:sp modelId="{D8E36618-5188-4583-9993-442649A1F155}">
      <dsp:nvSpPr>
        <dsp:cNvPr id="0" name=""/>
        <dsp:cNvSpPr/>
      </dsp:nvSpPr>
      <dsp:spPr>
        <a:xfrm>
          <a:off x="694139" y="2160159"/>
          <a:ext cx="721406" cy="721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DE768-826F-4E4D-8BB0-2AC9EA333971}">
      <dsp:nvSpPr>
        <dsp:cNvPr id="0" name=""/>
        <dsp:cNvSpPr/>
      </dsp:nvSpPr>
      <dsp:spPr>
        <a:xfrm>
          <a:off x="253280" y="3122250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Value Stream Management: Real-time governance and continuous improvement.</a:t>
          </a:r>
        </a:p>
      </dsp:txBody>
      <dsp:txXfrm>
        <a:off x="253280" y="3122250"/>
        <a:ext cx="1603125" cy="641250"/>
      </dsp:txXfrm>
    </dsp:sp>
    <dsp:sp modelId="{EE03AD06-3A91-4726-9A01-9BD1EE476981}">
      <dsp:nvSpPr>
        <dsp:cNvPr id="0" name=""/>
        <dsp:cNvSpPr/>
      </dsp:nvSpPr>
      <dsp:spPr>
        <a:xfrm>
          <a:off x="2577811" y="2160159"/>
          <a:ext cx="721406" cy="721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72DB1-E885-4C25-B44F-DF595FF23D73}">
      <dsp:nvSpPr>
        <dsp:cNvPr id="0" name=""/>
        <dsp:cNvSpPr/>
      </dsp:nvSpPr>
      <dsp:spPr>
        <a:xfrm>
          <a:off x="2136951" y="3122250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Reference: Shariff (2022)</a:t>
          </a:r>
        </a:p>
      </dsp:txBody>
      <dsp:txXfrm>
        <a:off x="2136951" y="3122250"/>
        <a:ext cx="1603125" cy="641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CB3D0-D81D-C146-9995-3266F1FA7D44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2EBDD-6DF0-394F-9A1F-D46F1997C932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Traditional IT Deployments: Lead times of weeks or months.</a:t>
          </a:r>
        </a:p>
      </dsp:txBody>
      <dsp:txXfrm>
        <a:off x="0" y="0"/>
        <a:ext cx="8229600" cy="1131490"/>
      </dsp:txXfrm>
    </dsp:sp>
    <dsp:sp modelId="{77BB1AB7-7250-EC49-AC04-A07F5B023FD0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CB477-A8B0-4C41-8CE6-D6243978C1AB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Causes: Manual approvals, lack of automation, siloed teams.</a:t>
          </a:r>
        </a:p>
      </dsp:txBody>
      <dsp:txXfrm>
        <a:off x="0" y="1131490"/>
        <a:ext cx="8229600" cy="1131490"/>
      </dsp:txXfrm>
    </dsp:sp>
    <dsp:sp modelId="{8AC00B65-7B8F-464C-88FA-2A6573198373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9BDC3-4D6C-1946-99D2-064299147A24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Consequences: Delayed feedback, high risk of failure.</a:t>
          </a:r>
        </a:p>
      </dsp:txBody>
      <dsp:txXfrm>
        <a:off x="0" y="2262981"/>
        <a:ext cx="8229600" cy="1131490"/>
      </dsp:txXfrm>
    </dsp:sp>
    <dsp:sp modelId="{41B23D48-3BFF-0B4F-90B5-BA358F6F663D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16BEC-262D-D242-92AD-94023534889D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Reference: Kim (2021),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Walsh (2025)</a:t>
          </a:r>
        </a:p>
      </dsp:txBody>
      <dsp:txXfrm>
        <a:off x="0" y="3394472"/>
        <a:ext cx="8229600" cy="1131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065EA-F7AC-4EF8-8C55-8A1466D486C1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C685E-8D9C-4F2A-A5FD-EE34EB194E9E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8F747-8CAA-4B46-AE1B-95E09F0ECB90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DevOps Goal: Deployment lead times of minutes.</a:t>
          </a:r>
        </a:p>
      </dsp:txBody>
      <dsp:txXfrm>
        <a:off x="1330115" y="659889"/>
        <a:ext cx="2546008" cy="1080124"/>
      </dsp:txXfrm>
    </dsp:sp>
    <dsp:sp modelId="{1CB2CEFC-B8C2-4198-8B4A-F1AF8A42CD4D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0DC19-5AAC-4909-A4F3-EC823EDB4B8E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73E86-2934-4809-B6D8-2AA8E9CD60D2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Achieved Through: CI/CD pipelines, automation, small batch changes.</a:t>
          </a:r>
        </a:p>
      </dsp:txBody>
      <dsp:txXfrm>
        <a:off x="5631327" y="659889"/>
        <a:ext cx="2546008" cy="1080124"/>
      </dsp:txXfrm>
    </dsp:sp>
    <dsp:sp modelId="{AA791BAC-9D37-4A3A-BB01-4A059BDE21AA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01D49-EFC2-4495-83CB-FD6BC059941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48F0C-26FB-4094-8EA8-72430D75104D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Benefits: Faster innovation, reduced risk, better customer satisfaction.</a:t>
          </a:r>
        </a:p>
      </dsp:txBody>
      <dsp:txXfrm>
        <a:off x="1330115" y="2452790"/>
        <a:ext cx="2546008" cy="1080124"/>
      </dsp:txXfrm>
    </dsp:sp>
    <dsp:sp modelId="{0750858A-3BF1-4598-857E-A6E062E91DAE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4F851-04F0-49E6-A88E-5D468E65CE60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D8D8E-C038-4CD5-8069-1EAE04E68F8B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Reference: Kim (2021), Walsh (2025)</a:t>
          </a:r>
        </a:p>
      </dsp:txBody>
      <dsp:txXfrm>
        <a:off x="5631327" y="2452790"/>
        <a:ext cx="2546008" cy="1080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825B4-958D-D440-A378-F99DF51EBBD6}">
      <dsp:nvSpPr>
        <dsp:cNvPr id="0" name=""/>
        <dsp:cNvSpPr/>
      </dsp:nvSpPr>
      <dsp:spPr>
        <a:xfrm>
          <a:off x="0" y="0"/>
          <a:ext cx="3288495" cy="16715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Understanding the value stream helps identify delays and improve flow.</a:t>
          </a:r>
        </a:p>
      </dsp:txBody>
      <dsp:txXfrm>
        <a:off x="46354" y="46354"/>
        <a:ext cx="1489950" cy="1578861"/>
      </dsp:txXfrm>
    </dsp:sp>
    <dsp:sp modelId="{A2AEADC3-DE5C-534C-9B7A-9759179CCF77}">
      <dsp:nvSpPr>
        <dsp:cNvPr id="0" name=""/>
        <dsp:cNvSpPr/>
      </dsp:nvSpPr>
      <dsp:spPr>
        <a:xfrm>
          <a:off x="290161" y="1950164"/>
          <a:ext cx="3288495" cy="16715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DevOps aims to reduce lead time and increase efficiency.</a:t>
          </a:r>
        </a:p>
      </dsp:txBody>
      <dsp:txXfrm>
        <a:off x="339120" y="1999123"/>
        <a:ext cx="1813895" cy="1573651"/>
      </dsp:txXfrm>
    </dsp:sp>
    <dsp:sp modelId="{09B59E7D-62FF-1644-8A93-B93CA21318CA}">
      <dsp:nvSpPr>
        <dsp:cNvPr id="0" name=""/>
        <dsp:cNvSpPr/>
      </dsp:nvSpPr>
      <dsp:spPr>
        <a:xfrm>
          <a:off x="580322" y="3900329"/>
          <a:ext cx="3288495" cy="16715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Value stream mapping and management are critical for continuous improvement.</a:t>
          </a:r>
        </a:p>
      </dsp:txBody>
      <dsp:txXfrm>
        <a:off x="629281" y="3949288"/>
        <a:ext cx="1813895" cy="1573651"/>
      </dsp:txXfrm>
    </dsp:sp>
    <dsp:sp modelId="{52165318-9D60-8045-BCD2-FCA0E4059BF0}">
      <dsp:nvSpPr>
        <dsp:cNvPr id="0" name=""/>
        <dsp:cNvSpPr/>
      </dsp:nvSpPr>
      <dsp:spPr>
        <a:xfrm>
          <a:off x="2201974" y="1267607"/>
          <a:ext cx="1086520" cy="108652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446441" y="1267607"/>
        <a:ext cx="597586" cy="817606"/>
      </dsp:txXfrm>
    </dsp:sp>
    <dsp:sp modelId="{31999D48-F570-504D-870F-C4E3AE3767B6}">
      <dsp:nvSpPr>
        <dsp:cNvPr id="0" name=""/>
        <dsp:cNvSpPr/>
      </dsp:nvSpPr>
      <dsp:spPr>
        <a:xfrm>
          <a:off x="2492136" y="3206627"/>
          <a:ext cx="1086520" cy="108652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736603" y="3206627"/>
        <a:ext cx="597586" cy="81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85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Name, title, and e</a:t>
            </a:r>
            <a:r>
              <a:rPr dirty="0"/>
              <a:t>xplain that this presentation explores the technology value stream in the context of DevOps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definition and importance of the technology value stream, highlighting its role in delivering customer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Describe how mapping and managing value streams helps identify inefficiencies and guide improvement initiatives.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Clarify the difference between lead time and processing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Discuss traditional deployment challenges including long lead times and their root causes.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dirty="0"/>
              <a:t>how DevOps practices can drastically reduce deployment lead times and improve overall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dirty="0"/>
              <a:t>the value stream shown in the graphic. Emphasize how integration across phases improves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Summarize the major takeaways about optimizing the value stream and aligning with DevOps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dirty="0"/>
              <a:t>he sources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uildfire.com/value-stream-management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sa.org/blog/value-streams/" TargetMode="External"/><Relationship Id="rId7" Type="http://schemas.openxmlformats.org/officeDocument/2006/relationships/hyperlink" Target="https://axify.io/blog/deployment-ti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opsinstitute.com/value-stream-management-explained-in-plain-english/" TargetMode="External"/><Relationship Id="rId5" Type="http://schemas.openxmlformats.org/officeDocument/2006/relationships/hyperlink" Target="https://humanitec.com/blog/lead-time-a-key-metric-in-devops" TargetMode="External"/><Relationship Id="rId4" Type="http://schemas.openxmlformats.org/officeDocument/2006/relationships/hyperlink" Target="https://buildfire.com/value-stream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The Technology Value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28999"/>
            <a:ext cx="3604268" cy="83883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</a:rPr>
              <a:t>CSD 380-A311 DevOps</a:t>
            </a:r>
          </a:p>
          <a:p>
            <a:pPr algn="l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</a:rPr>
              <a:t>Module 1.2 Assignment</a:t>
            </a:r>
          </a:p>
          <a:p>
            <a:pPr algn="l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</a:rPr>
              <a:t>Usiel Figueroa</a:t>
            </a:r>
          </a:p>
          <a:p>
            <a:pPr algn="l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</a:rPr>
              <a:t>May 25, 2025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F4F2439A-A264-3921-3EDC-EA9CD19F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4629946" cy="1655483"/>
          </a:xfrm>
        </p:spPr>
        <p:txBody>
          <a:bodyPr anchor="b">
            <a:normAutofit/>
          </a:bodyPr>
          <a:lstStyle/>
          <a:p>
            <a:r>
              <a:rPr lang="en-US" sz="3500"/>
              <a:t>What is the Technology Value Stream?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08518"/>
            <a:ext cx="4629947" cy="3535083"/>
          </a:xfrm>
        </p:spPr>
        <p:txBody>
          <a:bodyPr>
            <a:normAutofit/>
          </a:bodyPr>
          <a:lstStyle/>
          <a:p>
            <a:r>
              <a:rPr lang="en-US" sz="1700"/>
              <a:t>A series of steps required to convert a business hypothesis into a technology-enabled service or product.</a:t>
            </a:r>
          </a:p>
          <a:p>
            <a:r>
              <a:rPr lang="en-US" sz="1700"/>
              <a:t>Key Components: Development, Testing, Deployment, Operations</a:t>
            </a:r>
          </a:p>
          <a:p>
            <a:r>
              <a:rPr lang="en-US" sz="1700"/>
              <a:t>Reference: Prakash (n.d.)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98C6327C-B4CF-1A8A-C33A-FB430C2A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014" r="53191" b="-1"/>
          <a:stretch>
            <a:fillRect/>
          </a:stretch>
        </p:blipFill>
        <p:spPr>
          <a:xfrm>
            <a:off x="6086475" y="-12515"/>
            <a:ext cx="3057525" cy="64186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/>
              <a:t>Value Stream Mapping and Management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07111-3166-AF88-A441-D513B6BF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020" r="27522" b="-2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7D844-1D2C-9DBF-0BAF-87BD7580A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753289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Lead Time vs. Processing Time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Hourglass">
            <a:extLst>
              <a:ext uri="{FF2B5EF4-FFF2-40B4-BE49-F238E27FC236}">
                <a16:creationId xmlns:a16="http://schemas.microsoft.com/office/drawing/2014/main" id="{BE3798B8-25DA-8EB5-D827-7C631B872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Lead Time: Total time from request initiation to delivery.</a:t>
            </a:r>
          </a:p>
          <a:p>
            <a:r>
              <a:rPr lang="en-US" sz="1500">
                <a:solidFill>
                  <a:srgbClr val="000000"/>
                </a:solidFill>
              </a:rPr>
              <a:t>Processing Time: Actual time spent working on the request.</a:t>
            </a:r>
          </a:p>
          <a:p>
            <a:r>
              <a:rPr lang="en-US" sz="1500">
                <a:solidFill>
                  <a:srgbClr val="000000"/>
                </a:solidFill>
              </a:rPr>
              <a:t>Example: A feature might have 5 days of processing time within a 30-day lead time.</a:t>
            </a:r>
          </a:p>
          <a:p>
            <a:r>
              <a:rPr lang="en-US" sz="1500">
                <a:solidFill>
                  <a:srgbClr val="000000"/>
                </a:solidFill>
              </a:rPr>
              <a:t>Reference: Kim (2021), Lawrence (2020)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Common Scenario – Long Deployment Lead Times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6ACE9A-6EB1-FDED-ADAF-F37C4A5DA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4626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DevOps Ideal – Short Deployment Lead Times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9A6D7-6B57-CD78-239F-FE963D073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8107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 – The Technology Value Stream</a:t>
            </a:r>
          </a:p>
        </p:txBody>
      </p:sp>
      <p:pic>
        <p:nvPicPr>
          <p:cNvPr id="5" name="Picture 4" descr="A diagram of value creation&#10;&#10;AI-generated content may be incorrect.">
            <a:extLst>
              <a:ext uri="{FF2B5EF4-FFF2-40B4-BE49-F238E27FC236}">
                <a16:creationId xmlns:a16="http://schemas.microsoft.com/office/drawing/2014/main" id="{09A77ABA-2682-81CC-0CB8-718BB8D5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9" y="1392865"/>
            <a:ext cx="8561222" cy="3959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412C3-9038-ABA3-2EE5-CD6D4DADE2B7}"/>
              </a:ext>
            </a:extLst>
          </p:cNvPr>
          <p:cNvSpPr txBox="1"/>
          <p:nvPr/>
        </p:nvSpPr>
        <p:spPr>
          <a:xfrm>
            <a:off x="542260" y="5947437"/>
            <a:ext cx="761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Hughart, N. (2024). </a:t>
            </a:r>
            <a:r>
              <a:rPr lang="en-US" sz="1400" i="1" dirty="0"/>
              <a:t>What is Value Stream Management?</a:t>
            </a:r>
            <a:r>
              <a:rPr lang="en-US" sz="1400" dirty="0"/>
              <a:t> [Photograph]. </a:t>
            </a:r>
            <a:r>
              <a:rPr lang="en-US" sz="1400" dirty="0" err="1"/>
              <a:t>Buildfire</a:t>
            </a:r>
            <a:r>
              <a:rPr lang="en-US" sz="1400" dirty="0"/>
              <a:t>. </a:t>
            </a:r>
            <a:r>
              <a:rPr lang="en-US" sz="1400" u="sng" dirty="0">
                <a:hlinkClick r:id="rId4"/>
              </a:rPr>
              <a:t>https://buildfire.com/value-stream-management/</a:t>
            </a:r>
            <a:r>
              <a:rPr lang="en-US" sz="1400" dirty="0"/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27398-D875-5082-EE98-C77D672B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6384" r="4615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57189"/>
            <a:ext cx="3866447" cy="5571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A71F14-1641-FE4B-09CA-C17BF13D2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664843"/>
              </p:ext>
            </p:extLst>
          </p:nvPr>
        </p:nvGraphicFramePr>
        <p:xfrm>
          <a:off x="4646531" y="557189"/>
          <a:ext cx="3868818" cy="557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Beal, H. (2022, February 24). </a:t>
            </a:r>
            <a:r>
              <a:rPr lang="en-US" sz="1100" i="1"/>
              <a:t>The technology side of value stream management</a:t>
            </a:r>
            <a:r>
              <a:rPr lang="en-US" sz="1100"/>
              <a:t>. Medium. Retrieved May 25, 2025, from </a:t>
            </a:r>
            <a:r>
              <a:rPr lang="en-US" sz="1100">
                <a:hlinkClick r:id="rId3"/>
              </a:rPr>
              <a:t>https://www.dasa.org/blog/value-streams/</a:t>
            </a: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Hughart, N. (2024). </a:t>
            </a:r>
            <a:r>
              <a:rPr lang="en-US" sz="1100" i="1"/>
              <a:t>What is value stream management?</a:t>
            </a:r>
            <a:r>
              <a:rPr lang="en-US" sz="1100"/>
              <a:t> [Photograph]. Buildfire. </a:t>
            </a:r>
            <a:r>
              <a:rPr lang="en-US" sz="1100">
                <a:hlinkClick r:id="rId4"/>
              </a:rPr>
              <a:t>https://buildfire.com/value-stream-management/</a:t>
            </a: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Kim, G., Humble, J., Debois, P., &amp; Willis, J. (2021). </a:t>
            </a:r>
            <a:r>
              <a:rPr lang="en-US" sz="1100" i="1"/>
              <a:t>The DevOps handbook: How to create world-class agility, reliability, &amp; security in technology organizations</a:t>
            </a:r>
            <a:r>
              <a:rPr lang="en-US" sz="1100"/>
              <a:t> (2nd ed.). IT Revolution Press.</a:t>
            </a:r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Lawrence, C. (2020, June 10). </a:t>
            </a:r>
            <a:r>
              <a:rPr lang="en-US" sz="1100" i="1"/>
              <a:t>Lead time – a key metric in DevOps</a:t>
            </a:r>
            <a:r>
              <a:rPr lang="en-US" sz="1100"/>
              <a:t>. Humanitec. Retrieved May 25, 2025, from </a:t>
            </a:r>
            <a:r>
              <a:rPr lang="en-US" sz="1100">
                <a:hlinkClick r:id="rId5"/>
              </a:rPr>
              <a:t>https://humanitec.com/blog/lead-time-a-key-metric-in-devops</a:t>
            </a: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Prakash, S. (n.d.). </a:t>
            </a:r>
            <a:r>
              <a:rPr lang="en-US" sz="1100" i="1"/>
              <a:t>What is a value stream, value stream mapping, and value stream management?</a:t>
            </a:r>
            <a:r>
              <a:rPr lang="en-US" sz="1100"/>
              <a:t> DevOps Institute. Retrieved May 25, 2025, from </a:t>
            </a:r>
            <a:r>
              <a:rPr lang="en-US" sz="1100">
                <a:hlinkClick r:id="rId6"/>
              </a:rPr>
              <a:t>https://www.devopsinstitute.com/value-stream-management-explained-in-plain-english/</a:t>
            </a: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Shariff, I. (2022, September 27). </a:t>
            </a:r>
            <a:r>
              <a:rPr lang="en-US" sz="1100" i="1"/>
              <a:t>Value streams definition and guide</a:t>
            </a:r>
            <a:r>
              <a:rPr lang="en-US" sz="1100"/>
              <a:t>. DASA. Retrieved May 25, 2025, from </a:t>
            </a:r>
            <a:r>
              <a:rPr lang="en-US" sz="1100">
                <a:hlinkClick r:id="rId3"/>
              </a:rPr>
              <a:t>https://www.dasa.org/blog/value-streams/</a:t>
            </a: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Walsh, A. (2025, May 12). </a:t>
            </a:r>
            <a:r>
              <a:rPr lang="en-US" sz="1100" i="1"/>
              <a:t>Deployment time: What it is, how to measure &amp; improve</a:t>
            </a:r>
            <a:r>
              <a:rPr lang="en-US" sz="1100"/>
              <a:t>. Axify. Retrieved May 25, 2025, from </a:t>
            </a:r>
            <a:r>
              <a:rPr lang="en-US" sz="1100">
                <a:hlinkClick r:id="rId7"/>
              </a:rPr>
              <a:t>https://axify.io/blog/deployment-time</a:t>
            </a:r>
            <a:endParaRPr lang="en-US" sz="1100"/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727</Words>
  <Application>Microsoft Macintosh PowerPoint</Application>
  <PresentationFormat>On-screen Show (4:3)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The Technology Value Stream</vt:lpstr>
      <vt:lpstr>What is the Technology Value Stream?</vt:lpstr>
      <vt:lpstr>Value Stream Mapping and Management</vt:lpstr>
      <vt:lpstr>Lead Time vs. Processing Time</vt:lpstr>
      <vt:lpstr>Common Scenario – Long Deployment Lead Times</vt:lpstr>
      <vt:lpstr>DevOps Ideal – Short Deployment Lead Times</vt:lpstr>
      <vt:lpstr>Visual – The Technology Value Stream</vt:lpstr>
      <vt:lpstr>Key Takeaways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Usiel Figueroa</cp:lastModifiedBy>
  <cp:revision>5</cp:revision>
  <dcterms:created xsi:type="dcterms:W3CDTF">2013-01-27T09:14:16Z</dcterms:created>
  <dcterms:modified xsi:type="dcterms:W3CDTF">2025-05-25T21:19:26Z</dcterms:modified>
  <cp:category/>
</cp:coreProperties>
</file>