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E8AAA-CB4C-4A8B-B6FD-AA259D519E5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9E53E4-5554-4E82-9324-EA6EB8B5EA44}">
      <dgm:prSet/>
      <dgm:spPr/>
      <dgm:t>
        <a:bodyPr/>
        <a:lstStyle/>
        <a:p>
          <a:r>
            <a:rPr lang="en-US"/>
            <a:t>CSD 380 – DevOps | Module 5.2 Assignment</a:t>
          </a:r>
        </a:p>
      </dgm:t>
    </dgm:pt>
    <dgm:pt modelId="{0F06F43B-D174-4219-ADB7-C6A12024207D}" type="parTrans" cxnId="{C20BF1FC-F7A9-4590-8576-92D2BD61D35A}">
      <dgm:prSet/>
      <dgm:spPr/>
      <dgm:t>
        <a:bodyPr/>
        <a:lstStyle/>
        <a:p>
          <a:endParaRPr lang="en-US"/>
        </a:p>
      </dgm:t>
    </dgm:pt>
    <dgm:pt modelId="{26918774-45F4-48A5-BF42-46863DA7FF76}" type="sibTrans" cxnId="{C20BF1FC-F7A9-4590-8576-92D2BD61D35A}">
      <dgm:prSet/>
      <dgm:spPr/>
      <dgm:t>
        <a:bodyPr/>
        <a:lstStyle/>
        <a:p>
          <a:endParaRPr lang="en-US"/>
        </a:p>
      </dgm:t>
    </dgm:pt>
    <dgm:pt modelId="{60DF6B7F-7A14-4289-8FA1-4CBD85F9F539}">
      <dgm:prSet/>
      <dgm:spPr/>
      <dgm:t>
        <a:bodyPr/>
        <a:lstStyle/>
        <a:p>
          <a:r>
            <a:rPr lang="en-US"/>
            <a:t>Usiel Figueroa</a:t>
          </a:r>
        </a:p>
      </dgm:t>
    </dgm:pt>
    <dgm:pt modelId="{38807FC1-57C6-4787-8227-A12508F09534}" type="parTrans" cxnId="{48C7BB48-377F-4F72-8F9C-62139822F8F4}">
      <dgm:prSet/>
      <dgm:spPr/>
      <dgm:t>
        <a:bodyPr/>
        <a:lstStyle/>
        <a:p>
          <a:endParaRPr lang="en-US"/>
        </a:p>
      </dgm:t>
    </dgm:pt>
    <dgm:pt modelId="{B2E56C12-DC77-4B41-9433-8F2CA55E2835}" type="sibTrans" cxnId="{48C7BB48-377F-4F72-8F9C-62139822F8F4}">
      <dgm:prSet/>
      <dgm:spPr/>
      <dgm:t>
        <a:bodyPr/>
        <a:lstStyle/>
        <a:p>
          <a:endParaRPr lang="en-US"/>
        </a:p>
      </dgm:t>
    </dgm:pt>
    <dgm:pt modelId="{63BC44A1-6904-4FAE-9D1E-11A3560DF828}">
      <dgm:prSet/>
      <dgm:spPr/>
      <dgm:t>
        <a:bodyPr/>
        <a:lstStyle/>
        <a:p>
          <a:r>
            <a:rPr lang="en-US" dirty="0"/>
            <a:t>June 23, 2025</a:t>
          </a:r>
        </a:p>
      </dgm:t>
    </dgm:pt>
    <dgm:pt modelId="{3C5DAD9E-34D2-4C88-BFE1-FE9CF0622876}" type="parTrans" cxnId="{E25AFBF9-E091-442D-8B9A-64B0BEC89A9A}">
      <dgm:prSet/>
      <dgm:spPr/>
      <dgm:t>
        <a:bodyPr/>
        <a:lstStyle/>
        <a:p>
          <a:endParaRPr lang="en-US"/>
        </a:p>
      </dgm:t>
    </dgm:pt>
    <dgm:pt modelId="{3B2C283C-2D36-49BA-998B-174AE90D75ED}" type="sibTrans" cxnId="{E25AFBF9-E091-442D-8B9A-64B0BEC89A9A}">
      <dgm:prSet/>
      <dgm:spPr/>
      <dgm:t>
        <a:bodyPr/>
        <a:lstStyle/>
        <a:p>
          <a:endParaRPr lang="en-US"/>
        </a:p>
      </dgm:t>
    </dgm:pt>
    <dgm:pt modelId="{99F58508-F880-0746-84FC-568E78DAE2B5}" type="pres">
      <dgm:prSet presAssocID="{102E8AAA-CB4C-4A8B-B6FD-AA259D519E55}" presName="vert0" presStyleCnt="0">
        <dgm:presLayoutVars>
          <dgm:dir/>
          <dgm:animOne val="branch"/>
          <dgm:animLvl val="lvl"/>
        </dgm:presLayoutVars>
      </dgm:prSet>
      <dgm:spPr/>
    </dgm:pt>
    <dgm:pt modelId="{A3D1EE44-6448-CD41-8781-90B483390135}" type="pres">
      <dgm:prSet presAssocID="{099E53E4-5554-4E82-9324-EA6EB8B5EA44}" presName="thickLine" presStyleLbl="alignNode1" presStyleIdx="0" presStyleCnt="3"/>
      <dgm:spPr/>
    </dgm:pt>
    <dgm:pt modelId="{3A1AB268-0F6B-E544-A207-3A24E499588C}" type="pres">
      <dgm:prSet presAssocID="{099E53E4-5554-4E82-9324-EA6EB8B5EA44}" presName="horz1" presStyleCnt="0"/>
      <dgm:spPr/>
    </dgm:pt>
    <dgm:pt modelId="{DEB8BADB-F041-E442-8CB0-0BADD92D5369}" type="pres">
      <dgm:prSet presAssocID="{099E53E4-5554-4E82-9324-EA6EB8B5EA44}" presName="tx1" presStyleLbl="revTx" presStyleIdx="0" presStyleCnt="3"/>
      <dgm:spPr/>
    </dgm:pt>
    <dgm:pt modelId="{EB9213F5-1C4E-8043-B897-AA7C37DDA374}" type="pres">
      <dgm:prSet presAssocID="{099E53E4-5554-4E82-9324-EA6EB8B5EA44}" presName="vert1" presStyleCnt="0"/>
      <dgm:spPr/>
    </dgm:pt>
    <dgm:pt modelId="{05613D4C-C4EB-0A4A-82DE-CC238D837E28}" type="pres">
      <dgm:prSet presAssocID="{60DF6B7F-7A14-4289-8FA1-4CBD85F9F539}" presName="thickLine" presStyleLbl="alignNode1" presStyleIdx="1" presStyleCnt="3"/>
      <dgm:spPr/>
    </dgm:pt>
    <dgm:pt modelId="{096744AC-9333-514F-8AD7-D867E81BBAED}" type="pres">
      <dgm:prSet presAssocID="{60DF6B7F-7A14-4289-8FA1-4CBD85F9F539}" presName="horz1" presStyleCnt="0"/>
      <dgm:spPr/>
    </dgm:pt>
    <dgm:pt modelId="{C906E57A-8B80-F84D-893B-BDA1CDF1CA60}" type="pres">
      <dgm:prSet presAssocID="{60DF6B7F-7A14-4289-8FA1-4CBD85F9F539}" presName="tx1" presStyleLbl="revTx" presStyleIdx="1" presStyleCnt="3"/>
      <dgm:spPr/>
    </dgm:pt>
    <dgm:pt modelId="{6AAC4A00-CD99-1145-8F7D-5973825C0992}" type="pres">
      <dgm:prSet presAssocID="{60DF6B7F-7A14-4289-8FA1-4CBD85F9F539}" presName="vert1" presStyleCnt="0"/>
      <dgm:spPr/>
    </dgm:pt>
    <dgm:pt modelId="{0E6C3959-F71F-FA46-8A05-D6C3D0BFE5B5}" type="pres">
      <dgm:prSet presAssocID="{63BC44A1-6904-4FAE-9D1E-11A3560DF828}" presName="thickLine" presStyleLbl="alignNode1" presStyleIdx="2" presStyleCnt="3"/>
      <dgm:spPr/>
    </dgm:pt>
    <dgm:pt modelId="{564A4713-71FA-1C4C-A445-8AC7D455379C}" type="pres">
      <dgm:prSet presAssocID="{63BC44A1-6904-4FAE-9D1E-11A3560DF828}" presName="horz1" presStyleCnt="0"/>
      <dgm:spPr/>
    </dgm:pt>
    <dgm:pt modelId="{50D4446B-68D7-A341-AE84-549F5E69B28D}" type="pres">
      <dgm:prSet presAssocID="{63BC44A1-6904-4FAE-9D1E-11A3560DF828}" presName="tx1" presStyleLbl="revTx" presStyleIdx="2" presStyleCnt="3"/>
      <dgm:spPr/>
    </dgm:pt>
    <dgm:pt modelId="{5426127A-E71B-7248-84E3-BC769B8E9EF0}" type="pres">
      <dgm:prSet presAssocID="{63BC44A1-6904-4FAE-9D1E-11A3560DF828}" presName="vert1" presStyleCnt="0"/>
      <dgm:spPr/>
    </dgm:pt>
  </dgm:ptLst>
  <dgm:cxnLst>
    <dgm:cxn modelId="{48C7BB48-377F-4F72-8F9C-62139822F8F4}" srcId="{102E8AAA-CB4C-4A8B-B6FD-AA259D519E55}" destId="{60DF6B7F-7A14-4289-8FA1-4CBD85F9F539}" srcOrd="1" destOrd="0" parTransId="{38807FC1-57C6-4787-8227-A12508F09534}" sibTransId="{B2E56C12-DC77-4B41-9433-8F2CA55E2835}"/>
    <dgm:cxn modelId="{9CE2724D-0C27-1E40-9C7C-2A4548F5CE89}" type="presOf" srcId="{099E53E4-5554-4E82-9324-EA6EB8B5EA44}" destId="{DEB8BADB-F041-E442-8CB0-0BADD92D5369}" srcOrd="0" destOrd="0" presId="urn:microsoft.com/office/officeart/2008/layout/LinedList"/>
    <dgm:cxn modelId="{BCE2996F-5680-3D46-8667-70576545792F}" type="presOf" srcId="{60DF6B7F-7A14-4289-8FA1-4CBD85F9F539}" destId="{C906E57A-8B80-F84D-893B-BDA1CDF1CA60}" srcOrd="0" destOrd="0" presId="urn:microsoft.com/office/officeart/2008/layout/LinedList"/>
    <dgm:cxn modelId="{BE8B3BA2-BD83-7D41-977B-27B9A0E9DD8B}" type="presOf" srcId="{63BC44A1-6904-4FAE-9D1E-11A3560DF828}" destId="{50D4446B-68D7-A341-AE84-549F5E69B28D}" srcOrd="0" destOrd="0" presId="urn:microsoft.com/office/officeart/2008/layout/LinedList"/>
    <dgm:cxn modelId="{148700CC-5D36-754E-961A-B148B1A6C9B8}" type="presOf" srcId="{102E8AAA-CB4C-4A8B-B6FD-AA259D519E55}" destId="{99F58508-F880-0746-84FC-568E78DAE2B5}" srcOrd="0" destOrd="0" presId="urn:microsoft.com/office/officeart/2008/layout/LinedList"/>
    <dgm:cxn modelId="{E25AFBF9-E091-442D-8B9A-64B0BEC89A9A}" srcId="{102E8AAA-CB4C-4A8B-B6FD-AA259D519E55}" destId="{63BC44A1-6904-4FAE-9D1E-11A3560DF828}" srcOrd="2" destOrd="0" parTransId="{3C5DAD9E-34D2-4C88-BFE1-FE9CF0622876}" sibTransId="{3B2C283C-2D36-49BA-998B-174AE90D75ED}"/>
    <dgm:cxn modelId="{C20BF1FC-F7A9-4590-8576-92D2BD61D35A}" srcId="{102E8AAA-CB4C-4A8B-B6FD-AA259D519E55}" destId="{099E53E4-5554-4E82-9324-EA6EB8B5EA44}" srcOrd="0" destOrd="0" parTransId="{0F06F43B-D174-4219-ADB7-C6A12024207D}" sibTransId="{26918774-45F4-48A5-BF42-46863DA7FF76}"/>
    <dgm:cxn modelId="{9A3BE3F5-8E7A-A84F-841D-465F623105B4}" type="presParOf" srcId="{99F58508-F880-0746-84FC-568E78DAE2B5}" destId="{A3D1EE44-6448-CD41-8781-90B483390135}" srcOrd="0" destOrd="0" presId="urn:microsoft.com/office/officeart/2008/layout/LinedList"/>
    <dgm:cxn modelId="{D0FF2512-7B93-8640-B3DB-41BC65B3D58B}" type="presParOf" srcId="{99F58508-F880-0746-84FC-568E78DAE2B5}" destId="{3A1AB268-0F6B-E544-A207-3A24E499588C}" srcOrd="1" destOrd="0" presId="urn:microsoft.com/office/officeart/2008/layout/LinedList"/>
    <dgm:cxn modelId="{C1ADE956-1241-0B47-927A-254575D420F7}" type="presParOf" srcId="{3A1AB268-0F6B-E544-A207-3A24E499588C}" destId="{DEB8BADB-F041-E442-8CB0-0BADD92D5369}" srcOrd="0" destOrd="0" presId="urn:microsoft.com/office/officeart/2008/layout/LinedList"/>
    <dgm:cxn modelId="{92F2022C-D58C-CB43-A585-950B1454B66D}" type="presParOf" srcId="{3A1AB268-0F6B-E544-A207-3A24E499588C}" destId="{EB9213F5-1C4E-8043-B897-AA7C37DDA374}" srcOrd="1" destOrd="0" presId="urn:microsoft.com/office/officeart/2008/layout/LinedList"/>
    <dgm:cxn modelId="{143923A3-C4F7-6F4D-910F-BB2A8BBB5FE3}" type="presParOf" srcId="{99F58508-F880-0746-84FC-568E78DAE2B5}" destId="{05613D4C-C4EB-0A4A-82DE-CC238D837E28}" srcOrd="2" destOrd="0" presId="urn:microsoft.com/office/officeart/2008/layout/LinedList"/>
    <dgm:cxn modelId="{99EF9040-5275-3740-9152-AECCC55D31D5}" type="presParOf" srcId="{99F58508-F880-0746-84FC-568E78DAE2B5}" destId="{096744AC-9333-514F-8AD7-D867E81BBAED}" srcOrd="3" destOrd="0" presId="urn:microsoft.com/office/officeart/2008/layout/LinedList"/>
    <dgm:cxn modelId="{DEF543D8-27D4-0C48-9772-29BD8819C415}" type="presParOf" srcId="{096744AC-9333-514F-8AD7-D867E81BBAED}" destId="{C906E57A-8B80-F84D-893B-BDA1CDF1CA60}" srcOrd="0" destOrd="0" presId="urn:microsoft.com/office/officeart/2008/layout/LinedList"/>
    <dgm:cxn modelId="{3C53A51D-6AA3-8E4A-BC63-10439C7E26BB}" type="presParOf" srcId="{096744AC-9333-514F-8AD7-D867E81BBAED}" destId="{6AAC4A00-CD99-1145-8F7D-5973825C0992}" srcOrd="1" destOrd="0" presId="urn:microsoft.com/office/officeart/2008/layout/LinedList"/>
    <dgm:cxn modelId="{B287E962-CA6E-3C48-8540-BF6E777CB29A}" type="presParOf" srcId="{99F58508-F880-0746-84FC-568E78DAE2B5}" destId="{0E6C3959-F71F-FA46-8A05-D6C3D0BFE5B5}" srcOrd="4" destOrd="0" presId="urn:microsoft.com/office/officeart/2008/layout/LinedList"/>
    <dgm:cxn modelId="{A9EB9AFA-AA2A-854E-8BB7-0944CC5349EB}" type="presParOf" srcId="{99F58508-F880-0746-84FC-568E78DAE2B5}" destId="{564A4713-71FA-1C4C-A445-8AC7D455379C}" srcOrd="5" destOrd="0" presId="urn:microsoft.com/office/officeart/2008/layout/LinedList"/>
    <dgm:cxn modelId="{889B7F34-F10D-CF4E-BBD4-B7003DB4875C}" type="presParOf" srcId="{564A4713-71FA-1C4C-A445-8AC7D455379C}" destId="{50D4446B-68D7-A341-AE84-549F5E69B28D}" srcOrd="0" destOrd="0" presId="urn:microsoft.com/office/officeart/2008/layout/LinedList"/>
    <dgm:cxn modelId="{2ED0123E-B70E-FC47-AB6D-703C58CC5228}" type="presParOf" srcId="{564A4713-71FA-1C4C-A445-8AC7D455379C}" destId="{5426127A-E71B-7248-84E3-BC769B8E9E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85B08-F2D7-414D-9415-D3310E6F4030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222EF4C-6FC7-4479-AAF8-BAEDD8C00309}">
      <dgm:prSet/>
      <dgm:spPr/>
      <dgm:t>
        <a:bodyPr/>
        <a:lstStyle/>
        <a:p>
          <a:r>
            <a:rPr lang="en-US"/>
            <a:t>Turn on iMac</a:t>
          </a:r>
        </a:p>
      </dgm:t>
    </dgm:pt>
    <dgm:pt modelId="{0C073197-7D81-4FE3-B155-B9E6479D2640}" type="parTrans" cxnId="{EDE9FBB7-E41A-4558-8C10-7AFBE1938D8D}">
      <dgm:prSet/>
      <dgm:spPr/>
      <dgm:t>
        <a:bodyPr/>
        <a:lstStyle/>
        <a:p>
          <a:endParaRPr lang="en-US"/>
        </a:p>
      </dgm:t>
    </dgm:pt>
    <dgm:pt modelId="{10153FD0-10BF-48D9-BEEE-8AAD8031F8A7}" type="sibTrans" cxnId="{EDE9FBB7-E41A-4558-8C10-7AFBE1938D8D}">
      <dgm:prSet/>
      <dgm:spPr/>
      <dgm:t>
        <a:bodyPr/>
        <a:lstStyle/>
        <a:p>
          <a:endParaRPr lang="en-US"/>
        </a:p>
      </dgm:t>
    </dgm:pt>
    <dgm:pt modelId="{F4F79461-188B-4549-A276-C40EF1302105}">
      <dgm:prSet/>
      <dgm:spPr/>
      <dgm:t>
        <a:bodyPr/>
        <a:lstStyle/>
        <a:p>
          <a:r>
            <a:rPr lang="en-US"/>
            <a:t>Log in to University Website</a:t>
          </a:r>
        </a:p>
      </dgm:t>
    </dgm:pt>
    <dgm:pt modelId="{626C90F8-532C-4584-9100-AB7AA86AA8E9}" type="parTrans" cxnId="{A9AA532F-9AA4-4711-9791-7DB149A2A671}">
      <dgm:prSet/>
      <dgm:spPr/>
      <dgm:t>
        <a:bodyPr/>
        <a:lstStyle/>
        <a:p>
          <a:endParaRPr lang="en-US"/>
        </a:p>
      </dgm:t>
    </dgm:pt>
    <dgm:pt modelId="{2BE6B660-01CC-4B33-9D5C-0185A89F7667}" type="sibTrans" cxnId="{A9AA532F-9AA4-4711-9791-7DB149A2A671}">
      <dgm:prSet/>
      <dgm:spPr/>
      <dgm:t>
        <a:bodyPr/>
        <a:lstStyle/>
        <a:p>
          <a:endParaRPr lang="en-US"/>
        </a:p>
      </dgm:t>
    </dgm:pt>
    <dgm:pt modelId="{3259902E-31AE-4D10-B2FC-BE521E745620}">
      <dgm:prSet/>
      <dgm:spPr/>
      <dgm:t>
        <a:bodyPr/>
        <a:lstStyle/>
        <a:p>
          <a:r>
            <a:rPr lang="en-US"/>
            <a:t>Log in to Apps Dashboard</a:t>
          </a:r>
        </a:p>
      </dgm:t>
    </dgm:pt>
    <dgm:pt modelId="{4C344609-6A1C-46F3-8144-64E18867DA85}" type="parTrans" cxnId="{8F1A0367-8BDA-475D-8667-62B1A206AC20}">
      <dgm:prSet/>
      <dgm:spPr/>
      <dgm:t>
        <a:bodyPr/>
        <a:lstStyle/>
        <a:p>
          <a:endParaRPr lang="en-US"/>
        </a:p>
      </dgm:t>
    </dgm:pt>
    <dgm:pt modelId="{846F06D5-3FF5-4FB9-9E73-D5775278C060}" type="sibTrans" cxnId="{8F1A0367-8BDA-475D-8667-62B1A206AC20}">
      <dgm:prSet/>
      <dgm:spPr/>
      <dgm:t>
        <a:bodyPr/>
        <a:lstStyle/>
        <a:p>
          <a:endParaRPr lang="en-US"/>
        </a:p>
      </dgm:t>
    </dgm:pt>
    <dgm:pt modelId="{15841357-BA1A-4D0A-B5DE-5C3DE26884B8}">
      <dgm:prSet/>
      <dgm:spPr/>
      <dgm:t>
        <a:bodyPr/>
        <a:lstStyle/>
        <a:p>
          <a:r>
            <a:rPr lang="en-US"/>
            <a:t>Check university emails &amp; course schedule</a:t>
          </a:r>
        </a:p>
      </dgm:t>
    </dgm:pt>
    <dgm:pt modelId="{AD18364B-4280-4CA6-AA51-07147DCC3D56}" type="parTrans" cxnId="{1CEAD0F1-A3AB-471E-93FD-C9FADB5EBD3B}">
      <dgm:prSet/>
      <dgm:spPr/>
      <dgm:t>
        <a:bodyPr/>
        <a:lstStyle/>
        <a:p>
          <a:endParaRPr lang="en-US"/>
        </a:p>
      </dgm:t>
    </dgm:pt>
    <dgm:pt modelId="{AED69689-8A7F-4F3D-A3CB-8B9060AD01F7}" type="sibTrans" cxnId="{1CEAD0F1-A3AB-471E-93FD-C9FADB5EBD3B}">
      <dgm:prSet/>
      <dgm:spPr/>
      <dgm:t>
        <a:bodyPr/>
        <a:lstStyle/>
        <a:p>
          <a:endParaRPr lang="en-US"/>
        </a:p>
      </dgm:t>
    </dgm:pt>
    <dgm:pt modelId="{34C70ACC-E8E0-46FB-B04F-4BB1E725604F}">
      <dgm:prSet/>
      <dgm:spPr/>
      <dgm:t>
        <a:bodyPr/>
        <a:lstStyle/>
        <a:p>
          <a:r>
            <a:rPr lang="en-US"/>
            <a:t>Open Blackboard and course content</a:t>
          </a:r>
        </a:p>
      </dgm:t>
    </dgm:pt>
    <dgm:pt modelId="{8DAD0A22-82B0-4A8F-A468-1ED594157253}" type="parTrans" cxnId="{A65569C7-FF81-4A4F-860A-A5C991B88A9C}">
      <dgm:prSet/>
      <dgm:spPr/>
      <dgm:t>
        <a:bodyPr/>
        <a:lstStyle/>
        <a:p>
          <a:endParaRPr lang="en-US"/>
        </a:p>
      </dgm:t>
    </dgm:pt>
    <dgm:pt modelId="{340A09F8-396B-4E9C-A221-DA1A96B737CC}" type="sibTrans" cxnId="{A65569C7-FF81-4A4F-860A-A5C991B88A9C}">
      <dgm:prSet/>
      <dgm:spPr/>
      <dgm:t>
        <a:bodyPr/>
        <a:lstStyle/>
        <a:p>
          <a:endParaRPr lang="en-US"/>
        </a:p>
      </dgm:t>
    </dgm:pt>
    <dgm:pt modelId="{A5F4910C-46E0-4EEE-98F9-86E888B42CB4}">
      <dgm:prSet/>
      <dgm:spPr/>
      <dgm:t>
        <a:bodyPr/>
        <a:lstStyle/>
        <a:p>
          <a:r>
            <a:rPr lang="en-US"/>
            <a:t>Read required materials</a:t>
          </a:r>
        </a:p>
      </dgm:t>
    </dgm:pt>
    <dgm:pt modelId="{4F7763CB-CB5E-498E-AC9D-382378BD9339}" type="parTrans" cxnId="{25488C81-DD19-45CD-A29D-D21781C2ABFE}">
      <dgm:prSet/>
      <dgm:spPr/>
      <dgm:t>
        <a:bodyPr/>
        <a:lstStyle/>
        <a:p>
          <a:endParaRPr lang="en-US"/>
        </a:p>
      </dgm:t>
    </dgm:pt>
    <dgm:pt modelId="{F2EF3691-9191-46DE-88CD-F7A4503E0910}" type="sibTrans" cxnId="{25488C81-DD19-45CD-A29D-D21781C2ABFE}">
      <dgm:prSet/>
      <dgm:spPr/>
      <dgm:t>
        <a:bodyPr/>
        <a:lstStyle/>
        <a:p>
          <a:endParaRPr lang="en-US"/>
        </a:p>
      </dgm:t>
    </dgm:pt>
    <dgm:pt modelId="{C130C37E-8ED4-4356-A67C-E81FA0358CF4}">
      <dgm:prSet/>
      <dgm:spPr/>
      <dgm:t>
        <a:bodyPr/>
        <a:lstStyle/>
        <a:p>
          <a:r>
            <a:rPr lang="en-US"/>
            <a:t>Lunch</a:t>
          </a:r>
        </a:p>
      </dgm:t>
    </dgm:pt>
    <dgm:pt modelId="{B9976B23-D547-4D9D-BBA9-866E4C290ED8}" type="parTrans" cxnId="{4956F657-3D90-437A-BA4B-416EDDF844B3}">
      <dgm:prSet/>
      <dgm:spPr/>
      <dgm:t>
        <a:bodyPr/>
        <a:lstStyle/>
        <a:p>
          <a:endParaRPr lang="en-US"/>
        </a:p>
      </dgm:t>
    </dgm:pt>
    <dgm:pt modelId="{2976D503-7681-44A9-B4A1-567CCC876FB2}" type="sibTrans" cxnId="{4956F657-3D90-437A-BA4B-416EDDF844B3}">
      <dgm:prSet/>
      <dgm:spPr/>
      <dgm:t>
        <a:bodyPr/>
        <a:lstStyle/>
        <a:p>
          <a:endParaRPr lang="en-US"/>
        </a:p>
      </dgm:t>
    </dgm:pt>
    <dgm:pt modelId="{2BB71EE2-E95B-4488-B2B9-45CD09ACBD21}">
      <dgm:prSet/>
      <dgm:spPr/>
      <dgm:t>
        <a:bodyPr/>
        <a:lstStyle/>
        <a:p>
          <a:r>
            <a:rPr lang="en-US"/>
            <a:t>Post to Discussion Board</a:t>
          </a:r>
        </a:p>
      </dgm:t>
    </dgm:pt>
    <dgm:pt modelId="{C901B671-0B99-4D4E-B8EF-891AE34E6647}" type="parTrans" cxnId="{77306D85-9408-495D-A461-1118632043E9}">
      <dgm:prSet/>
      <dgm:spPr/>
      <dgm:t>
        <a:bodyPr/>
        <a:lstStyle/>
        <a:p>
          <a:endParaRPr lang="en-US"/>
        </a:p>
      </dgm:t>
    </dgm:pt>
    <dgm:pt modelId="{3E4E6D48-D111-4D56-82F0-400B6FDC2446}" type="sibTrans" cxnId="{77306D85-9408-495D-A461-1118632043E9}">
      <dgm:prSet/>
      <dgm:spPr/>
      <dgm:t>
        <a:bodyPr/>
        <a:lstStyle/>
        <a:p>
          <a:endParaRPr lang="en-US"/>
        </a:p>
      </dgm:t>
    </dgm:pt>
    <dgm:pt modelId="{2C2C7844-1C36-4B7F-9ACA-DB7010CACF82}">
      <dgm:prSet/>
      <dgm:spPr/>
      <dgm:t>
        <a:bodyPr/>
        <a:lstStyle/>
        <a:p>
          <a:r>
            <a:rPr lang="en-US"/>
            <a:t>Work on Assignments</a:t>
          </a:r>
        </a:p>
      </dgm:t>
    </dgm:pt>
    <dgm:pt modelId="{467B7B3F-29FC-480F-B181-0E4A10E9B44A}" type="parTrans" cxnId="{D13D7901-944B-4D6D-A03C-DE430311760E}">
      <dgm:prSet/>
      <dgm:spPr/>
      <dgm:t>
        <a:bodyPr/>
        <a:lstStyle/>
        <a:p>
          <a:endParaRPr lang="en-US"/>
        </a:p>
      </dgm:t>
    </dgm:pt>
    <dgm:pt modelId="{D0F372C4-34CA-43C6-93FF-6CF093024437}" type="sibTrans" cxnId="{D13D7901-944B-4D6D-A03C-DE430311760E}">
      <dgm:prSet/>
      <dgm:spPr/>
      <dgm:t>
        <a:bodyPr/>
        <a:lstStyle/>
        <a:p>
          <a:endParaRPr lang="en-US"/>
        </a:p>
      </dgm:t>
    </dgm:pt>
    <dgm:pt modelId="{672589D6-5AE7-3B49-87F4-2CDB2921E78C}" type="pres">
      <dgm:prSet presAssocID="{71485B08-F2D7-414D-9415-D3310E6F4030}" presName="Name0" presStyleCnt="0">
        <dgm:presLayoutVars>
          <dgm:dir/>
          <dgm:resizeHandles val="exact"/>
        </dgm:presLayoutVars>
      </dgm:prSet>
      <dgm:spPr/>
    </dgm:pt>
    <dgm:pt modelId="{561F3C2F-F688-BB4E-BE7A-75A65C3F1378}" type="pres">
      <dgm:prSet presAssocID="{D222EF4C-6FC7-4479-AAF8-BAEDD8C00309}" presName="node" presStyleLbl="node1" presStyleIdx="0" presStyleCnt="9">
        <dgm:presLayoutVars>
          <dgm:bulletEnabled val="1"/>
        </dgm:presLayoutVars>
      </dgm:prSet>
      <dgm:spPr/>
    </dgm:pt>
    <dgm:pt modelId="{DDA6B327-8D20-8442-AA89-7EA2AA9358BA}" type="pres">
      <dgm:prSet presAssocID="{10153FD0-10BF-48D9-BEEE-8AAD8031F8A7}" presName="sibTrans" presStyleLbl="sibTrans1D1" presStyleIdx="0" presStyleCnt="8"/>
      <dgm:spPr/>
    </dgm:pt>
    <dgm:pt modelId="{F427750D-3524-AA42-AA3A-73562D7F2E65}" type="pres">
      <dgm:prSet presAssocID="{10153FD0-10BF-48D9-BEEE-8AAD8031F8A7}" presName="connectorText" presStyleLbl="sibTrans1D1" presStyleIdx="0" presStyleCnt="8"/>
      <dgm:spPr/>
    </dgm:pt>
    <dgm:pt modelId="{FFFF3945-2C9C-F542-9184-1F4ABD6E5C61}" type="pres">
      <dgm:prSet presAssocID="{F4F79461-188B-4549-A276-C40EF1302105}" presName="node" presStyleLbl="node1" presStyleIdx="1" presStyleCnt="9">
        <dgm:presLayoutVars>
          <dgm:bulletEnabled val="1"/>
        </dgm:presLayoutVars>
      </dgm:prSet>
      <dgm:spPr/>
    </dgm:pt>
    <dgm:pt modelId="{5AA4B64C-B640-514D-BE4F-0B3061FA0FF4}" type="pres">
      <dgm:prSet presAssocID="{2BE6B660-01CC-4B33-9D5C-0185A89F7667}" presName="sibTrans" presStyleLbl="sibTrans1D1" presStyleIdx="1" presStyleCnt="8"/>
      <dgm:spPr/>
    </dgm:pt>
    <dgm:pt modelId="{58B44822-C302-444B-8458-B61DE9DDC784}" type="pres">
      <dgm:prSet presAssocID="{2BE6B660-01CC-4B33-9D5C-0185A89F7667}" presName="connectorText" presStyleLbl="sibTrans1D1" presStyleIdx="1" presStyleCnt="8"/>
      <dgm:spPr/>
    </dgm:pt>
    <dgm:pt modelId="{45547F26-EEC0-1942-9375-DD6D0454BCBE}" type="pres">
      <dgm:prSet presAssocID="{3259902E-31AE-4D10-B2FC-BE521E745620}" presName="node" presStyleLbl="node1" presStyleIdx="2" presStyleCnt="9">
        <dgm:presLayoutVars>
          <dgm:bulletEnabled val="1"/>
        </dgm:presLayoutVars>
      </dgm:prSet>
      <dgm:spPr/>
    </dgm:pt>
    <dgm:pt modelId="{0769D20A-858E-784A-9CE1-115659811C79}" type="pres">
      <dgm:prSet presAssocID="{846F06D5-3FF5-4FB9-9E73-D5775278C060}" presName="sibTrans" presStyleLbl="sibTrans1D1" presStyleIdx="2" presStyleCnt="8"/>
      <dgm:spPr/>
    </dgm:pt>
    <dgm:pt modelId="{3488DC81-C95F-5A46-96C5-4F85BC70C502}" type="pres">
      <dgm:prSet presAssocID="{846F06D5-3FF5-4FB9-9E73-D5775278C060}" presName="connectorText" presStyleLbl="sibTrans1D1" presStyleIdx="2" presStyleCnt="8"/>
      <dgm:spPr/>
    </dgm:pt>
    <dgm:pt modelId="{173954D2-BA94-B943-A15D-C3FF9DE91CAB}" type="pres">
      <dgm:prSet presAssocID="{15841357-BA1A-4D0A-B5DE-5C3DE26884B8}" presName="node" presStyleLbl="node1" presStyleIdx="3" presStyleCnt="9">
        <dgm:presLayoutVars>
          <dgm:bulletEnabled val="1"/>
        </dgm:presLayoutVars>
      </dgm:prSet>
      <dgm:spPr/>
    </dgm:pt>
    <dgm:pt modelId="{7F1FA132-7407-B948-8890-1F5C7AEFC478}" type="pres">
      <dgm:prSet presAssocID="{AED69689-8A7F-4F3D-A3CB-8B9060AD01F7}" presName="sibTrans" presStyleLbl="sibTrans1D1" presStyleIdx="3" presStyleCnt="8"/>
      <dgm:spPr/>
    </dgm:pt>
    <dgm:pt modelId="{751E83E2-8760-9748-B82D-4A043AEE6F1D}" type="pres">
      <dgm:prSet presAssocID="{AED69689-8A7F-4F3D-A3CB-8B9060AD01F7}" presName="connectorText" presStyleLbl="sibTrans1D1" presStyleIdx="3" presStyleCnt="8"/>
      <dgm:spPr/>
    </dgm:pt>
    <dgm:pt modelId="{3DE5E644-DB1C-D34C-B25A-7083AB5717D1}" type="pres">
      <dgm:prSet presAssocID="{34C70ACC-E8E0-46FB-B04F-4BB1E725604F}" presName="node" presStyleLbl="node1" presStyleIdx="4" presStyleCnt="9">
        <dgm:presLayoutVars>
          <dgm:bulletEnabled val="1"/>
        </dgm:presLayoutVars>
      </dgm:prSet>
      <dgm:spPr/>
    </dgm:pt>
    <dgm:pt modelId="{508A6174-E230-1348-A54D-857E790A5725}" type="pres">
      <dgm:prSet presAssocID="{340A09F8-396B-4E9C-A221-DA1A96B737CC}" presName="sibTrans" presStyleLbl="sibTrans1D1" presStyleIdx="4" presStyleCnt="8"/>
      <dgm:spPr/>
    </dgm:pt>
    <dgm:pt modelId="{B35B3FB3-DFF3-3A40-AA1D-C176CC9BB928}" type="pres">
      <dgm:prSet presAssocID="{340A09F8-396B-4E9C-A221-DA1A96B737CC}" presName="connectorText" presStyleLbl="sibTrans1D1" presStyleIdx="4" presStyleCnt="8"/>
      <dgm:spPr/>
    </dgm:pt>
    <dgm:pt modelId="{5CEEDFD6-DAB9-CB4F-89C2-3194EEBE7531}" type="pres">
      <dgm:prSet presAssocID="{A5F4910C-46E0-4EEE-98F9-86E888B42CB4}" presName="node" presStyleLbl="node1" presStyleIdx="5" presStyleCnt="9">
        <dgm:presLayoutVars>
          <dgm:bulletEnabled val="1"/>
        </dgm:presLayoutVars>
      </dgm:prSet>
      <dgm:spPr/>
    </dgm:pt>
    <dgm:pt modelId="{C804DB6E-C9A3-C141-A246-A2A71D4970F1}" type="pres">
      <dgm:prSet presAssocID="{F2EF3691-9191-46DE-88CD-F7A4503E0910}" presName="sibTrans" presStyleLbl="sibTrans1D1" presStyleIdx="5" presStyleCnt="8"/>
      <dgm:spPr/>
    </dgm:pt>
    <dgm:pt modelId="{244DA73C-E824-E541-BEE5-3E917CB964D7}" type="pres">
      <dgm:prSet presAssocID="{F2EF3691-9191-46DE-88CD-F7A4503E0910}" presName="connectorText" presStyleLbl="sibTrans1D1" presStyleIdx="5" presStyleCnt="8"/>
      <dgm:spPr/>
    </dgm:pt>
    <dgm:pt modelId="{1EA4CB00-BABD-6B42-98B4-BB8D61211053}" type="pres">
      <dgm:prSet presAssocID="{C130C37E-8ED4-4356-A67C-E81FA0358CF4}" presName="node" presStyleLbl="node1" presStyleIdx="6" presStyleCnt="9">
        <dgm:presLayoutVars>
          <dgm:bulletEnabled val="1"/>
        </dgm:presLayoutVars>
      </dgm:prSet>
      <dgm:spPr/>
    </dgm:pt>
    <dgm:pt modelId="{71974848-9096-AA45-84EE-682D50298444}" type="pres">
      <dgm:prSet presAssocID="{2976D503-7681-44A9-B4A1-567CCC876FB2}" presName="sibTrans" presStyleLbl="sibTrans1D1" presStyleIdx="6" presStyleCnt="8"/>
      <dgm:spPr/>
    </dgm:pt>
    <dgm:pt modelId="{9328E260-7AFD-1549-BC7D-D2F253D67276}" type="pres">
      <dgm:prSet presAssocID="{2976D503-7681-44A9-B4A1-567CCC876FB2}" presName="connectorText" presStyleLbl="sibTrans1D1" presStyleIdx="6" presStyleCnt="8"/>
      <dgm:spPr/>
    </dgm:pt>
    <dgm:pt modelId="{720EAC6A-5B8E-F546-A00D-F3BAD07E8EB9}" type="pres">
      <dgm:prSet presAssocID="{2BB71EE2-E95B-4488-B2B9-45CD09ACBD21}" presName="node" presStyleLbl="node1" presStyleIdx="7" presStyleCnt="9">
        <dgm:presLayoutVars>
          <dgm:bulletEnabled val="1"/>
        </dgm:presLayoutVars>
      </dgm:prSet>
      <dgm:spPr/>
    </dgm:pt>
    <dgm:pt modelId="{B4AFEA44-FA5C-844A-A961-393B94C1AAF4}" type="pres">
      <dgm:prSet presAssocID="{3E4E6D48-D111-4D56-82F0-400B6FDC2446}" presName="sibTrans" presStyleLbl="sibTrans1D1" presStyleIdx="7" presStyleCnt="8"/>
      <dgm:spPr/>
    </dgm:pt>
    <dgm:pt modelId="{4671349A-A303-644A-B89E-1C96AEC67D9B}" type="pres">
      <dgm:prSet presAssocID="{3E4E6D48-D111-4D56-82F0-400B6FDC2446}" presName="connectorText" presStyleLbl="sibTrans1D1" presStyleIdx="7" presStyleCnt="8"/>
      <dgm:spPr/>
    </dgm:pt>
    <dgm:pt modelId="{42450E01-A3D1-FD43-8246-7BF1C555CD00}" type="pres">
      <dgm:prSet presAssocID="{2C2C7844-1C36-4B7F-9ACA-DB7010CACF82}" presName="node" presStyleLbl="node1" presStyleIdx="8" presStyleCnt="9">
        <dgm:presLayoutVars>
          <dgm:bulletEnabled val="1"/>
        </dgm:presLayoutVars>
      </dgm:prSet>
      <dgm:spPr/>
    </dgm:pt>
  </dgm:ptLst>
  <dgm:cxnLst>
    <dgm:cxn modelId="{D13D7901-944B-4D6D-A03C-DE430311760E}" srcId="{71485B08-F2D7-414D-9415-D3310E6F4030}" destId="{2C2C7844-1C36-4B7F-9ACA-DB7010CACF82}" srcOrd="8" destOrd="0" parTransId="{467B7B3F-29FC-480F-B181-0E4A10E9B44A}" sibTransId="{D0F372C4-34CA-43C6-93FF-6CF093024437}"/>
    <dgm:cxn modelId="{81A2D306-F9A9-E047-89B1-38E390828B2C}" type="presOf" srcId="{3259902E-31AE-4D10-B2FC-BE521E745620}" destId="{45547F26-EEC0-1942-9375-DD6D0454BCBE}" srcOrd="0" destOrd="0" presId="urn:microsoft.com/office/officeart/2016/7/layout/RepeatingBendingProcessNew"/>
    <dgm:cxn modelId="{0D97A92B-EE49-9543-BBFA-53417A514CCF}" type="presOf" srcId="{340A09F8-396B-4E9C-A221-DA1A96B737CC}" destId="{B35B3FB3-DFF3-3A40-AA1D-C176CC9BB928}" srcOrd="1" destOrd="0" presId="urn:microsoft.com/office/officeart/2016/7/layout/RepeatingBendingProcessNew"/>
    <dgm:cxn modelId="{A9AA532F-9AA4-4711-9791-7DB149A2A671}" srcId="{71485B08-F2D7-414D-9415-D3310E6F4030}" destId="{F4F79461-188B-4549-A276-C40EF1302105}" srcOrd="1" destOrd="0" parTransId="{626C90F8-532C-4584-9100-AB7AA86AA8E9}" sibTransId="{2BE6B660-01CC-4B33-9D5C-0185A89F7667}"/>
    <dgm:cxn modelId="{263CF03A-96E1-664B-BF90-5D356428AF1E}" type="presOf" srcId="{3E4E6D48-D111-4D56-82F0-400B6FDC2446}" destId="{4671349A-A303-644A-B89E-1C96AEC67D9B}" srcOrd="1" destOrd="0" presId="urn:microsoft.com/office/officeart/2016/7/layout/RepeatingBendingProcessNew"/>
    <dgm:cxn modelId="{98658E3D-387C-1047-9CEC-CFA1883682E1}" type="presOf" srcId="{846F06D5-3FF5-4FB9-9E73-D5775278C060}" destId="{3488DC81-C95F-5A46-96C5-4F85BC70C502}" srcOrd="1" destOrd="0" presId="urn:microsoft.com/office/officeart/2016/7/layout/RepeatingBendingProcessNew"/>
    <dgm:cxn modelId="{A5322442-4B87-7945-9073-C679C1616235}" type="presOf" srcId="{71485B08-F2D7-414D-9415-D3310E6F4030}" destId="{672589D6-5AE7-3B49-87F4-2CDB2921E78C}" srcOrd="0" destOrd="0" presId="urn:microsoft.com/office/officeart/2016/7/layout/RepeatingBendingProcessNew"/>
    <dgm:cxn modelId="{EA704A42-FB4D-5143-B157-D97BD898E752}" type="presOf" srcId="{D222EF4C-6FC7-4479-AAF8-BAEDD8C00309}" destId="{561F3C2F-F688-BB4E-BE7A-75A65C3F1378}" srcOrd="0" destOrd="0" presId="urn:microsoft.com/office/officeart/2016/7/layout/RepeatingBendingProcessNew"/>
    <dgm:cxn modelId="{4956F657-3D90-437A-BA4B-416EDDF844B3}" srcId="{71485B08-F2D7-414D-9415-D3310E6F4030}" destId="{C130C37E-8ED4-4356-A67C-E81FA0358CF4}" srcOrd="6" destOrd="0" parTransId="{B9976B23-D547-4D9D-BBA9-866E4C290ED8}" sibTransId="{2976D503-7681-44A9-B4A1-567CCC876FB2}"/>
    <dgm:cxn modelId="{64E1A45E-B3B6-1A4F-89F1-A4BBDE44659F}" type="presOf" srcId="{F2EF3691-9191-46DE-88CD-F7A4503E0910}" destId="{C804DB6E-C9A3-C141-A246-A2A71D4970F1}" srcOrd="0" destOrd="0" presId="urn:microsoft.com/office/officeart/2016/7/layout/RepeatingBendingProcessNew"/>
    <dgm:cxn modelId="{9BD69964-7083-3940-ACC2-69579878669D}" type="presOf" srcId="{2BB71EE2-E95B-4488-B2B9-45CD09ACBD21}" destId="{720EAC6A-5B8E-F546-A00D-F3BAD07E8EB9}" srcOrd="0" destOrd="0" presId="urn:microsoft.com/office/officeart/2016/7/layout/RepeatingBendingProcessNew"/>
    <dgm:cxn modelId="{8F1A0367-8BDA-475D-8667-62B1A206AC20}" srcId="{71485B08-F2D7-414D-9415-D3310E6F4030}" destId="{3259902E-31AE-4D10-B2FC-BE521E745620}" srcOrd="2" destOrd="0" parTransId="{4C344609-6A1C-46F3-8144-64E18867DA85}" sibTransId="{846F06D5-3FF5-4FB9-9E73-D5775278C060}"/>
    <dgm:cxn modelId="{72DFEA67-EFE8-C942-88C7-17A9E8F4B0F8}" type="presOf" srcId="{2BE6B660-01CC-4B33-9D5C-0185A89F7667}" destId="{5AA4B64C-B640-514D-BE4F-0B3061FA0FF4}" srcOrd="0" destOrd="0" presId="urn:microsoft.com/office/officeart/2016/7/layout/RepeatingBendingProcessNew"/>
    <dgm:cxn modelId="{40C5F06B-A4AF-BF4D-A809-12C34E95D3E2}" type="presOf" srcId="{34C70ACC-E8E0-46FB-B04F-4BB1E725604F}" destId="{3DE5E644-DB1C-D34C-B25A-7083AB5717D1}" srcOrd="0" destOrd="0" presId="urn:microsoft.com/office/officeart/2016/7/layout/RepeatingBendingProcessNew"/>
    <dgm:cxn modelId="{32BC7670-40A0-5943-B657-A97F422EC055}" type="presOf" srcId="{F2EF3691-9191-46DE-88CD-F7A4503E0910}" destId="{244DA73C-E824-E541-BEE5-3E917CB964D7}" srcOrd="1" destOrd="0" presId="urn:microsoft.com/office/officeart/2016/7/layout/RepeatingBendingProcessNew"/>
    <dgm:cxn modelId="{25488C81-DD19-45CD-A29D-D21781C2ABFE}" srcId="{71485B08-F2D7-414D-9415-D3310E6F4030}" destId="{A5F4910C-46E0-4EEE-98F9-86E888B42CB4}" srcOrd="5" destOrd="0" parTransId="{4F7763CB-CB5E-498E-AC9D-382378BD9339}" sibTransId="{F2EF3691-9191-46DE-88CD-F7A4503E0910}"/>
    <dgm:cxn modelId="{77306D85-9408-495D-A461-1118632043E9}" srcId="{71485B08-F2D7-414D-9415-D3310E6F4030}" destId="{2BB71EE2-E95B-4488-B2B9-45CD09ACBD21}" srcOrd="7" destOrd="0" parTransId="{C901B671-0B99-4D4E-B8EF-891AE34E6647}" sibTransId="{3E4E6D48-D111-4D56-82F0-400B6FDC2446}"/>
    <dgm:cxn modelId="{B1953186-CC20-274F-BA6E-4BDBDB74B945}" type="presOf" srcId="{340A09F8-396B-4E9C-A221-DA1A96B737CC}" destId="{508A6174-E230-1348-A54D-857E790A5725}" srcOrd="0" destOrd="0" presId="urn:microsoft.com/office/officeart/2016/7/layout/RepeatingBendingProcessNew"/>
    <dgm:cxn modelId="{28982188-8E56-9740-9CF3-529249751EC9}" type="presOf" srcId="{10153FD0-10BF-48D9-BEEE-8AAD8031F8A7}" destId="{F427750D-3524-AA42-AA3A-73562D7F2E65}" srcOrd="1" destOrd="0" presId="urn:microsoft.com/office/officeart/2016/7/layout/RepeatingBendingProcessNew"/>
    <dgm:cxn modelId="{8E5E7A8D-1709-B647-9987-16A598975113}" type="presOf" srcId="{F4F79461-188B-4549-A276-C40EF1302105}" destId="{FFFF3945-2C9C-F542-9184-1F4ABD6E5C61}" srcOrd="0" destOrd="0" presId="urn:microsoft.com/office/officeart/2016/7/layout/RepeatingBendingProcessNew"/>
    <dgm:cxn modelId="{3CA02591-11D2-394F-8B42-31280DEA0BB1}" type="presOf" srcId="{2C2C7844-1C36-4B7F-9ACA-DB7010CACF82}" destId="{42450E01-A3D1-FD43-8246-7BF1C555CD00}" srcOrd="0" destOrd="0" presId="urn:microsoft.com/office/officeart/2016/7/layout/RepeatingBendingProcessNew"/>
    <dgm:cxn modelId="{2DF563A0-1C0E-FC4F-80E0-919678B71324}" type="presOf" srcId="{2976D503-7681-44A9-B4A1-567CCC876FB2}" destId="{71974848-9096-AA45-84EE-682D50298444}" srcOrd="0" destOrd="0" presId="urn:microsoft.com/office/officeart/2016/7/layout/RepeatingBendingProcessNew"/>
    <dgm:cxn modelId="{650AC4A2-647D-9640-B8D4-0C7B78E0D7B8}" type="presOf" srcId="{A5F4910C-46E0-4EEE-98F9-86E888B42CB4}" destId="{5CEEDFD6-DAB9-CB4F-89C2-3194EEBE7531}" srcOrd="0" destOrd="0" presId="urn:microsoft.com/office/officeart/2016/7/layout/RepeatingBendingProcessNew"/>
    <dgm:cxn modelId="{EAFB98AC-7B69-494C-BA81-4AC8B239387E}" type="presOf" srcId="{2976D503-7681-44A9-B4A1-567CCC876FB2}" destId="{9328E260-7AFD-1549-BC7D-D2F253D67276}" srcOrd="1" destOrd="0" presId="urn:microsoft.com/office/officeart/2016/7/layout/RepeatingBendingProcessNew"/>
    <dgm:cxn modelId="{A93CE8B1-170F-5E4D-AE74-7B6DC54DBA29}" type="presOf" srcId="{C130C37E-8ED4-4356-A67C-E81FA0358CF4}" destId="{1EA4CB00-BABD-6B42-98B4-BB8D61211053}" srcOrd="0" destOrd="0" presId="urn:microsoft.com/office/officeart/2016/7/layout/RepeatingBendingProcessNew"/>
    <dgm:cxn modelId="{67CEA2B2-ED00-FD41-8DB7-75CCA39ED6AD}" type="presOf" srcId="{3E4E6D48-D111-4D56-82F0-400B6FDC2446}" destId="{B4AFEA44-FA5C-844A-A961-393B94C1AAF4}" srcOrd="0" destOrd="0" presId="urn:microsoft.com/office/officeart/2016/7/layout/RepeatingBendingProcessNew"/>
    <dgm:cxn modelId="{EDE9FBB7-E41A-4558-8C10-7AFBE1938D8D}" srcId="{71485B08-F2D7-414D-9415-D3310E6F4030}" destId="{D222EF4C-6FC7-4479-AAF8-BAEDD8C00309}" srcOrd="0" destOrd="0" parTransId="{0C073197-7D81-4FE3-B155-B9E6479D2640}" sibTransId="{10153FD0-10BF-48D9-BEEE-8AAD8031F8A7}"/>
    <dgm:cxn modelId="{8CCF41C5-6E5E-3440-8A17-084FF169E5FC}" type="presOf" srcId="{AED69689-8A7F-4F3D-A3CB-8B9060AD01F7}" destId="{7F1FA132-7407-B948-8890-1F5C7AEFC478}" srcOrd="0" destOrd="0" presId="urn:microsoft.com/office/officeart/2016/7/layout/RepeatingBendingProcessNew"/>
    <dgm:cxn modelId="{A65569C7-FF81-4A4F-860A-A5C991B88A9C}" srcId="{71485B08-F2D7-414D-9415-D3310E6F4030}" destId="{34C70ACC-E8E0-46FB-B04F-4BB1E725604F}" srcOrd="4" destOrd="0" parTransId="{8DAD0A22-82B0-4A8F-A468-1ED594157253}" sibTransId="{340A09F8-396B-4E9C-A221-DA1A96B737CC}"/>
    <dgm:cxn modelId="{119DBED6-0EB3-6A44-8E21-5DD7BFB25A4B}" type="presOf" srcId="{2BE6B660-01CC-4B33-9D5C-0185A89F7667}" destId="{58B44822-C302-444B-8458-B61DE9DDC784}" srcOrd="1" destOrd="0" presId="urn:microsoft.com/office/officeart/2016/7/layout/RepeatingBendingProcessNew"/>
    <dgm:cxn modelId="{D2628FDF-49EF-5C4E-BE37-FCF12D0E7885}" type="presOf" srcId="{15841357-BA1A-4D0A-B5DE-5C3DE26884B8}" destId="{173954D2-BA94-B943-A15D-C3FF9DE91CAB}" srcOrd="0" destOrd="0" presId="urn:microsoft.com/office/officeart/2016/7/layout/RepeatingBendingProcessNew"/>
    <dgm:cxn modelId="{4DA522E8-D5A1-F543-8CDC-7C8804D81655}" type="presOf" srcId="{AED69689-8A7F-4F3D-A3CB-8B9060AD01F7}" destId="{751E83E2-8760-9748-B82D-4A043AEE6F1D}" srcOrd="1" destOrd="0" presId="urn:microsoft.com/office/officeart/2016/7/layout/RepeatingBendingProcessNew"/>
    <dgm:cxn modelId="{DB2F17ED-B995-3E47-9EDD-297668CAAB20}" type="presOf" srcId="{10153FD0-10BF-48D9-BEEE-8AAD8031F8A7}" destId="{DDA6B327-8D20-8442-AA89-7EA2AA9358BA}" srcOrd="0" destOrd="0" presId="urn:microsoft.com/office/officeart/2016/7/layout/RepeatingBendingProcessNew"/>
    <dgm:cxn modelId="{1CEAD0F1-A3AB-471E-93FD-C9FADB5EBD3B}" srcId="{71485B08-F2D7-414D-9415-D3310E6F4030}" destId="{15841357-BA1A-4D0A-B5DE-5C3DE26884B8}" srcOrd="3" destOrd="0" parTransId="{AD18364B-4280-4CA6-AA51-07147DCC3D56}" sibTransId="{AED69689-8A7F-4F3D-A3CB-8B9060AD01F7}"/>
    <dgm:cxn modelId="{0CF138F8-B3D8-AF44-BA53-2A3A40FD3DFF}" type="presOf" srcId="{846F06D5-3FF5-4FB9-9E73-D5775278C060}" destId="{0769D20A-858E-784A-9CE1-115659811C79}" srcOrd="0" destOrd="0" presId="urn:microsoft.com/office/officeart/2016/7/layout/RepeatingBendingProcessNew"/>
    <dgm:cxn modelId="{66D88518-E1BE-5B4F-9E3A-C19371721CF1}" type="presParOf" srcId="{672589D6-5AE7-3B49-87F4-2CDB2921E78C}" destId="{561F3C2F-F688-BB4E-BE7A-75A65C3F1378}" srcOrd="0" destOrd="0" presId="urn:microsoft.com/office/officeart/2016/7/layout/RepeatingBendingProcessNew"/>
    <dgm:cxn modelId="{2CECABDC-4ABA-164B-9091-41745F14D461}" type="presParOf" srcId="{672589D6-5AE7-3B49-87F4-2CDB2921E78C}" destId="{DDA6B327-8D20-8442-AA89-7EA2AA9358BA}" srcOrd="1" destOrd="0" presId="urn:microsoft.com/office/officeart/2016/7/layout/RepeatingBendingProcessNew"/>
    <dgm:cxn modelId="{445DF94A-CAD7-894D-B303-A9BC1F2A709A}" type="presParOf" srcId="{DDA6B327-8D20-8442-AA89-7EA2AA9358BA}" destId="{F427750D-3524-AA42-AA3A-73562D7F2E65}" srcOrd="0" destOrd="0" presId="urn:microsoft.com/office/officeart/2016/7/layout/RepeatingBendingProcessNew"/>
    <dgm:cxn modelId="{DC27265C-60C5-A44B-85E9-4CA60D0C143E}" type="presParOf" srcId="{672589D6-5AE7-3B49-87F4-2CDB2921E78C}" destId="{FFFF3945-2C9C-F542-9184-1F4ABD6E5C61}" srcOrd="2" destOrd="0" presId="urn:microsoft.com/office/officeart/2016/7/layout/RepeatingBendingProcessNew"/>
    <dgm:cxn modelId="{FBC38012-C84F-C945-88D1-BF50E1E7E273}" type="presParOf" srcId="{672589D6-5AE7-3B49-87F4-2CDB2921E78C}" destId="{5AA4B64C-B640-514D-BE4F-0B3061FA0FF4}" srcOrd="3" destOrd="0" presId="urn:microsoft.com/office/officeart/2016/7/layout/RepeatingBendingProcessNew"/>
    <dgm:cxn modelId="{84B546F4-19FF-6349-A55E-82B6E5E8031D}" type="presParOf" srcId="{5AA4B64C-B640-514D-BE4F-0B3061FA0FF4}" destId="{58B44822-C302-444B-8458-B61DE9DDC784}" srcOrd="0" destOrd="0" presId="urn:microsoft.com/office/officeart/2016/7/layout/RepeatingBendingProcessNew"/>
    <dgm:cxn modelId="{9B99CCB6-D048-8748-B057-C2E6AB8C2FEF}" type="presParOf" srcId="{672589D6-5AE7-3B49-87F4-2CDB2921E78C}" destId="{45547F26-EEC0-1942-9375-DD6D0454BCBE}" srcOrd="4" destOrd="0" presId="urn:microsoft.com/office/officeart/2016/7/layout/RepeatingBendingProcessNew"/>
    <dgm:cxn modelId="{488FF5DB-5C7F-0C4A-97DF-49EE271F7F05}" type="presParOf" srcId="{672589D6-5AE7-3B49-87F4-2CDB2921E78C}" destId="{0769D20A-858E-784A-9CE1-115659811C79}" srcOrd="5" destOrd="0" presId="urn:microsoft.com/office/officeart/2016/7/layout/RepeatingBendingProcessNew"/>
    <dgm:cxn modelId="{B282E133-D441-8F4F-AA67-F8FBBC0CF5AA}" type="presParOf" srcId="{0769D20A-858E-784A-9CE1-115659811C79}" destId="{3488DC81-C95F-5A46-96C5-4F85BC70C502}" srcOrd="0" destOrd="0" presId="urn:microsoft.com/office/officeart/2016/7/layout/RepeatingBendingProcessNew"/>
    <dgm:cxn modelId="{D31C3386-4D2D-8040-844D-F7204C3EFFBA}" type="presParOf" srcId="{672589D6-5AE7-3B49-87F4-2CDB2921E78C}" destId="{173954D2-BA94-B943-A15D-C3FF9DE91CAB}" srcOrd="6" destOrd="0" presId="urn:microsoft.com/office/officeart/2016/7/layout/RepeatingBendingProcessNew"/>
    <dgm:cxn modelId="{D48957D8-A783-A24F-8E0C-558C4A72C343}" type="presParOf" srcId="{672589D6-5AE7-3B49-87F4-2CDB2921E78C}" destId="{7F1FA132-7407-B948-8890-1F5C7AEFC478}" srcOrd="7" destOrd="0" presId="urn:microsoft.com/office/officeart/2016/7/layout/RepeatingBendingProcessNew"/>
    <dgm:cxn modelId="{0D072457-5A19-B84B-BE04-B843D2E7BA39}" type="presParOf" srcId="{7F1FA132-7407-B948-8890-1F5C7AEFC478}" destId="{751E83E2-8760-9748-B82D-4A043AEE6F1D}" srcOrd="0" destOrd="0" presId="urn:microsoft.com/office/officeart/2016/7/layout/RepeatingBendingProcessNew"/>
    <dgm:cxn modelId="{F67DE3C6-DC67-6F48-9027-BA640A389F57}" type="presParOf" srcId="{672589D6-5AE7-3B49-87F4-2CDB2921E78C}" destId="{3DE5E644-DB1C-D34C-B25A-7083AB5717D1}" srcOrd="8" destOrd="0" presId="urn:microsoft.com/office/officeart/2016/7/layout/RepeatingBendingProcessNew"/>
    <dgm:cxn modelId="{ABC64B61-18E2-9D42-8F5B-F77067E4474B}" type="presParOf" srcId="{672589D6-5AE7-3B49-87F4-2CDB2921E78C}" destId="{508A6174-E230-1348-A54D-857E790A5725}" srcOrd="9" destOrd="0" presId="urn:microsoft.com/office/officeart/2016/7/layout/RepeatingBendingProcessNew"/>
    <dgm:cxn modelId="{081D16ED-F7B8-8244-9E92-5F5E8F16558E}" type="presParOf" srcId="{508A6174-E230-1348-A54D-857E790A5725}" destId="{B35B3FB3-DFF3-3A40-AA1D-C176CC9BB928}" srcOrd="0" destOrd="0" presId="urn:microsoft.com/office/officeart/2016/7/layout/RepeatingBendingProcessNew"/>
    <dgm:cxn modelId="{51CCEAA2-46E8-284F-9ED5-38177F425981}" type="presParOf" srcId="{672589D6-5AE7-3B49-87F4-2CDB2921E78C}" destId="{5CEEDFD6-DAB9-CB4F-89C2-3194EEBE7531}" srcOrd="10" destOrd="0" presId="urn:microsoft.com/office/officeart/2016/7/layout/RepeatingBendingProcessNew"/>
    <dgm:cxn modelId="{7CEA636A-8864-644B-A562-FE571B321203}" type="presParOf" srcId="{672589D6-5AE7-3B49-87F4-2CDB2921E78C}" destId="{C804DB6E-C9A3-C141-A246-A2A71D4970F1}" srcOrd="11" destOrd="0" presId="urn:microsoft.com/office/officeart/2016/7/layout/RepeatingBendingProcessNew"/>
    <dgm:cxn modelId="{DD4B10F8-E8A6-5C43-AA53-32D3120543D2}" type="presParOf" srcId="{C804DB6E-C9A3-C141-A246-A2A71D4970F1}" destId="{244DA73C-E824-E541-BEE5-3E917CB964D7}" srcOrd="0" destOrd="0" presId="urn:microsoft.com/office/officeart/2016/7/layout/RepeatingBendingProcessNew"/>
    <dgm:cxn modelId="{0FD00E56-07DF-A34E-BF8A-D1D6C6DB8D1C}" type="presParOf" srcId="{672589D6-5AE7-3B49-87F4-2CDB2921E78C}" destId="{1EA4CB00-BABD-6B42-98B4-BB8D61211053}" srcOrd="12" destOrd="0" presId="urn:microsoft.com/office/officeart/2016/7/layout/RepeatingBendingProcessNew"/>
    <dgm:cxn modelId="{4BAF9F47-9AF9-DF49-8DCA-FF134AF74046}" type="presParOf" srcId="{672589D6-5AE7-3B49-87F4-2CDB2921E78C}" destId="{71974848-9096-AA45-84EE-682D50298444}" srcOrd="13" destOrd="0" presId="urn:microsoft.com/office/officeart/2016/7/layout/RepeatingBendingProcessNew"/>
    <dgm:cxn modelId="{4F10D2B4-A1F5-2348-959F-7DF0DD5271D2}" type="presParOf" srcId="{71974848-9096-AA45-84EE-682D50298444}" destId="{9328E260-7AFD-1549-BC7D-D2F253D67276}" srcOrd="0" destOrd="0" presId="urn:microsoft.com/office/officeart/2016/7/layout/RepeatingBendingProcessNew"/>
    <dgm:cxn modelId="{2B01C545-1055-6543-9BDF-7562291BE8A2}" type="presParOf" srcId="{672589D6-5AE7-3B49-87F4-2CDB2921E78C}" destId="{720EAC6A-5B8E-F546-A00D-F3BAD07E8EB9}" srcOrd="14" destOrd="0" presId="urn:microsoft.com/office/officeart/2016/7/layout/RepeatingBendingProcessNew"/>
    <dgm:cxn modelId="{F3788FFC-6857-8047-B4A7-8F5FC0374023}" type="presParOf" srcId="{672589D6-5AE7-3B49-87F4-2CDB2921E78C}" destId="{B4AFEA44-FA5C-844A-A961-393B94C1AAF4}" srcOrd="15" destOrd="0" presId="urn:microsoft.com/office/officeart/2016/7/layout/RepeatingBendingProcessNew"/>
    <dgm:cxn modelId="{4C7B7252-CB72-A549-938A-61E8FD2731C6}" type="presParOf" srcId="{B4AFEA44-FA5C-844A-A961-393B94C1AAF4}" destId="{4671349A-A303-644A-B89E-1C96AEC67D9B}" srcOrd="0" destOrd="0" presId="urn:microsoft.com/office/officeart/2016/7/layout/RepeatingBendingProcessNew"/>
    <dgm:cxn modelId="{17579BD4-25A2-9947-AB7B-E2A28D6FDA21}" type="presParOf" srcId="{672589D6-5AE7-3B49-87F4-2CDB2921E78C}" destId="{42450E01-A3D1-FD43-8246-7BF1C555CD00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67A529-42B0-49F2-852E-A2686E7F01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E70F8D9-E8C8-406E-AFD6-5461258D7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Water plants</a:t>
          </a:r>
        </a:p>
      </dgm:t>
    </dgm:pt>
    <dgm:pt modelId="{E1A880DD-010B-4859-899F-E16D6986C5A2}" type="parTrans" cxnId="{3B829EF7-30DD-475A-A8D7-BD774124EB83}">
      <dgm:prSet/>
      <dgm:spPr/>
      <dgm:t>
        <a:bodyPr/>
        <a:lstStyle/>
        <a:p>
          <a:endParaRPr lang="en-US"/>
        </a:p>
      </dgm:t>
    </dgm:pt>
    <dgm:pt modelId="{92FB7A8C-9EE4-4A92-8034-539342B04469}" type="sibTrans" cxnId="{3B829EF7-30DD-475A-A8D7-BD774124EB83}">
      <dgm:prSet/>
      <dgm:spPr/>
      <dgm:t>
        <a:bodyPr/>
        <a:lstStyle/>
        <a:p>
          <a:endParaRPr lang="en-US"/>
        </a:p>
      </dgm:t>
    </dgm:pt>
    <dgm:pt modelId="{749237ED-E3B0-4711-8A50-657C50DA1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Dinner</a:t>
          </a:r>
        </a:p>
      </dgm:t>
    </dgm:pt>
    <dgm:pt modelId="{FF582776-546D-4D02-87DD-813BF757F1FB}" type="parTrans" cxnId="{BBAF19B0-07AD-47E4-BF81-5CD32E9D09F4}">
      <dgm:prSet/>
      <dgm:spPr/>
      <dgm:t>
        <a:bodyPr/>
        <a:lstStyle/>
        <a:p>
          <a:endParaRPr lang="en-US"/>
        </a:p>
      </dgm:t>
    </dgm:pt>
    <dgm:pt modelId="{6FDECF67-3266-4952-BB9D-B82CE67A851B}" type="sibTrans" cxnId="{BBAF19B0-07AD-47E4-BF81-5CD32E9D09F4}">
      <dgm:prSet/>
      <dgm:spPr/>
      <dgm:t>
        <a:bodyPr/>
        <a:lstStyle/>
        <a:p>
          <a:endParaRPr lang="en-US"/>
        </a:p>
      </dgm:t>
    </dgm:pt>
    <dgm:pt modelId="{46AF1511-F3AA-4EC0-A011-46C7F4F02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Watch TV</a:t>
          </a:r>
        </a:p>
      </dgm:t>
    </dgm:pt>
    <dgm:pt modelId="{EFE323C0-A200-499F-AF72-2E8FFCA59271}" type="parTrans" cxnId="{C1FAA335-F117-4C31-960F-136F8538894B}">
      <dgm:prSet/>
      <dgm:spPr/>
      <dgm:t>
        <a:bodyPr/>
        <a:lstStyle/>
        <a:p>
          <a:endParaRPr lang="en-US"/>
        </a:p>
      </dgm:t>
    </dgm:pt>
    <dgm:pt modelId="{327B2275-2F82-4AE2-8CB7-29E84C736424}" type="sibTrans" cxnId="{C1FAA335-F117-4C31-960F-136F8538894B}">
      <dgm:prSet/>
      <dgm:spPr/>
      <dgm:t>
        <a:bodyPr/>
        <a:lstStyle/>
        <a:p>
          <a:endParaRPr lang="en-US"/>
        </a:p>
      </dgm:t>
    </dgm:pt>
    <dgm:pt modelId="{F9C98DF0-9259-4934-99C1-834DB5A0B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Brush teeth</a:t>
          </a:r>
        </a:p>
      </dgm:t>
    </dgm:pt>
    <dgm:pt modelId="{6DB8AB95-46FB-4285-813B-A52394BE14AA}" type="parTrans" cxnId="{EA1F8C41-B4F4-4B47-A665-0DDC9CA04E32}">
      <dgm:prSet/>
      <dgm:spPr/>
      <dgm:t>
        <a:bodyPr/>
        <a:lstStyle/>
        <a:p>
          <a:endParaRPr lang="en-US"/>
        </a:p>
      </dgm:t>
    </dgm:pt>
    <dgm:pt modelId="{C6F3CD9F-A5C7-4947-A5B5-66A1604E7339}" type="sibTrans" cxnId="{EA1F8C41-B4F4-4B47-A665-0DDC9CA04E32}">
      <dgm:prSet/>
      <dgm:spPr/>
      <dgm:t>
        <a:bodyPr/>
        <a:lstStyle/>
        <a:p>
          <a:endParaRPr lang="en-US"/>
        </a:p>
      </dgm:t>
    </dgm:pt>
    <dgm:pt modelId="{D646711D-E77D-4AAF-B1E8-62678AC55F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 to sleep</a:t>
          </a:r>
        </a:p>
      </dgm:t>
    </dgm:pt>
    <dgm:pt modelId="{B6107244-B503-475F-B0E2-ECDEABA287F0}" type="parTrans" cxnId="{2E313E84-9F6C-42F1-8493-38F992FF36E2}">
      <dgm:prSet/>
      <dgm:spPr/>
      <dgm:t>
        <a:bodyPr/>
        <a:lstStyle/>
        <a:p>
          <a:endParaRPr lang="en-US"/>
        </a:p>
      </dgm:t>
    </dgm:pt>
    <dgm:pt modelId="{EE85FAAC-C565-4909-9BE6-DF0F5775F19A}" type="sibTrans" cxnId="{2E313E84-9F6C-42F1-8493-38F992FF36E2}">
      <dgm:prSet/>
      <dgm:spPr/>
      <dgm:t>
        <a:bodyPr/>
        <a:lstStyle/>
        <a:p>
          <a:endParaRPr lang="en-US"/>
        </a:p>
      </dgm:t>
    </dgm:pt>
    <dgm:pt modelId="{C2001CB8-E8C9-4A87-83BB-DE6B256B4944}" type="pres">
      <dgm:prSet presAssocID="{4767A529-42B0-49F2-852E-A2686E7F0119}" presName="root" presStyleCnt="0">
        <dgm:presLayoutVars>
          <dgm:dir/>
          <dgm:resizeHandles val="exact"/>
        </dgm:presLayoutVars>
      </dgm:prSet>
      <dgm:spPr/>
    </dgm:pt>
    <dgm:pt modelId="{C777FE14-590D-4715-A999-0F550AB4FCDD}" type="pres">
      <dgm:prSet presAssocID="{8E70F8D9-E8C8-406E-AFD6-5461258D7797}" presName="compNode" presStyleCnt="0"/>
      <dgm:spPr/>
    </dgm:pt>
    <dgm:pt modelId="{6E4D47D1-E8C9-48F4-A026-9E414E2B2605}" type="pres">
      <dgm:prSet presAssocID="{8E70F8D9-E8C8-406E-AFD6-5461258D77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76E491B4-79DB-4D57-BC4A-47F8AC400266}" type="pres">
      <dgm:prSet presAssocID="{8E70F8D9-E8C8-406E-AFD6-5461258D7797}" presName="spaceRect" presStyleCnt="0"/>
      <dgm:spPr/>
    </dgm:pt>
    <dgm:pt modelId="{9D0B62F6-CB90-4063-8231-4B9B1C610699}" type="pres">
      <dgm:prSet presAssocID="{8E70F8D9-E8C8-406E-AFD6-5461258D7797}" presName="textRect" presStyleLbl="revTx" presStyleIdx="0" presStyleCnt="5">
        <dgm:presLayoutVars>
          <dgm:chMax val="1"/>
          <dgm:chPref val="1"/>
        </dgm:presLayoutVars>
      </dgm:prSet>
      <dgm:spPr/>
    </dgm:pt>
    <dgm:pt modelId="{E0C0DAAC-81C2-48B2-846B-8F39EEA7471C}" type="pres">
      <dgm:prSet presAssocID="{92FB7A8C-9EE4-4A92-8034-539342B04469}" presName="sibTrans" presStyleCnt="0"/>
      <dgm:spPr/>
    </dgm:pt>
    <dgm:pt modelId="{BD3383F1-7BBF-4D96-B6B5-084797902537}" type="pres">
      <dgm:prSet presAssocID="{749237ED-E3B0-4711-8A50-657C50DA1683}" presName="compNode" presStyleCnt="0"/>
      <dgm:spPr/>
    </dgm:pt>
    <dgm:pt modelId="{BF0BB83C-21DF-411D-BB26-DB5D2FFFEAA1}" type="pres">
      <dgm:prSet presAssocID="{749237ED-E3B0-4711-8A50-657C50DA16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74FD72D5-DCC4-4BB3-8C93-8055ED588C4C}" type="pres">
      <dgm:prSet presAssocID="{749237ED-E3B0-4711-8A50-657C50DA1683}" presName="spaceRect" presStyleCnt="0"/>
      <dgm:spPr/>
    </dgm:pt>
    <dgm:pt modelId="{88B69B3C-1FA1-4B91-84A9-E5F2FDD50F72}" type="pres">
      <dgm:prSet presAssocID="{749237ED-E3B0-4711-8A50-657C50DA1683}" presName="textRect" presStyleLbl="revTx" presStyleIdx="1" presStyleCnt="5">
        <dgm:presLayoutVars>
          <dgm:chMax val="1"/>
          <dgm:chPref val="1"/>
        </dgm:presLayoutVars>
      </dgm:prSet>
      <dgm:spPr/>
    </dgm:pt>
    <dgm:pt modelId="{B9CD6801-7E5C-4C4D-9B2E-3B82C4A199E7}" type="pres">
      <dgm:prSet presAssocID="{6FDECF67-3266-4952-BB9D-B82CE67A851B}" presName="sibTrans" presStyleCnt="0"/>
      <dgm:spPr/>
    </dgm:pt>
    <dgm:pt modelId="{A9C1007E-66B2-4E0B-A696-947B272FEF5D}" type="pres">
      <dgm:prSet presAssocID="{46AF1511-F3AA-4EC0-A011-46C7F4F02613}" presName="compNode" presStyleCnt="0"/>
      <dgm:spPr/>
    </dgm:pt>
    <dgm:pt modelId="{B8DA692E-94A1-4808-BC34-BA267B976B8A}" type="pres">
      <dgm:prSet presAssocID="{46AF1511-F3AA-4EC0-A011-46C7F4F026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44B1D029-DEB9-4CCC-BFD1-D341D478A917}" type="pres">
      <dgm:prSet presAssocID="{46AF1511-F3AA-4EC0-A011-46C7F4F02613}" presName="spaceRect" presStyleCnt="0"/>
      <dgm:spPr/>
    </dgm:pt>
    <dgm:pt modelId="{4E858159-723F-406E-BBDB-6006A7F2A09A}" type="pres">
      <dgm:prSet presAssocID="{46AF1511-F3AA-4EC0-A011-46C7F4F02613}" presName="textRect" presStyleLbl="revTx" presStyleIdx="2" presStyleCnt="5">
        <dgm:presLayoutVars>
          <dgm:chMax val="1"/>
          <dgm:chPref val="1"/>
        </dgm:presLayoutVars>
      </dgm:prSet>
      <dgm:spPr/>
    </dgm:pt>
    <dgm:pt modelId="{420A6684-AFFB-4341-BFD4-7DE3096322C1}" type="pres">
      <dgm:prSet presAssocID="{327B2275-2F82-4AE2-8CB7-29E84C736424}" presName="sibTrans" presStyleCnt="0"/>
      <dgm:spPr/>
    </dgm:pt>
    <dgm:pt modelId="{91BB868A-F6A1-4038-ADC7-3321C3A39F5C}" type="pres">
      <dgm:prSet presAssocID="{F9C98DF0-9259-4934-99C1-834DB5A0B61A}" presName="compNode" presStyleCnt="0"/>
      <dgm:spPr/>
    </dgm:pt>
    <dgm:pt modelId="{46EE8898-FB47-478F-8806-12149A703CAF}" type="pres">
      <dgm:prSet presAssocID="{F9C98DF0-9259-4934-99C1-834DB5A0B6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brush"/>
        </a:ext>
      </dgm:extLst>
    </dgm:pt>
    <dgm:pt modelId="{1E386B61-999F-4ECC-AD2E-82CC0684E93B}" type="pres">
      <dgm:prSet presAssocID="{F9C98DF0-9259-4934-99C1-834DB5A0B61A}" presName="spaceRect" presStyleCnt="0"/>
      <dgm:spPr/>
    </dgm:pt>
    <dgm:pt modelId="{A7F6D5E9-5A0C-49FC-BBBE-A0110360BBB1}" type="pres">
      <dgm:prSet presAssocID="{F9C98DF0-9259-4934-99C1-834DB5A0B61A}" presName="textRect" presStyleLbl="revTx" presStyleIdx="3" presStyleCnt="5">
        <dgm:presLayoutVars>
          <dgm:chMax val="1"/>
          <dgm:chPref val="1"/>
        </dgm:presLayoutVars>
      </dgm:prSet>
      <dgm:spPr/>
    </dgm:pt>
    <dgm:pt modelId="{FBF3A2F2-95CA-47CF-957D-648974B75AEA}" type="pres">
      <dgm:prSet presAssocID="{C6F3CD9F-A5C7-4947-A5B5-66A1604E7339}" presName="sibTrans" presStyleCnt="0"/>
      <dgm:spPr/>
    </dgm:pt>
    <dgm:pt modelId="{B9A94ADE-B841-4444-AA9A-228AF0DA5DCA}" type="pres">
      <dgm:prSet presAssocID="{D646711D-E77D-4AAF-B1E8-62678AC55F2F}" presName="compNode" presStyleCnt="0"/>
      <dgm:spPr/>
    </dgm:pt>
    <dgm:pt modelId="{1BC9401A-7D4E-4C4E-AFF7-14B0538B8891}" type="pres">
      <dgm:prSet presAssocID="{D646711D-E77D-4AAF-B1E8-62678AC55F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1BC0F1E-1307-414F-9DE8-0738FEF996D1}" type="pres">
      <dgm:prSet presAssocID="{D646711D-E77D-4AAF-B1E8-62678AC55F2F}" presName="spaceRect" presStyleCnt="0"/>
      <dgm:spPr/>
    </dgm:pt>
    <dgm:pt modelId="{9E899950-EDA9-4D8D-A810-D8FFCA7C91CD}" type="pres">
      <dgm:prSet presAssocID="{D646711D-E77D-4AAF-B1E8-62678AC55F2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FAA335-F117-4C31-960F-136F8538894B}" srcId="{4767A529-42B0-49F2-852E-A2686E7F0119}" destId="{46AF1511-F3AA-4EC0-A011-46C7F4F02613}" srcOrd="2" destOrd="0" parTransId="{EFE323C0-A200-499F-AF72-2E8FFCA59271}" sibTransId="{327B2275-2F82-4AE2-8CB7-29E84C736424}"/>
    <dgm:cxn modelId="{EA1F8C41-B4F4-4B47-A665-0DDC9CA04E32}" srcId="{4767A529-42B0-49F2-852E-A2686E7F0119}" destId="{F9C98DF0-9259-4934-99C1-834DB5A0B61A}" srcOrd="3" destOrd="0" parTransId="{6DB8AB95-46FB-4285-813B-A52394BE14AA}" sibTransId="{C6F3CD9F-A5C7-4947-A5B5-66A1604E7339}"/>
    <dgm:cxn modelId="{2E313E84-9F6C-42F1-8493-38F992FF36E2}" srcId="{4767A529-42B0-49F2-852E-A2686E7F0119}" destId="{D646711D-E77D-4AAF-B1E8-62678AC55F2F}" srcOrd="4" destOrd="0" parTransId="{B6107244-B503-475F-B0E2-ECDEABA287F0}" sibTransId="{EE85FAAC-C565-4909-9BE6-DF0F5775F19A}"/>
    <dgm:cxn modelId="{6AB00F9B-20D0-F641-9352-B8019DD95572}" type="presOf" srcId="{F9C98DF0-9259-4934-99C1-834DB5A0B61A}" destId="{A7F6D5E9-5A0C-49FC-BBBE-A0110360BBB1}" srcOrd="0" destOrd="0" presId="urn:microsoft.com/office/officeart/2018/2/layout/IconLabelList"/>
    <dgm:cxn modelId="{071A7EAB-3379-E149-8021-08F193A9AA2C}" type="presOf" srcId="{8E70F8D9-E8C8-406E-AFD6-5461258D7797}" destId="{9D0B62F6-CB90-4063-8231-4B9B1C610699}" srcOrd="0" destOrd="0" presId="urn:microsoft.com/office/officeart/2018/2/layout/IconLabelList"/>
    <dgm:cxn modelId="{BBAF19B0-07AD-47E4-BF81-5CD32E9D09F4}" srcId="{4767A529-42B0-49F2-852E-A2686E7F0119}" destId="{749237ED-E3B0-4711-8A50-657C50DA1683}" srcOrd="1" destOrd="0" parTransId="{FF582776-546D-4D02-87DD-813BF757F1FB}" sibTransId="{6FDECF67-3266-4952-BB9D-B82CE67A851B}"/>
    <dgm:cxn modelId="{F4F948B5-3E6A-3D43-A965-F2670023CED0}" type="presOf" srcId="{D646711D-E77D-4AAF-B1E8-62678AC55F2F}" destId="{9E899950-EDA9-4D8D-A810-D8FFCA7C91CD}" srcOrd="0" destOrd="0" presId="urn:microsoft.com/office/officeart/2018/2/layout/IconLabelList"/>
    <dgm:cxn modelId="{959B50C5-5E25-7146-AA5A-ACFFA919D5AB}" type="presOf" srcId="{4767A529-42B0-49F2-852E-A2686E7F0119}" destId="{C2001CB8-E8C9-4A87-83BB-DE6B256B4944}" srcOrd="0" destOrd="0" presId="urn:microsoft.com/office/officeart/2018/2/layout/IconLabelList"/>
    <dgm:cxn modelId="{8B6979E7-AE1E-7043-B072-222C3E23DC7A}" type="presOf" srcId="{46AF1511-F3AA-4EC0-A011-46C7F4F02613}" destId="{4E858159-723F-406E-BBDB-6006A7F2A09A}" srcOrd="0" destOrd="0" presId="urn:microsoft.com/office/officeart/2018/2/layout/IconLabelList"/>
    <dgm:cxn modelId="{3B829EF7-30DD-475A-A8D7-BD774124EB83}" srcId="{4767A529-42B0-49F2-852E-A2686E7F0119}" destId="{8E70F8D9-E8C8-406E-AFD6-5461258D7797}" srcOrd="0" destOrd="0" parTransId="{E1A880DD-010B-4859-899F-E16D6986C5A2}" sibTransId="{92FB7A8C-9EE4-4A92-8034-539342B04469}"/>
    <dgm:cxn modelId="{34709CFD-C089-FF4F-A7FA-0A60BEDBEDC2}" type="presOf" srcId="{749237ED-E3B0-4711-8A50-657C50DA1683}" destId="{88B69B3C-1FA1-4B91-84A9-E5F2FDD50F72}" srcOrd="0" destOrd="0" presId="urn:microsoft.com/office/officeart/2018/2/layout/IconLabelList"/>
    <dgm:cxn modelId="{9ACC6A21-1787-6048-A5E3-73B42C2A4777}" type="presParOf" srcId="{C2001CB8-E8C9-4A87-83BB-DE6B256B4944}" destId="{C777FE14-590D-4715-A999-0F550AB4FCDD}" srcOrd="0" destOrd="0" presId="urn:microsoft.com/office/officeart/2018/2/layout/IconLabelList"/>
    <dgm:cxn modelId="{161826A0-B1BA-8946-A61F-FBA3FC0A3F3C}" type="presParOf" srcId="{C777FE14-590D-4715-A999-0F550AB4FCDD}" destId="{6E4D47D1-E8C9-48F4-A026-9E414E2B2605}" srcOrd="0" destOrd="0" presId="urn:microsoft.com/office/officeart/2018/2/layout/IconLabelList"/>
    <dgm:cxn modelId="{08B15BBD-1745-134A-ABA8-AD90EAFEDBC1}" type="presParOf" srcId="{C777FE14-590D-4715-A999-0F550AB4FCDD}" destId="{76E491B4-79DB-4D57-BC4A-47F8AC400266}" srcOrd="1" destOrd="0" presId="urn:microsoft.com/office/officeart/2018/2/layout/IconLabelList"/>
    <dgm:cxn modelId="{5E7EB1D2-6051-244F-AD9A-C63D6EFABA48}" type="presParOf" srcId="{C777FE14-590D-4715-A999-0F550AB4FCDD}" destId="{9D0B62F6-CB90-4063-8231-4B9B1C610699}" srcOrd="2" destOrd="0" presId="urn:microsoft.com/office/officeart/2018/2/layout/IconLabelList"/>
    <dgm:cxn modelId="{04FC47AA-C880-8F40-8419-42F78A959789}" type="presParOf" srcId="{C2001CB8-E8C9-4A87-83BB-DE6B256B4944}" destId="{E0C0DAAC-81C2-48B2-846B-8F39EEA7471C}" srcOrd="1" destOrd="0" presId="urn:microsoft.com/office/officeart/2018/2/layout/IconLabelList"/>
    <dgm:cxn modelId="{CE1D4698-082E-6D4C-AD03-2C4C2E7629E7}" type="presParOf" srcId="{C2001CB8-E8C9-4A87-83BB-DE6B256B4944}" destId="{BD3383F1-7BBF-4D96-B6B5-084797902537}" srcOrd="2" destOrd="0" presId="urn:microsoft.com/office/officeart/2018/2/layout/IconLabelList"/>
    <dgm:cxn modelId="{2976469B-17E3-224D-ABC0-BEE4AD163E3B}" type="presParOf" srcId="{BD3383F1-7BBF-4D96-B6B5-084797902537}" destId="{BF0BB83C-21DF-411D-BB26-DB5D2FFFEAA1}" srcOrd="0" destOrd="0" presId="urn:microsoft.com/office/officeart/2018/2/layout/IconLabelList"/>
    <dgm:cxn modelId="{BE71252A-924E-C340-8CBE-1BFA52017E78}" type="presParOf" srcId="{BD3383F1-7BBF-4D96-B6B5-084797902537}" destId="{74FD72D5-DCC4-4BB3-8C93-8055ED588C4C}" srcOrd="1" destOrd="0" presId="urn:microsoft.com/office/officeart/2018/2/layout/IconLabelList"/>
    <dgm:cxn modelId="{527DEF9F-4991-C344-A0EA-4C7A1A5C8144}" type="presParOf" srcId="{BD3383F1-7BBF-4D96-B6B5-084797902537}" destId="{88B69B3C-1FA1-4B91-84A9-E5F2FDD50F72}" srcOrd="2" destOrd="0" presId="urn:microsoft.com/office/officeart/2018/2/layout/IconLabelList"/>
    <dgm:cxn modelId="{C236BF2C-1220-F849-BF25-F91B9AB14E84}" type="presParOf" srcId="{C2001CB8-E8C9-4A87-83BB-DE6B256B4944}" destId="{B9CD6801-7E5C-4C4D-9B2E-3B82C4A199E7}" srcOrd="3" destOrd="0" presId="urn:microsoft.com/office/officeart/2018/2/layout/IconLabelList"/>
    <dgm:cxn modelId="{BE5B1081-1A2D-3147-9562-2EEF86D2A7AF}" type="presParOf" srcId="{C2001CB8-E8C9-4A87-83BB-DE6B256B4944}" destId="{A9C1007E-66B2-4E0B-A696-947B272FEF5D}" srcOrd="4" destOrd="0" presId="urn:microsoft.com/office/officeart/2018/2/layout/IconLabelList"/>
    <dgm:cxn modelId="{7E9BACFD-4A29-4D4D-B22B-5851EC291A82}" type="presParOf" srcId="{A9C1007E-66B2-4E0B-A696-947B272FEF5D}" destId="{B8DA692E-94A1-4808-BC34-BA267B976B8A}" srcOrd="0" destOrd="0" presId="urn:microsoft.com/office/officeart/2018/2/layout/IconLabelList"/>
    <dgm:cxn modelId="{1E2C57B1-CBC3-504E-999E-B41A2BC0C7CF}" type="presParOf" srcId="{A9C1007E-66B2-4E0B-A696-947B272FEF5D}" destId="{44B1D029-DEB9-4CCC-BFD1-D341D478A917}" srcOrd="1" destOrd="0" presId="urn:microsoft.com/office/officeart/2018/2/layout/IconLabelList"/>
    <dgm:cxn modelId="{49EB4E00-366E-4F4A-BB50-F44FC50A0087}" type="presParOf" srcId="{A9C1007E-66B2-4E0B-A696-947B272FEF5D}" destId="{4E858159-723F-406E-BBDB-6006A7F2A09A}" srcOrd="2" destOrd="0" presId="urn:microsoft.com/office/officeart/2018/2/layout/IconLabelList"/>
    <dgm:cxn modelId="{E08E2D47-786A-6A4C-A454-EC52EC60D0E5}" type="presParOf" srcId="{C2001CB8-E8C9-4A87-83BB-DE6B256B4944}" destId="{420A6684-AFFB-4341-BFD4-7DE3096322C1}" srcOrd="5" destOrd="0" presId="urn:microsoft.com/office/officeart/2018/2/layout/IconLabelList"/>
    <dgm:cxn modelId="{35B960D9-D323-6A44-BF60-8F5F4A6E32EC}" type="presParOf" srcId="{C2001CB8-E8C9-4A87-83BB-DE6B256B4944}" destId="{91BB868A-F6A1-4038-ADC7-3321C3A39F5C}" srcOrd="6" destOrd="0" presId="urn:microsoft.com/office/officeart/2018/2/layout/IconLabelList"/>
    <dgm:cxn modelId="{5125D8B0-BB12-0C47-8ED3-6BFDEA945B32}" type="presParOf" srcId="{91BB868A-F6A1-4038-ADC7-3321C3A39F5C}" destId="{46EE8898-FB47-478F-8806-12149A703CAF}" srcOrd="0" destOrd="0" presId="urn:microsoft.com/office/officeart/2018/2/layout/IconLabelList"/>
    <dgm:cxn modelId="{C33E4F44-2473-7B41-8B4C-296AD7F8F55A}" type="presParOf" srcId="{91BB868A-F6A1-4038-ADC7-3321C3A39F5C}" destId="{1E386B61-999F-4ECC-AD2E-82CC0684E93B}" srcOrd="1" destOrd="0" presId="urn:microsoft.com/office/officeart/2018/2/layout/IconLabelList"/>
    <dgm:cxn modelId="{D9D0AF12-9A9C-F34E-8651-7F4CB4232C1A}" type="presParOf" srcId="{91BB868A-F6A1-4038-ADC7-3321C3A39F5C}" destId="{A7F6D5E9-5A0C-49FC-BBBE-A0110360BBB1}" srcOrd="2" destOrd="0" presId="urn:microsoft.com/office/officeart/2018/2/layout/IconLabelList"/>
    <dgm:cxn modelId="{F188E45B-6EB0-354D-9F75-7148094AEAB1}" type="presParOf" srcId="{C2001CB8-E8C9-4A87-83BB-DE6B256B4944}" destId="{FBF3A2F2-95CA-47CF-957D-648974B75AEA}" srcOrd="7" destOrd="0" presId="urn:microsoft.com/office/officeart/2018/2/layout/IconLabelList"/>
    <dgm:cxn modelId="{0CF02FF9-8C85-CA41-B1B2-0E93CD90478C}" type="presParOf" srcId="{C2001CB8-E8C9-4A87-83BB-DE6B256B4944}" destId="{B9A94ADE-B841-4444-AA9A-228AF0DA5DCA}" srcOrd="8" destOrd="0" presId="urn:microsoft.com/office/officeart/2018/2/layout/IconLabelList"/>
    <dgm:cxn modelId="{6F090901-1A0D-C045-A9EE-D42172210E7C}" type="presParOf" srcId="{B9A94ADE-B841-4444-AA9A-228AF0DA5DCA}" destId="{1BC9401A-7D4E-4C4E-AFF7-14B0538B8891}" srcOrd="0" destOrd="0" presId="urn:microsoft.com/office/officeart/2018/2/layout/IconLabelList"/>
    <dgm:cxn modelId="{D9CCCAF5-208A-6246-9706-9FF4B840D859}" type="presParOf" srcId="{B9A94ADE-B841-4444-AA9A-228AF0DA5DCA}" destId="{F1BC0F1E-1307-414F-9DE8-0738FEF996D1}" srcOrd="1" destOrd="0" presId="urn:microsoft.com/office/officeart/2018/2/layout/IconLabelList"/>
    <dgm:cxn modelId="{236C0F77-30B7-C148-9877-BAD69724E312}" type="presParOf" srcId="{B9A94ADE-B841-4444-AA9A-228AF0DA5DCA}" destId="{9E899950-EDA9-4D8D-A810-D8FFCA7C91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72825-6551-428D-8387-47D095DF95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9A31D9-CE9C-4F12-A756-A8D7C434E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 non-essential phone checks</a:t>
          </a:r>
        </a:p>
      </dgm:t>
    </dgm:pt>
    <dgm:pt modelId="{30B65D39-23FB-42F7-B9AD-7922A8F4B677}" type="parTrans" cxnId="{606943D3-E919-49FE-A28F-9B9D42668FAF}">
      <dgm:prSet/>
      <dgm:spPr/>
      <dgm:t>
        <a:bodyPr/>
        <a:lstStyle/>
        <a:p>
          <a:endParaRPr lang="en-US"/>
        </a:p>
      </dgm:t>
    </dgm:pt>
    <dgm:pt modelId="{036611FE-1D7E-46DE-8398-945B9971E921}" type="sibTrans" cxnId="{606943D3-E919-49FE-A28F-9B9D42668FAF}">
      <dgm:prSet/>
      <dgm:spPr/>
      <dgm:t>
        <a:bodyPr/>
        <a:lstStyle/>
        <a:p>
          <a:endParaRPr lang="en-US"/>
        </a:p>
      </dgm:t>
    </dgm:pt>
    <dgm:pt modelId="{B92D684D-2788-4AE2-9CBF-505F314C1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 email prioritization</a:t>
          </a:r>
        </a:p>
      </dgm:t>
    </dgm:pt>
    <dgm:pt modelId="{93D5D958-F027-4724-BE67-62D0328EC378}" type="parTrans" cxnId="{4A081DDB-9793-4387-B543-DF33445E8A0F}">
      <dgm:prSet/>
      <dgm:spPr/>
      <dgm:t>
        <a:bodyPr/>
        <a:lstStyle/>
        <a:p>
          <a:endParaRPr lang="en-US"/>
        </a:p>
      </dgm:t>
    </dgm:pt>
    <dgm:pt modelId="{BE8E5A3F-018B-45C9-BE24-1345138F41C9}" type="sibTrans" cxnId="{4A081DDB-9793-4387-B543-DF33445E8A0F}">
      <dgm:prSet/>
      <dgm:spPr/>
      <dgm:t>
        <a:bodyPr/>
        <a:lstStyle/>
        <a:p>
          <a:endParaRPr lang="en-US"/>
        </a:p>
      </dgm:t>
    </dgm:pt>
    <dgm:pt modelId="{CEA04540-C086-453B-8276-62E1A84F4E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Batch routine tasks</a:t>
          </a:r>
        </a:p>
      </dgm:t>
    </dgm:pt>
    <dgm:pt modelId="{CEA8A40D-EFF8-4A7D-9E26-83DF2EDBF3EA}" type="parTrans" cxnId="{1D0FCFE2-CE32-4BD7-B2A6-E0411A0FB0AD}">
      <dgm:prSet/>
      <dgm:spPr/>
      <dgm:t>
        <a:bodyPr/>
        <a:lstStyle/>
        <a:p>
          <a:endParaRPr lang="en-US"/>
        </a:p>
      </dgm:t>
    </dgm:pt>
    <dgm:pt modelId="{753E0004-C6A3-42C3-94FF-391B3C145504}" type="sibTrans" cxnId="{1D0FCFE2-CE32-4BD7-B2A6-E0411A0FB0AD}">
      <dgm:prSet/>
      <dgm:spPr/>
      <dgm:t>
        <a:bodyPr/>
        <a:lstStyle/>
        <a:p>
          <a:endParaRPr lang="en-US"/>
        </a:p>
      </dgm:t>
    </dgm:pt>
    <dgm:pt modelId="{CEA68941-086F-47D3-BD37-C36822E874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audio lectures during breakfast</a:t>
          </a:r>
        </a:p>
      </dgm:t>
    </dgm:pt>
    <dgm:pt modelId="{A7221CB7-4C92-4CDE-8051-98CCCEA490C4}" type="parTrans" cxnId="{97B09FD7-DBB9-420F-9974-37C3588F6824}">
      <dgm:prSet/>
      <dgm:spPr/>
      <dgm:t>
        <a:bodyPr/>
        <a:lstStyle/>
        <a:p>
          <a:endParaRPr lang="en-US"/>
        </a:p>
      </dgm:t>
    </dgm:pt>
    <dgm:pt modelId="{ABF9EAF0-AD4B-45A0-A6DB-C5EED537B345}" type="sibTrans" cxnId="{97B09FD7-DBB9-420F-9974-37C3588F6824}">
      <dgm:prSet/>
      <dgm:spPr/>
      <dgm:t>
        <a:bodyPr/>
        <a:lstStyle/>
        <a:p>
          <a:endParaRPr lang="en-US"/>
        </a:p>
      </dgm:t>
    </dgm:pt>
    <dgm:pt modelId="{00B18081-F25B-4E93-BA99-B8972DDEF8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Pre-plan meals</a:t>
          </a:r>
        </a:p>
      </dgm:t>
    </dgm:pt>
    <dgm:pt modelId="{B5C8CA2B-D2E0-4B66-804A-DC2546520D00}" type="parTrans" cxnId="{E6FA7574-A0E9-4BE7-84E2-5BBD52AD507D}">
      <dgm:prSet/>
      <dgm:spPr/>
      <dgm:t>
        <a:bodyPr/>
        <a:lstStyle/>
        <a:p>
          <a:endParaRPr lang="en-US"/>
        </a:p>
      </dgm:t>
    </dgm:pt>
    <dgm:pt modelId="{B0C64D15-109F-4188-BDD3-20E3F9163797}" type="sibTrans" cxnId="{E6FA7574-A0E9-4BE7-84E2-5BBD52AD507D}">
      <dgm:prSet/>
      <dgm:spPr/>
      <dgm:t>
        <a:bodyPr/>
        <a:lstStyle/>
        <a:p>
          <a:endParaRPr lang="en-US"/>
        </a:p>
      </dgm:t>
    </dgm:pt>
    <dgm:pt modelId="{52046809-0A82-4F81-86C3-BCCF2E4E1CB3}" type="pres">
      <dgm:prSet presAssocID="{1A572825-6551-428D-8387-47D095DF958C}" presName="root" presStyleCnt="0">
        <dgm:presLayoutVars>
          <dgm:dir/>
          <dgm:resizeHandles val="exact"/>
        </dgm:presLayoutVars>
      </dgm:prSet>
      <dgm:spPr/>
    </dgm:pt>
    <dgm:pt modelId="{12A4BC69-2174-4655-A90E-C31E5BDA2EF0}" type="pres">
      <dgm:prSet presAssocID="{419A31D9-CE9C-4F12-A756-A8D7C434E150}" presName="compNode" presStyleCnt="0"/>
      <dgm:spPr/>
    </dgm:pt>
    <dgm:pt modelId="{2FA0DB88-0A70-4530-AB85-C651368DA46B}" type="pres">
      <dgm:prSet presAssocID="{419A31D9-CE9C-4F12-A756-A8D7C434E150}" presName="bgRect" presStyleLbl="bgShp" presStyleIdx="0" presStyleCnt="5"/>
      <dgm:spPr/>
    </dgm:pt>
    <dgm:pt modelId="{4E3FB588-D4D2-4485-84E8-6F1EB31E34CF}" type="pres">
      <dgm:prSet presAssocID="{419A31D9-CE9C-4F12-A756-A8D7C434E1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5492722-33C7-44F4-BE31-7214D9C3529D}" type="pres">
      <dgm:prSet presAssocID="{419A31D9-CE9C-4F12-A756-A8D7C434E150}" presName="spaceRect" presStyleCnt="0"/>
      <dgm:spPr/>
    </dgm:pt>
    <dgm:pt modelId="{0ED62201-37BD-4312-8C5F-21083475E139}" type="pres">
      <dgm:prSet presAssocID="{419A31D9-CE9C-4F12-A756-A8D7C434E150}" presName="parTx" presStyleLbl="revTx" presStyleIdx="0" presStyleCnt="5">
        <dgm:presLayoutVars>
          <dgm:chMax val="0"/>
          <dgm:chPref val="0"/>
        </dgm:presLayoutVars>
      </dgm:prSet>
      <dgm:spPr/>
    </dgm:pt>
    <dgm:pt modelId="{1597AFED-7F9F-42F4-90FF-22AA4B51FE90}" type="pres">
      <dgm:prSet presAssocID="{036611FE-1D7E-46DE-8398-945B9971E921}" presName="sibTrans" presStyleCnt="0"/>
      <dgm:spPr/>
    </dgm:pt>
    <dgm:pt modelId="{9C96EA03-7E69-49A4-A31B-4B6D2C64E0DF}" type="pres">
      <dgm:prSet presAssocID="{B92D684D-2788-4AE2-9CBF-505F314C1C7E}" presName="compNode" presStyleCnt="0"/>
      <dgm:spPr/>
    </dgm:pt>
    <dgm:pt modelId="{6CE0D9BE-A7D2-4228-99A4-5DC42BEA1F51}" type="pres">
      <dgm:prSet presAssocID="{B92D684D-2788-4AE2-9CBF-505F314C1C7E}" presName="bgRect" presStyleLbl="bgShp" presStyleIdx="1" presStyleCnt="5"/>
      <dgm:spPr/>
    </dgm:pt>
    <dgm:pt modelId="{54752268-E47F-4CB0-95D5-C4F9CFC72C1F}" type="pres">
      <dgm:prSet presAssocID="{B92D684D-2788-4AE2-9CBF-505F314C1C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5CACD5F-742E-4DA6-BA23-A6E0CB12FCA1}" type="pres">
      <dgm:prSet presAssocID="{B92D684D-2788-4AE2-9CBF-505F314C1C7E}" presName="spaceRect" presStyleCnt="0"/>
      <dgm:spPr/>
    </dgm:pt>
    <dgm:pt modelId="{B932D0BB-E827-42DD-AB5E-7F2DF018EEB8}" type="pres">
      <dgm:prSet presAssocID="{B92D684D-2788-4AE2-9CBF-505F314C1C7E}" presName="parTx" presStyleLbl="revTx" presStyleIdx="1" presStyleCnt="5">
        <dgm:presLayoutVars>
          <dgm:chMax val="0"/>
          <dgm:chPref val="0"/>
        </dgm:presLayoutVars>
      </dgm:prSet>
      <dgm:spPr/>
    </dgm:pt>
    <dgm:pt modelId="{2997D035-B176-4116-99BE-B2B4F143369A}" type="pres">
      <dgm:prSet presAssocID="{BE8E5A3F-018B-45C9-BE24-1345138F41C9}" presName="sibTrans" presStyleCnt="0"/>
      <dgm:spPr/>
    </dgm:pt>
    <dgm:pt modelId="{2E7CC965-604D-4364-86DC-34512A0311BB}" type="pres">
      <dgm:prSet presAssocID="{CEA04540-C086-453B-8276-62E1A84F4EF8}" presName="compNode" presStyleCnt="0"/>
      <dgm:spPr/>
    </dgm:pt>
    <dgm:pt modelId="{25842E7F-E829-42DD-8A24-D0B6BF9F4A47}" type="pres">
      <dgm:prSet presAssocID="{CEA04540-C086-453B-8276-62E1A84F4EF8}" presName="bgRect" presStyleLbl="bgShp" presStyleIdx="2" presStyleCnt="5"/>
      <dgm:spPr/>
    </dgm:pt>
    <dgm:pt modelId="{BF80B125-95EE-4CFB-A8C8-DE3E9768BD1A}" type="pres">
      <dgm:prSet presAssocID="{CEA04540-C086-453B-8276-62E1A84F4E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BB946E4-6F56-44AE-820C-0BCDCF166BD5}" type="pres">
      <dgm:prSet presAssocID="{CEA04540-C086-453B-8276-62E1A84F4EF8}" presName="spaceRect" presStyleCnt="0"/>
      <dgm:spPr/>
    </dgm:pt>
    <dgm:pt modelId="{805337D8-E07A-4BD0-97F1-BEB20D5EE605}" type="pres">
      <dgm:prSet presAssocID="{CEA04540-C086-453B-8276-62E1A84F4EF8}" presName="parTx" presStyleLbl="revTx" presStyleIdx="2" presStyleCnt="5">
        <dgm:presLayoutVars>
          <dgm:chMax val="0"/>
          <dgm:chPref val="0"/>
        </dgm:presLayoutVars>
      </dgm:prSet>
      <dgm:spPr/>
    </dgm:pt>
    <dgm:pt modelId="{151E7929-C876-4729-9AFB-F68BBABD559A}" type="pres">
      <dgm:prSet presAssocID="{753E0004-C6A3-42C3-94FF-391B3C145504}" presName="sibTrans" presStyleCnt="0"/>
      <dgm:spPr/>
    </dgm:pt>
    <dgm:pt modelId="{C231C44C-9204-4423-BBD9-A6231553F080}" type="pres">
      <dgm:prSet presAssocID="{CEA68941-086F-47D3-BD37-C36822E87444}" presName="compNode" presStyleCnt="0"/>
      <dgm:spPr/>
    </dgm:pt>
    <dgm:pt modelId="{7B485124-2AEA-43A4-917E-1DE813EFA9B0}" type="pres">
      <dgm:prSet presAssocID="{CEA68941-086F-47D3-BD37-C36822E87444}" presName="bgRect" presStyleLbl="bgShp" presStyleIdx="3" presStyleCnt="5"/>
      <dgm:spPr/>
    </dgm:pt>
    <dgm:pt modelId="{A55D08E9-B06E-494D-8306-0F67DC1C5FFB}" type="pres">
      <dgm:prSet presAssocID="{CEA68941-086F-47D3-BD37-C36822E8744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AC138845-BBF4-4B14-9115-FEFC2C3AB9DB}" type="pres">
      <dgm:prSet presAssocID="{CEA68941-086F-47D3-BD37-C36822E87444}" presName="spaceRect" presStyleCnt="0"/>
      <dgm:spPr/>
    </dgm:pt>
    <dgm:pt modelId="{0C4C627B-BC1B-4EEB-A9E9-BEDE9EAC6189}" type="pres">
      <dgm:prSet presAssocID="{CEA68941-086F-47D3-BD37-C36822E87444}" presName="parTx" presStyleLbl="revTx" presStyleIdx="3" presStyleCnt="5">
        <dgm:presLayoutVars>
          <dgm:chMax val="0"/>
          <dgm:chPref val="0"/>
        </dgm:presLayoutVars>
      </dgm:prSet>
      <dgm:spPr/>
    </dgm:pt>
    <dgm:pt modelId="{9E383952-EFC4-4647-AC3E-9707BEF48D03}" type="pres">
      <dgm:prSet presAssocID="{ABF9EAF0-AD4B-45A0-A6DB-C5EED537B345}" presName="sibTrans" presStyleCnt="0"/>
      <dgm:spPr/>
    </dgm:pt>
    <dgm:pt modelId="{D494FE20-84CF-4A08-83B6-7E19862E26E3}" type="pres">
      <dgm:prSet presAssocID="{00B18081-F25B-4E93-BA99-B8972DDEF856}" presName="compNode" presStyleCnt="0"/>
      <dgm:spPr/>
    </dgm:pt>
    <dgm:pt modelId="{5F12C1AB-B12B-4F7C-BF2D-1BAD09A8178B}" type="pres">
      <dgm:prSet presAssocID="{00B18081-F25B-4E93-BA99-B8972DDEF856}" presName="bgRect" presStyleLbl="bgShp" presStyleIdx="4" presStyleCnt="5"/>
      <dgm:spPr/>
    </dgm:pt>
    <dgm:pt modelId="{A5FCEB70-6AA8-4C61-B1EB-233F956C2084}" type="pres">
      <dgm:prSet presAssocID="{00B18081-F25B-4E93-BA99-B8972DDEF8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A312FAFE-DCB1-4FED-9984-9344EE2560FF}" type="pres">
      <dgm:prSet presAssocID="{00B18081-F25B-4E93-BA99-B8972DDEF856}" presName="spaceRect" presStyleCnt="0"/>
      <dgm:spPr/>
    </dgm:pt>
    <dgm:pt modelId="{FF3A707D-601F-4136-B9B9-70FA6CB83573}" type="pres">
      <dgm:prSet presAssocID="{00B18081-F25B-4E93-BA99-B8972DDEF85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5483908-9FEF-D245-9130-A482251E6EFC}" type="presOf" srcId="{B92D684D-2788-4AE2-9CBF-505F314C1C7E}" destId="{B932D0BB-E827-42DD-AB5E-7F2DF018EEB8}" srcOrd="0" destOrd="0" presId="urn:microsoft.com/office/officeart/2018/2/layout/IconVerticalSolidList"/>
    <dgm:cxn modelId="{1BD25C37-6A6F-2044-A129-78F72A542523}" type="presOf" srcId="{CEA68941-086F-47D3-BD37-C36822E87444}" destId="{0C4C627B-BC1B-4EEB-A9E9-BEDE9EAC6189}" srcOrd="0" destOrd="0" presId="urn:microsoft.com/office/officeart/2018/2/layout/IconVerticalSolidList"/>
    <dgm:cxn modelId="{FFFB2A6E-12C3-8944-9DE0-3AB14E4CBBBA}" type="presOf" srcId="{CEA04540-C086-453B-8276-62E1A84F4EF8}" destId="{805337D8-E07A-4BD0-97F1-BEB20D5EE605}" srcOrd="0" destOrd="0" presId="urn:microsoft.com/office/officeart/2018/2/layout/IconVerticalSolidList"/>
    <dgm:cxn modelId="{E6FA7574-A0E9-4BE7-84E2-5BBD52AD507D}" srcId="{1A572825-6551-428D-8387-47D095DF958C}" destId="{00B18081-F25B-4E93-BA99-B8972DDEF856}" srcOrd="4" destOrd="0" parTransId="{B5C8CA2B-D2E0-4B66-804A-DC2546520D00}" sibTransId="{B0C64D15-109F-4188-BDD3-20E3F9163797}"/>
    <dgm:cxn modelId="{2437ABA0-7780-6F4C-95E0-4C87E8932C24}" type="presOf" srcId="{419A31D9-CE9C-4F12-A756-A8D7C434E150}" destId="{0ED62201-37BD-4312-8C5F-21083475E139}" srcOrd="0" destOrd="0" presId="urn:microsoft.com/office/officeart/2018/2/layout/IconVerticalSolidList"/>
    <dgm:cxn modelId="{C200C2A9-3DCC-0F4C-98D7-46E97FE1810C}" type="presOf" srcId="{1A572825-6551-428D-8387-47D095DF958C}" destId="{52046809-0A82-4F81-86C3-BCCF2E4E1CB3}" srcOrd="0" destOrd="0" presId="urn:microsoft.com/office/officeart/2018/2/layout/IconVerticalSolidList"/>
    <dgm:cxn modelId="{956B73BC-6760-464A-804B-843C65AD4DDA}" type="presOf" srcId="{00B18081-F25B-4E93-BA99-B8972DDEF856}" destId="{FF3A707D-601F-4136-B9B9-70FA6CB83573}" srcOrd="0" destOrd="0" presId="urn:microsoft.com/office/officeart/2018/2/layout/IconVerticalSolidList"/>
    <dgm:cxn modelId="{606943D3-E919-49FE-A28F-9B9D42668FAF}" srcId="{1A572825-6551-428D-8387-47D095DF958C}" destId="{419A31D9-CE9C-4F12-A756-A8D7C434E150}" srcOrd="0" destOrd="0" parTransId="{30B65D39-23FB-42F7-B9AD-7922A8F4B677}" sibTransId="{036611FE-1D7E-46DE-8398-945B9971E921}"/>
    <dgm:cxn modelId="{97B09FD7-DBB9-420F-9974-37C3588F6824}" srcId="{1A572825-6551-428D-8387-47D095DF958C}" destId="{CEA68941-086F-47D3-BD37-C36822E87444}" srcOrd="3" destOrd="0" parTransId="{A7221CB7-4C92-4CDE-8051-98CCCEA490C4}" sibTransId="{ABF9EAF0-AD4B-45A0-A6DB-C5EED537B345}"/>
    <dgm:cxn modelId="{4A081DDB-9793-4387-B543-DF33445E8A0F}" srcId="{1A572825-6551-428D-8387-47D095DF958C}" destId="{B92D684D-2788-4AE2-9CBF-505F314C1C7E}" srcOrd="1" destOrd="0" parTransId="{93D5D958-F027-4724-BE67-62D0328EC378}" sibTransId="{BE8E5A3F-018B-45C9-BE24-1345138F41C9}"/>
    <dgm:cxn modelId="{1D0FCFE2-CE32-4BD7-B2A6-E0411A0FB0AD}" srcId="{1A572825-6551-428D-8387-47D095DF958C}" destId="{CEA04540-C086-453B-8276-62E1A84F4EF8}" srcOrd="2" destOrd="0" parTransId="{CEA8A40D-EFF8-4A7D-9E26-83DF2EDBF3EA}" sibTransId="{753E0004-C6A3-42C3-94FF-391B3C145504}"/>
    <dgm:cxn modelId="{9B6BBCD5-E986-AF48-9FEE-71D1B854D602}" type="presParOf" srcId="{52046809-0A82-4F81-86C3-BCCF2E4E1CB3}" destId="{12A4BC69-2174-4655-A90E-C31E5BDA2EF0}" srcOrd="0" destOrd="0" presId="urn:microsoft.com/office/officeart/2018/2/layout/IconVerticalSolidList"/>
    <dgm:cxn modelId="{FED8DFE3-B7A2-654E-BCE7-6FADA8A97BE8}" type="presParOf" srcId="{12A4BC69-2174-4655-A90E-C31E5BDA2EF0}" destId="{2FA0DB88-0A70-4530-AB85-C651368DA46B}" srcOrd="0" destOrd="0" presId="urn:microsoft.com/office/officeart/2018/2/layout/IconVerticalSolidList"/>
    <dgm:cxn modelId="{669F7794-EB1A-6042-8AE5-F61648153274}" type="presParOf" srcId="{12A4BC69-2174-4655-A90E-C31E5BDA2EF0}" destId="{4E3FB588-D4D2-4485-84E8-6F1EB31E34CF}" srcOrd="1" destOrd="0" presId="urn:microsoft.com/office/officeart/2018/2/layout/IconVerticalSolidList"/>
    <dgm:cxn modelId="{98AF235E-BD8F-3B4C-A26A-240B7731A086}" type="presParOf" srcId="{12A4BC69-2174-4655-A90E-C31E5BDA2EF0}" destId="{75492722-33C7-44F4-BE31-7214D9C3529D}" srcOrd="2" destOrd="0" presId="urn:microsoft.com/office/officeart/2018/2/layout/IconVerticalSolidList"/>
    <dgm:cxn modelId="{021A3B59-CE86-A843-89E4-A9E40233BFF3}" type="presParOf" srcId="{12A4BC69-2174-4655-A90E-C31E5BDA2EF0}" destId="{0ED62201-37BD-4312-8C5F-21083475E139}" srcOrd="3" destOrd="0" presId="urn:microsoft.com/office/officeart/2018/2/layout/IconVerticalSolidList"/>
    <dgm:cxn modelId="{450A6BA6-3EA7-F840-BB8D-35C875438D09}" type="presParOf" srcId="{52046809-0A82-4F81-86C3-BCCF2E4E1CB3}" destId="{1597AFED-7F9F-42F4-90FF-22AA4B51FE90}" srcOrd="1" destOrd="0" presId="urn:microsoft.com/office/officeart/2018/2/layout/IconVerticalSolidList"/>
    <dgm:cxn modelId="{CBE5A371-F2B5-6C44-BCDC-85AD82D7C88C}" type="presParOf" srcId="{52046809-0A82-4F81-86C3-BCCF2E4E1CB3}" destId="{9C96EA03-7E69-49A4-A31B-4B6D2C64E0DF}" srcOrd="2" destOrd="0" presId="urn:microsoft.com/office/officeart/2018/2/layout/IconVerticalSolidList"/>
    <dgm:cxn modelId="{CB6B8264-15F9-0144-8B1B-6E30C0E090ED}" type="presParOf" srcId="{9C96EA03-7E69-49A4-A31B-4B6D2C64E0DF}" destId="{6CE0D9BE-A7D2-4228-99A4-5DC42BEA1F51}" srcOrd="0" destOrd="0" presId="urn:microsoft.com/office/officeart/2018/2/layout/IconVerticalSolidList"/>
    <dgm:cxn modelId="{C11DC338-47AA-1E43-9CF8-8C239DE83DFE}" type="presParOf" srcId="{9C96EA03-7E69-49A4-A31B-4B6D2C64E0DF}" destId="{54752268-E47F-4CB0-95D5-C4F9CFC72C1F}" srcOrd="1" destOrd="0" presId="urn:microsoft.com/office/officeart/2018/2/layout/IconVerticalSolidList"/>
    <dgm:cxn modelId="{43E28658-804B-704F-B2CE-80EBBA5D82F1}" type="presParOf" srcId="{9C96EA03-7E69-49A4-A31B-4B6D2C64E0DF}" destId="{55CACD5F-742E-4DA6-BA23-A6E0CB12FCA1}" srcOrd="2" destOrd="0" presId="urn:microsoft.com/office/officeart/2018/2/layout/IconVerticalSolidList"/>
    <dgm:cxn modelId="{4165D94F-8B15-184E-81D5-8170FCF646D2}" type="presParOf" srcId="{9C96EA03-7E69-49A4-A31B-4B6D2C64E0DF}" destId="{B932D0BB-E827-42DD-AB5E-7F2DF018EEB8}" srcOrd="3" destOrd="0" presId="urn:microsoft.com/office/officeart/2018/2/layout/IconVerticalSolidList"/>
    <dgm:cxn modelId="{E41DE360-71A0-394B-947E-EF3F1F708C41}" type="presParOf" srcId="{52046809-0A82-4F81-86C3-BCCF2E4E1CB3}" destId="{2997D035-B176-4116-99BE-B2B4F143369A}" srcOrd="3" destOrd="0" presId="urn:microsoft.com/office/officeart/2018/2/layout/IconVerticalSolidList"/>
    <dgm:cxn modelId="{E36FD721-A69A-F947-B8F8-530A7455B528}" type="presParOf" srcId="{52046809-0A82-4F81-86C3-BCCF2E4E1CB3}" destId="{2E7CC965-604D-4364-86DC-34512A0311BB}" srcOrd="4" destOrd="0" presId="urn:microsoft.com/office/officeart/2018/2/layout/IconVerticalSolidList"/>
    <dgm:cxn modelId="{79B43176-45C0-494B-8712-D6D5657DAEAE}" type="presParOf" srcId="{2E7CC965-604D-4364-86DC-34512A0311BB}" destId="{25842E7F-E829-42DD-8A24-D0B6BF9F4A47}" srcOrd="0" destOrd="0" presId="urn:microsoft.com/office/officeart/2018/2/layout/IconVerticalSolidList"/>
    <dgm:cxn modelId="{9E995AA6-1671-3947-A9CE-D6F20139ED07}" type="presParOf" srcId="{2E7CC965-604D-4364-86DC-34512A0311BB}" destId="{BF80B125-95EE-4CFB-A8C8-DE3E9768BD1A}" srcOrd="1" destOrd="0" presId="urn:microsoft.com/office/officeart/2018/2/layout/IconVerticalSolidList"/>
    <dgm:cxn modelId="{973AEDBC-5682-484C-90DF-A00724CACD71}" type="presParOf" srcId="{2E7CC965-604D-4364-86DC-34512A0311BB}" destId="{2BB946E4-6F56-44AE-820C-0BCDCF166BD5}" srcOrd="2" destOrd="0" presId="urn:microsoft.com/office/officeart/2018/2/layout/IconVerticalSolidList"/>
    <dgm:cxn modelId="{9CCB6CC2-6C68-624F-9C21-4FDFFC1EB852}" type="presParOf" srcId="{2E7CC965-604D-4364-86DC-34512A0311BB}" destId="{805337D8-E07A-4BD0-97F1-BEB20D5EE605}" srcOrd="3" destOrd="0" presId="urn:microsoft.com/office/officeart/2018/2/layout/IconVerticalSolidList"/>
    <dgm:cxn modelId="{BA9CCA39-BAB3-4B47-A050-8343CA1F1D40}" type="presParOf" srcId="{52046809-0A82-4F81-86C3-BCCF2E4E1CB3}" destId="{151E7929-C876-4729-9AFB-F68BBABD559A}" srcOrd="5" destOrd="0" presId="urn:microsoft.com/office/officeart/2018/2/layout/IconVerticalSolidList"/>
    <dgm:cxn modelId="{A657B996-20AA-2F46-9B5A-FAEB17C87194}" type="presParOf" srcId="{52046809-0A82-4F81-86C3-BCCF2E4E1CB3}" destId="{C231C44C-9204-4423-BBD9-A6231553F080}" srcOrd="6" destOrd="0" presId="urn:microsoft.com/office/officeart/2018/2/layout/IconVerticalSolidList"/>
    <dgm:cxn modelId="{8DD28780-D69F-1942-8128-FB05CB02861D}" type="presParOf" srcId="{C231C44C-9204-4423-BBD9-A6231553F080}" destId="{7B485124-2AEA-43A4-917E-1DE813EFA9B0}" srcOrd="0" destOrd="0" presId="urn:microsoft.com/office/officeart/2018/2/layout/IconVerticalSolidList"/>
    <dgm:cxn modelId="{1E81B5C9-2885-5045-870B-2846ED5BEC54}" type="presParOf" srcId="{C231C44C-9204-4423-BBD9-A6231553F080}" destId="{A55D08E9-B06E-494D-8306-0F67DC1C5FFB}" srcOrd="1" destOrd="0" presId="urn:microsoft.com/office/officeart/2018/2/layout/IconVerticalSolidList"/>
    <dgm:cxn modelId="{F906109B-B31A-0F4D-ACBD-444264C717D0}" type="presParOf" srcId="{C231C44C-9204-4423-BBD9-A6231553F080}" destId="{AC138845-BBF4-4B14-9115-FEFC2C3AB9DB}" srcOrd="2" destOrd="0" presId="urn:microsoft.com/office/officeart/2018/2/layout/IconVerticalSolidList"/>
    <dgm:cxn modelId="{EB35CB44-A2A2-9849-B4E2-7ECBE1DD1676}" type="presParOf" srcId="{C231C44C-9204-4423-BBD9-A6231553F080}" destId="{0C4C627B-BC1B-4EEB-A9E9-BEDE9EAC6189}" srcOrd="3" destOrd="0" presId="urn:microsoft.com/office/officeart/2018/2/layout/IconVerticalSolidList"/>
    <dgm:cxn modelId="{433D370D-160C-A24F-AB53-6EF824FF14BA}" type="presParOf" srcId="{52046809-0A82-4F81-86C3-BCCF2E4E1CB3}" destId="{9E383952-EFC4-4647-AC3E-9707BEF48D03}" srcOrd="7" destOrd="0" presId="urn:microsoft.com/office/officeart/2018/2/layout/IconVerticalSolidList"/>
    <dgm:cxn modelId="{048CDAE2-B42E-5940-A528-EB27B87926FB}" type="presParOf" srcId="{52046809-0A82-4F81-86C3-BCCF2E4E1CB3}" destId="{D494FE20-84CF-4A08-83B6-7E19862E26E3}" srcOrd="8" destOrd="0" presId="urn:microsoft.com/office/officeart/2018/2/layout/IconVerticalSolidList"/>
    <dgm:cxn modelId="{DFEE2DB4-A1A5-EF42-8F48-E456476D1833}" type="presParOf" srcId="{D494FE20-84CF-4A08-83B6-7E19862E26E3}" destId="{5F12C1AB-B12B-4F7C-BF2D-1BAD09A8178B}" srcOrd="0" destOrd="0" presId="urn:microsoft.com/office/officeart/2018/2/layout/IconVerticalSolidList"/>
    <dgm:cxn modelId="{BCA79554-BA5F-F844-9EA1-BB1D61E084E3}" type="presParOf" srcId="{D494FE20-84CF-4A08-83B6-7E19862E26E3}" destId="{A5FCEB70-6AA8-4C61-B1EB-233F956C2084}" srcOrd="1" destOrd="0" presId="urn:microsoft.com/office/officeart/2018/2/layout/IconVerticalSolidList"/>
    <dgm:cxn modelId="{BA84764F-2C3B-B24F-A5B1-F5C9962987B1}" type="presParOf" srcId="{D494FE20-84CF-4A08-83B6-7E19862E26E3}" destId="{A312FAFE-DCB1-4FED-9984-9344EE2560FF}" srcOrd="2" destOrd="0" presId="urn:microsoft.com/office/officeart/2018/2/layout/IconVerticalSolidList"/>
    <dgm:cxn modelId="{14A63837-7A3F-D04C-B0DC-BEAA4613A4D0}" type="presParOf" srcId="{D494FE20-84CF-4A08-83B6-7E19862E26E3}" destId="{FF3A707D-601F-4136-B9B9-70FA6CB835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1EE44-6448-CD41-8781-90B483390135}">
      <dsp:nvSpPr>
        <dsp:cNvPr id="0" name=""/>
        <dsp:cNvSpPr/>
      </dsp:nvSpPr>
      <dsp:spPr>
        <a:xfrm>
          <a:off x="0" y="2483"/>
          <a:ext cx="48171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8BADB-F041-E442-8CB0-0BADD92D5369}">
      <dsp:nvSpPr>
        <dsp:cNvPr id="0" name=""/>
        <dsp:cNvSpPr/>
      </dsp:nvSpPr>
      <dsp:spPr>
        <a:xfrm>
          <a:off x="0" y="2483"/>
          <a:ext cx="4817176" cy="1693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CSD 380 – DevOps | Module 5.2 Assignment</a:t>
          </a:r>
        </a:p>
      </dsp:txBody>
      <dsp:txXfrm>
        <a:off x="0" y="2483"/>
        <a:ext cx="4817176" cy="1693492"/>
      </dsp:txXfrm>
    </dsp:sp>
    <dsp:sp modelId="{05613D4C-C4EB-0A4A-82DE-CC238D837E28}">
      <dsp:nvSpPr>
        <dsp:cNvPr id="0" name=""/>
        <dsp:cNvSpPr/>
      </dsp:nvSpPr>
      <dsp:spPr>
        <a:xfrm>
          <a:off x="0" y="1695975"/>
          <a:ext cx="481717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6E57A-8B80-F84D-893B-BDA1CDF1CA60}">
      <dsp:nvSpPr>
        <dsp:cNvPr id="0" name=""/>
        <dsp:cNvSpPr/>
      </dsp:nvSpPr>
      <dsp:spPr>
        <a:xfrm>
          <a:off x="0" y="1695975"/>
          <a:ext cx="4817176" cy="1693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Usiel Figueroa</a:t>
          </a:r>
        </a:p>
      </dsp:txBody>
      <dsp:txXfrm>
        <a:off x="0" y="1695975"/>
        <a:ext cx="4817176" cy="1693492"/>
      </dsp:txXfrm>
    </dsp:sp>
    <dsp:sp modelId="{0E6C3959-F71F-FA46-8A05-D6C3D0BFE5B5}">
      <dsp:nvSpPr>
        <dsp:cNvPr id="0" name=""/>
        <dsp:cNvSpPr/>
      </dsp:nvSpPr>
      <dsp:spPr>
        <a:xfrm>
          <a:off x="0" y="3389468"/>
          <a:ext cx="481717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4446B-68D7-A341-AE84-549F5E69B28D}">
      <dsp:nvSpPr>
        <dsp:cNvPr id="0" name=""/>
        <dsp:cNvSpPr/>
      </dsp:nvSpPr>
      <dsp:spPr>
        <a:xfrm>
          <a:off x="0" y="3389468"/>
          <a:ext cx="4817176" cy="1693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June 23, 2025</a:t>
          </a:r>
        </a:p>
      </dsp:txBody>
      <dsp:txXfrm>
        <a:off x="0" y="3389468"/>
        <a:ext cx="4817176" cy="1693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6B327-8D20-8442-AA89-7EA2AA9358BA}">
      <dsp:nvSpPr>
        <dsp:cNvPr id="0" name=""/>
        <dsp:cNvSpPr/>
      </dsp:nvSpPr>
      <dsp:spPr>
        <a:xfrm>
          <a:off x="2537366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213" y="576920"/>
        <a:ext cx="22120" cy="4424"/>
      </dsp:txXfrm>
    </dsp:sp>
    <dsp:sp modelId="{561F3C2F-F688-BB4E-BE7A-75A65C3F1378}">
      <dsp:nvSpPr>
        <dsp:cNvPr id="0" name=""/>
        <dsp:cNvSpPr/>
      </dsp:nvSpPr>
      <dsp:spPr>
        <a:xfrm>
          <a:off x="615628" y="2070"/>
          <a:ext cx="1923538" cy="1154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Turn on iMac</a:t>
          </a:r>
        </a:p>
      </dsp:txBody>
      <dsp:txXfrm>
        <a:off x="615628" y="2070"/>
        <a:ext cx="1923538" cy="1154123"/>
      </dsp:txXfrm>
    </dsp:sp>
    <dsp:sp modelId="{5AA4B64C-B640-514D-BE4F-0B3061FA0FF4}">
      <dsp:nvSpPr>
        <dsp:cNvPr id="0" name=""/>
        <dsp:cNvSpPr/>
      </dsp:nvSpPr>
      <dsp:spPr>
        <a:xfrm>
          <a:off x="4903319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165" y="576920"/>
        <a:ext cx="22120" cy="4424"/>
      </dsp:txXfrm>
    </dsp:sp>
    <dsp:sp modelId="{FFFF3945-2C9C-F542-9184-1F4ABD6E5C61}">
      <dsp:nvSpPr>
        <dsp:cNvPr id="0" name=""/>
        <dsp:cNvSpPr/>
      </dsp:nvSpPr>
      <dsp:spPr>
        <a:xfrm>
          <a:off x="2981580" y="2070"/>
          <a:ext cx="1923538" cy="1154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 in to University Website</a:t>
          </a:r>
        </a:p>
      </dsp:txBody>
      <dsp:txXfrm>
        <a:off x="2981580" y="2070"/>
        <a:ext cx="1923538" cy="1154123"/>
      </dsp:txXfrm>
    </dsp:sp>
    <dsp:sp modelId="{0769D20A-858E-784A-9CE1-115659811C79}">
      <dsp:nvSpPr>
        <dsp:cNvPr id="0" name=""/>
        <dsp:cNvSpPr/>
      </dsp:nvSpPr>
      <dsp:spPr>
        <a:xfrm>
          <a:off x="1577397" y="1154393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4536" y="1358088"/>
        <a:ext cx="237627" cy="4424"/>
      </dsp:txXfrm>
    </dsp:sp>
    <dsp:sp modelId="{45547F26-EEC0-1942-9375-DD6D0454BCBE}">
      <dsp:nvSpPr>
        <dsp:cNvPr id="0" name=""/>
        <dsp:cNvSpPr/>
      </dsp:nvSpPr>
      <dsp:spPr>
        <a:xfrm>
          <a:off x="5347533" y="2070"/>
          <a:ext cx="1923538" cy="1154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 in to Apps Dashboard</a:t>
          </a:r>
        </a:p>
      </dsp:txBody>
      <dsp:txXfrm>
        <a:off x="5347533" y="2070"/>
        <a:ext cx="1923538" cy="1154123"/>
      </dsp:txXfrm>
    </dsp:sp>
    <dsp:sp modelId="{7F1FA132-7407-B948-8890-1F5C7AEFC478}">
      <dsp:nvSpPr>
        <dsp:cNvPr id="0" name=""/>
        <dsp:cNvSpPr/>
      </dsp:nvSpPr>
      <dsp:spPr>
        <a:xfrm>
          <a:off x="2537366" y="2129948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213" y="2173456"/>
        <a:ext cx="22120" cy="4424"/>
      </dsp:txXfrm>
    </dsp:sp>
    <dsp:sp modelId="{173954D2-BA94-B943-A15D-C3FF9DE91CAB}">
      <dsp:nvSpPr>
        <dsp:cNvPr id="0" name=""/>
        <dsp:cNvSpPr/>
      </dsp:nvSpPr>
      <dsp:spPr>
        <a:xfrm>
          <a:off x="615628" y="1598607"/>
          <a:ext cx="1923538" cy="1154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 university emails &amp; course schedule</a:t>
          </a:r>
        </a:p>
      </dsp:txBody>
      <dsp:txXfrm>
        <a:off x="615628" y="1598607"/>
        <a:ext cx="1923538" cy="1154123"/>
      </dsp:txXfrm>
    </dsp:sp>
    <dsp:sp modelId="{508A6174-E230-1348-A54D-857E790A5725}">
      <dsp:nvSpPr>
        <dsp:cNvPr id="0" name=""/>
        <dsp:cNvSpPr/>
      </dsp:nvSpPr>
      <dsp:spPr>
        <a:xfrm>
          <a:off x="4903319" y="2129948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165" y="2173456"/>
        <a:ext cx="22120" cy="4424"/>
      </dsp:txXfrm>
    </dsp:sp>
    <dsp:sp modelId="{3DE5E644-DB1C-D34C-B25A-7083AB5717D1}">
      <dsp:nvSpPr>
        <dsp:cNvPr id="0" name=""/>
        <dsp:cNvSpPr/>
      </dsp:nvSpPr>
      <dsp:spPr>
        <a:xfrm>
          <a:off x="2981580" y="1598607"/>
          <a:ext cx="1923538" cy="1154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 Blackboard and course content</a:t>
          </a:r>
        </a:p>
      </dsp:txBody>
      <dsp:txXfrm>
        <a:off x="2981580" y="1598607"/>
        <a:ext cx="1923538" cy="1154123"/>
      </dsp:txXfrm>
    </dsp:sp>
    <dsp:sp modelId="{C804DB6E-C9A3-C141-A246-A2A71D4970F1}">
      <dsp:nvSpPr>
        <dsp:cNvPr id="0" name=""/>
        <dsp:cNvSpPr/>
      </dsp:nvSpPr>
      <dsp:spPr>
        <a:xfrm>
          <a:off x="1577397" y="2750930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4536" y="2954625"/>
        <a:ext cx="237627" cy="4424"/>
      </dsp:txXfrm>
    </dsp:sp>
    <dsp:sp modelId="{5CEEDFD6-DAB9-CB4F-89C2-3194EEBE7531}">
      <dsp:nvSpPr>
        <dsp:cNvPr id="0" name=""/>
        <dsp:cNvSpPr/>
      </dsp:nvSpPr>
      <dsp:spPr>
        <a:xfrm>
          <a:off x="5347533" y="1598607"/>
          <a:ext cx="1923538" cy="1154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 required materials</a:t>
          </a:r>
        </a:p>
      </dsp:txBody>
      <dsp:txXfrm>
        <a:off x="5347533" y="1598607"/>
        <a:ext cx="1923538" cy="1154123"/>
      </dsp:txXfrm>
    </dsp:sp>
    <dsp:sp modelId="{71974848-9096-AA45-84EE-682D50298444}">
      <dsp:nvSpPr>
        <dsp:cNvPr id="0" name=""/>
        <dsp:cNvSpPr/>
      </dsp:nvSpPr>
      <dsp:spPr>
        <a:xfrm>
          <a:off x="2537366" y="3726485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213" y="3769993"/>
        <a:ext cx="22120" cy="4424"/>
      </dsp:txXfrm>
    </dsp:sp>
    <dsp:sp modelId="{1EA4CB00-BABD-6B42-98B4-BB8D61211053}">
      <dsp:nvSpPr>
        <dsp:cNvPr id="0" name=""/>
        <dsp:cNvSpPr/>
      </dsp:nvSpPr>
      <dsp:spPr>
        <a:xfrm>
          <a:off x="615628" y="3195144"/>
          <a:ext cx="1923538" cy="1154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Lunch</a:t>
          </a:r>
        </a:p>
      </dsp:txBody>
      <dsp:txXfrm>
        <a:off x="615628" y="3195144"/>
        <a:ext cx="1923538" cy="1154123"/>
      </dsp:txXfrm>
    </dsp:sp>
    <dsp:sp modelId="{B4AFEA44-FA5C-844A-A961-393B94C1AAF4}">
      <dsp:nvSpPr>
        <dsp:cNvPr id="0" name=""/>
        <dsp:cNvSpPr/>
      </dsp:nvSpPr>
      <dsp:spPr>
        <a:xfrm>
          <a:off x="4903319" y="3726485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165" y="3769993"/>
        <a:ext cx="22120" cy="4424"/>
      </dsp:txXfrm>
    </dsp:sp>
    <dsp:sp modelId="{720EAC6A-5B8E-F546-A00D-F3BAD07E8EB9}">
      <dsp:nvSpPr>
        <dsp:cNvPr id="0" name=""/>
        <dsp:cNvSpPr/>
      </dsp:nvSpPr>
      <dsp:spPr>
        <a:xfrm>
          <a:off x="2981580" y="3195144"/>
          <a:ext cx="1923538" cy="1154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Post to Discussion Board</a:t>
          </a:r>
        </a:p>
      </dsp:txBody>
      <dsp:txXfrm>
        <a:off x="2981580" y="3195144"/>
        <a:ext cx="1923538" cy="1154123"/>
      </dsp:txXfrm>
    </dsp:sp>
    <dsp:sp modelId="{42450E01-A3D1-FD43-8246-7BF1C555CD00}">
      <dsp:nvSpPr>
        <dsp:cNvPr id="0" name=""/>
        <dsp:cNvSpPr/>
      </dsp:nvSpPr>
      <dsp:spPr>
        <a:xfrm>
          <a:off x="5347533" y="3195144"/>
          <a:ext cx="1923538" cy="1154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Work on Assignments</a:t>
          </a:r>
        </a:p>
      </dsp:txBody>
      <dsp:txXfrm>
        <a:off x="5347533" y="3195144"/>
        <a:ext cx="1923538" cy="1154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D47D1-E8C9-48F4-A026-9E414E2B2605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B62F6-CB90-4063-8231-4B9B1C610699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Water plants</a:t>
          </a:r>
        </a:p>
      </dsp:txBody>
      <dsp:txXfrm>
        <a:off x="411728" y="1356176"/>
        <a:ext cx="1560937" cy="624375"/>
      </dsp:txXfrm>
    </dsp:sp>
    <dsp:sp modelId="{BF0BB83C-21DF-411D-BB26-DB5D2FFFEAA1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69B3C-1FA1-4B91-84A9-E5F2FDD50F72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Dinner</a:t>
          </a:r>
        </a:p>
      </dsp:txBody>
      <dsp:txXfrm>
        <a:off x="2245830" y="1356176"/>
        <a:ext cx="1560937" cy="624375"/>
      </dsp:txXfrm>
    </dsp:sp>
    <dsp:sp modelId="{B8DA692E-94A1-4808-BC34-BA267B976B8A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58159-723F-406E-BBDB-6006A7F2A09A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Watch TV</a:t>
          </a:r>
        </a:p>
      </dsp:txBody>
      <dsp:txXfrm>
        <a:off x="4079932" y="1356176"/>
        <a:ext cx="1560937" cy="624375"/>
      </dsp:txXfrm>
    </dsp:sp>
    <dsp:sp modelId="{46EE8898-FB47-478F-8806-12149A703CAF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6D5E9-5A0C-49FC-BBBE-A0110360BBB1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Brush teeth</a:t>
          </a:r>
        </a:p>
      </dsp:txBody>
      <dsp:txXfrm>
        <a:off x="5914033" y="1356176"/>
        <a:ext cx="1560937" cy="624375"/>
      </dsp:txXfrm>
    </dsp:sp>
    <dsp:sp modelId="{1BC9401A-7D4E-4C4E-AFF7-14B0538B8891}">
      <dsp:nvSpPr>
        <dsp:cNvPr id="0" name=""/>
        <dsp:cNvSpPr/>
      </dsp:nvSpPr>
      <dsp:spPr>
        <a:xfrm>
          <a:off x="359213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99950-EDA9-4D8D-A810-D8FFCA7C91CD}">
      <dsp:nvSpPr>
        <dsp:cNvPr id="0" name=""/>
        <dsp:cNvSpPr/>
      </dsp:nvSpPr>
      <dsp:spPr>
        <a:xfrm>
          <a:off x="3162881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 to sleep</a:t>
          </a:r>
        </a:p>
      </dsp:txBody>
      <dsp:txXfrm>
        <a:off x="3162881" y="3334288"/>
        <a:ext cx="1560937" cy="624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0DB88-0A70-4530-AB85-C651368DA46B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FB588-D4D2-4485-84E8-6F1EB31E34CF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201-37BD-4312-8C5F-21083475E139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Limit non-essential phone checks</a:t>
          </a:r>
        </a:p>
      </dsp:txBody>
      <dsp:txXfrm>
        <a:off x="1074268" y="4366"/>
        <a:ext cx="3609680" cy="930102"/>
      </dsp:txXfrm>
    </dsp:sp>
    <dsp:sp modelId="{6CE0D9BE-A7D2-4228-99A4-5DC42BEA1F51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52268-E47F-4CB0-95D5-C4F9CFC72C1F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2D0BB-E827-42DD-AB5E-7F2DF018EEB8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Automate email prioritization</a:t>
          </a:r>
        </a:p>
      </dsp:txBody>
      <dsp:txXfrm>
        <a:off x="1074268" y="1166994"/>
        <a:ext cx="3609680" cy="930102"/>
      </dsp:txXfrm>
    </dsp:sp>
    <dsp:sp modelId="{25842E7F-E829-42DD-8A24-D0B6BF9F4A47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0B125-95EE-4CFB-A8C8-DE3E9768BD1A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337D8-E07A-4BD0-97F1-BEB20D5EE605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Batch routine tasks</a:t>
          </a:r>
        </a:p>
      </dsp:txBody>
      <dsp:txXfrm>
        <a:off x="1074268" y="2329622"/>
        <a:ext cx="3609680" cy="930102"/>
      </dsp:txXfrm>
    </dsp:sp>
    <dsp:sp modelId="{7B485124-2AEA-43A4-917E-1DE813EFA9B0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D08E9-B06E-494D-8306-0F67DC1C5FFB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C627B-BC1B-4EEB-A9E9-BEDE9EAC6189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audio lectures during breakfast</a:t>
          </a:r>
        </a:p>
      </dsp:txBody>
      <dsp:txXfrm>
        <a:off x="1074268" y="3492250"/>
        <a:ext cx="3609680" cy="930102"/>
      </dsp:txXfrm>
    </dsp:sp>
    <dsp:sp modelId="{5F12C1AB-B12B-4F7C-BF2D-1BAD09A8178B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CEB70-6AA8-4C61-B1EB-233F956C2084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A707D-601F-4136-B9B9-70FA6CB83573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Pre-plan meals</a:t>
          </a:r>
        </a:p>
      </dsp:txBody>
      <dsp:txXfrm>
        <a:off x="1074268" y="4654878"/>
        <a:ext cx="3609680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8AD3C-65F4-0041-B665-FBE7F2028D7E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21057-E6D6-0947-9888-0F0F6B6E8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CSD 380 – DevOps | Module 5.2 Assignment</a:t>
            </a:r>
          </a:p>
          <a:p>
            <a:r>
              <a:rPr lang="en-US" dirty="0"/>
              <a:t>Usiel Figueroa</a:t>
            </a:r>
          </a:p>
          <a:p>
            <a:r>
              <a:rPr lang="en-US" dirty="0"/>
              <a:t>June 07, 2025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 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Value Stream Mapping (VSM)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Daily Activities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Academic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Wellness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Evening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Stream Map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Lean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21057-E6D6-0947-9888-0F0F6B6E81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nectall.com/3-easy-steps-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Value Stream Mapping a School Day at an Online University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F91749-F587-A889-7E52-624E1D917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369196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3900"/>
              <a:t>Optimization Suggestions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2D7F1B-DE6E-D92D-BE45-CCAFA85CA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40921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3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 Knight, L. (2020). 3 Easy Steps for Using VSM 	in Everyday Life. Connect.</a:t>
            </a:r>
          </a:p>
          <a:p>
            <a:pPr marL="0" indent="0">
              <a:buNone/>
            </a:pPr>
            <a:r>
              <a:rPr lang="en-US" sz="1900"/>
              <a:t>	</a:t>
            </a:r>
            <a:r>
              <a:rPr lang="en-US" sz="1900">
                <a:hlinkClick r:id="rId3"/>
              </a:rPr>
              <a:t>https://www.connectall.com/3-easy-steps-</a:t>
            </a:r>
            <a:r>
              <a:rPr lang="en-US" sz="1900"/>
              <a:t>	for-using-vsm-in-	everyday-life/</a:t>
            </a:r>
          </a:p>
          <a:p>
            <a:pPr marL="0" indent="0">
              <a:buNone/>
            </a:pPr>
            <a:endParaRPr lang="en-US" sz="1900"/>
          </a:p>
          <a:p>
            <a:r>
              <a:rPr lang="en-US" sz="1900"/>
              <a:t> Kim, G., Humble, J., Debois, P., &amp; Willis, J. 	(2021). The DevOps Handbook (2nd ed.). IT 	Revolution Press.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 to Value Stream Mapping (VSM)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A lean-management method for analyzing current state and designing a future state for a process.</a:t>
            </a:r>
          </a:p>
          <a:p>
            <a:r>
              <a:rPr lang="en-US" sz="1700"/>
              <a:t>Purpose: Identify waste and optimize workflow.</a:t>
            </a:r>
          </a:p>
          <a:p>
            <a:r>
              <a:rPr lang="en-US" sz="1700"/>
              <a:t>Sources: Knight (2020), Kim et al. (2021)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668BF-2B19-344E-C908-CCA2382402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857" r="41380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op view of school supplies, headset, and iPad on a white surface">
            <a:extLst>
              <a:ext uri="{FF2B5EF4-FFF2-40B4-BE49-F238E27FC236}">
                <a16:creationId xmlns:a16="http://schemas.microsoft.com/office/drawing/2014/main" id="{639557C3-2512-E7A8-1EC5-2D853CC2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506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Daily Activities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/>
              <a:t>Period: One school day at an online university</a:t>
            </a:r>
          </a:p>
          <a:p>
            <a:pPr marL="0" indent="0">
              <a:buNone/>
            </a:pPr>
            <a:r>
              <a:rPr lang="en-US" sz="1700" b="1"/>
              <a:t>Activities grouped into:</a:t>
            </a:r>
          </a:p>
          <a:p>
            <a:r>
              <a:rPr lang="en-US" sz="1700"/>
              <a:t>  Morning routine</a:t>
            </a:r>
          </a:p>
          <a:p>
            <a:r>
              <a:rPr lang="en-US" sz="1700"/>
              <a:t>  Academic tasks</a:t>
            </a:r>
          </a:p>
          <a:p>
            <a:r>
              <a:rPr lang="en-US" sz="1700"/>
              <a:t>   Wellness Activities</a:t>
            </a:r>
          </a:p>
          <a:p>
            <a:r>
              <a:rPr lang="en-US" sz="1700"/>
              <a:t>   Evening routine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Morning Routine</a:t>
            </a:r>
          </a:p>
        </p:txBody>
      </p:sp>
      <p:pic>
        <p:nvPicPr>
          <p:cNvPr id="5" name="Picture 4" descr="Top view of banana, coffee, and toast on a wood tray">
            <a:extLst>
              <a:ext uri="{FF2B5EF4-FFF2-40B4-BE49-F238E27FC236}">
                <a16:creationId xmlns:a16="http://schemas.microsoft.com/office/drawing/2014/main" id="{946781EE-3527-8535-C6F7-CF937DA4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74" r="44461" b="2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 Wake up</a:t>
            </a:r>
          </a:p>
          <a:p>
            <a:r>
              <a:rPr lang="en-US" sz="1700"/>
              <a:t> Brush teeth</a:t>
            </a:r>
          </a:p>
          <a:p>
            <a:r>
              <a:rPr lang="en-US" sz="1700"/>
              <a:t> Make bed</a:t>
            </a:r>
          </a:p>
          <a:p>
            <a:r>
              <a:rPr lang="en-US" sz="1700"/>
              <a:t> Check iPhone (personal messages)</a:t>
            </a:r>
          </a:p>
          <a:p>
            <a:r>
              <a:rPr lang="en-US" sz="1700"/>
              <a:t> Eat breakfast</a:t>
            </a:r>
          </a:p>
          <a:p>
            <a:r>
              <a:rPr lang="en-US" sz="1700"/>
              <a:t> Wash dishes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9536D8-F4E7-FC70-3116-5CD1E73A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54" r="30692" b="909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Academic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A0F0B6-FE25-9EEC-32B6-765C60CE7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8212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Wellness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 Pre-workout drink</a:t>
            </a:r>
          </a:p>
          <a:p>
            <a:r>
              <a:rPr lang="en-US" sz="1700"/>
              <a:t> Warm-up</a:t>
            </a:r>
          </a:p>
          <a:p>
            <a:r>
              <a:rPr lang="en-US" sz="1700"/>
              <a:t> Workout routine</a:t>
            </a:r>
          </a:p>
          <a:p>
            <a:r>
              <a:rPr lang="en-US" sz="1700"/>
              <a:t> 45 minutes treadmill cardio</a:t>
            </a:r>
          </a:p>
          <a:p>
            <a:r>
              <a:rPr lang="en-US" sz="1700"/>
              <a:t> Shower</a:t>
            </a:r>
          </a:p>
        </p:txBody>
      </p:sp>
      <p:pic>
        <p:nvPicPr>
          <p:cNvPr id="5" name="Picture 4" descr="Different sizes of barbells">
            <a:extLst>
              <a:ext uri="{FF2B5EF4-FFF2-40B4-BE49-F238E27FC236}">
                <a16:creationId xmlns:a16="http://schemas.microsoft.com/office/drawing/2014/main" id="{AACB37E6-792A-CF0A-04EC-972BAF9D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350" r="20099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678F49-73CE-9E19-5CCE-96DBE06B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334" b="909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Evening Routine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9B6DD4-D892-5155-B77B-3798AB934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387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Stream Map Diagram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0331C6-FEF9-CEF3-8E74-F66025F50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94562"/>
              </p:ext>
            </p:extLst>
          </p:nvPr>
        </p:nvGraphicFramePr>
        <p:xfrm>
          <a:off x="542925" y="2592846"/>
          <a:ext cx="8058153" cy="34708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70590">
                  <a:extLst>
                    <a:ext uri="{9D8B030D-6E8A-4147-A177-3AD203B41FA5}">
                      <a16:colId xmlns:a16="http://schemas.microsoft.com/office/drawing/2014/main" val="1932538859"/>
                    </a:ext>
                  </a:extLst>
                </a:gridCol>
                <a:gridCol w="2062659">
                  <a:extLst>
                    <a:ext uri="{9D8B030D-6E8A-4147-A177-3AD203B41FA5}">
                      <a16:colId xmlns:a16="http://schemas.microsoft.com/office/drawing/2014/main" val="3499047220"/>
                    </a:ext>
                  </a:extLst>
                </a:gridCol>
                <a:gridCol w="2054314">
                  <a:extLst>
                    <a:ext uri="{9D8B030D-6E8A-4147-A177-3AD203B41FA5}">
                      <a16:colId xmlns:a16="http://schemas.microsoft.com/office/drawing/2014/main" val="133230449"/>
                    </a:ext>
                  </a:extLst>
                </a:gridCol>
                <a:gridCol w="1970590">
                  <a:extLst>
                    <a:ext uri="{9D8B030D-6E8A-4147-A177-3AD203B41FA5}">
                      <a16:colId xmlns:a16="http://schemas.microsoft.com/office/drawing/2014/main" val="4118381292"/>
                    </a:ext>
                  </a:extLst>
                </a:gridCol>
              </a:tblGrid>
              <a:tr h="332473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FFFFFF"/>
                          </a:solidFill>
                        </a:rPr>
                        <a:t>Morning Routine</a:t>
                      </a:r>
                    </a:p>
                  </a:txBody>
                  <a:tcPr marL="137008" marR="82205" marT="82205" marB="8220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FFFFFF"/>
                          </a:solidFill>
                        </a:rPr>
                        <a:t>Academic Tasks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FFFFFF"/>
                          </a:solidFill>
                        </a:rPr>
                        <a:t>Wellness Activities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FFFFFF"/>
                          </a:solidFill>
                        </a:rPr>
                        <a:t>Evening Routine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27099"/>
                  </a:ext>
                </a:extLst>
              </a:tr>
              <a:tr h="33247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Wake Up</a:t>
                      </a:r>
                    </a:p>
                  </a:txBody>
                  <a:tcPr marL="137008" marR="82205" marT="82205" marB="8220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Turn on iMac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Pre-workout drink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Evening Routine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79315"/>
                  </a:ext>
                </a:extLst>
              </a:tr>
              <a:tr h="33247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Brush teeth</a:t>
                      </a:r>
                    </a:p>
                  </a:txBody>
                  <a:tcPr marL="137008" marR="82205" marT="82205" marB="8220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 in to University Website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Warm-up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Water plants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52361"/>
                  </a:ext>
                </a:extLst>
              </a:tr>
              <a:tr h="33247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Make bed</a:t>
                      </a:r>
                    </a:p>
                  </a:txBody>
                  <a:tcPr marL="137008" marR="82205" marT="82205" marB="8220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 in to Apps Dashboard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Workout routine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Dinner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77182"/>
                  </a:ext>
                </a:extLst>
              </a:tr>
              <a:tr h="478615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Check iPhone </a:t>
                      </a:r>
                    </a:p>
                  </a:txBody>
                  <a:tcPr marL="137008" marR="82205" marT="82205" marB="8220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Check University emails &amp; course schedule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45 minutes of treadmill cardio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Watch TV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85989"/>
                  </a:ext>
                </a:extLst>
              </a:tr>
              <a:tr h="33247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Eat breakfast</a:t>
                      </a:r>
                    </a:p>
                  </a:txBody>
                  <a:tcPr marL="137008" marR="82205" marT="82205" marB="8220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Open Blackboard course content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shower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Brush teeth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87001"/>
                  </a:ext>
                </a:extLst>
              </a:tr>
              <a:tr h="33247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Wash dishes</a:t>
                      </a:r>
                    </a:p>
                  </a:txBody>
                  <a:tcPr marL="137008" marR="82205" marT="82205" marB="8220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Read required materials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Go to sleep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736123"/>
                  </a:ext>
                </a:extLst>
              </a:tr>
              <a:tr h="332473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Lunch break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29415"/>
                  </a:ext>
                </a:extLst>
              </a:tr>
              <a:tr h="332473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Post to Discussion Board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80461"/>
                  </a:ext>
                </a:extLst>
              </a:tr>
              <a:tr h="332473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Work on Assignments</a:t>
                      </a: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008" marR="82205" marT="82205" marB="8220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645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Lean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 Total time (awake): ~610 minutes</a:t>
            </a:r>
          </a:p>
          <a:p>
            <a:r>
              <a:rPr lang="en-US" sz="1700"/>
              <a:t> Value-added time: ~500 minutes</a:t>
            </a:r>
          </a:p>
          <a:p>
            <a:r>
              <a:rPr lang="en-US" sz="1700"/>
              <a:t> Non-value-added: ~70 minutes</a:t>
            </a:r>
          </a:p>
          <a:p>
            <a:r>
              <a:rPr lang="en-US" sz="1700"/>
              <a:t> Wait time: ~3 minutes</a:t>
            </a:r>
          </a:p>
          <a:p>
            <a:r>
              <a:rPr lang="en-US" sz="1700"/>
              <a:t> Efficiency: ~82%</a:t>
            </a:r>
          </a:p>
        </p:txBody>
      </p:sp>
      <p:pic>
        <p:nvPicPr>
          <p:cNvPr id="5" name="Picture 4" descr="Analogue wall clock">
            <a:extLst>
              <a:ext uri="{FF2B5EF4-FFF2-40B4-BE49-F238E27FC236}">
                <a16:creationId xmlns:a16="http://schemas.microsoft.com/office/drawing/2014/main" id="{D5FFA91F-7560-837A-6AB2-BE9C2F80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28" r="3754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449</Words>
  <Application>Microsoft Macintosh PowerPoint</Application>
  <PresentationFormat>On-screen Show (4:3)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Value Stream Mapping a School Day at an Online University</vt:lpstr>
      <vt:lpstr>Introduction to Value Stream Mapping (VSM)</vt:lpstr>
      <vt:lpstr>Daily Activities Overview</vt:lpstr>
      <vt:lpstr>Morning Routine</vt:lpstr>
      <vt:lpstr>Academic Tasks</vt:lpstr>
      <vt:lpstr>Wellness Activities</vt:lpstr>
      <vt:lpstr>Evening Routine</vt:lpstr>
      <vt:lpstr>Value Stream Map Diagram</vt:lpstr>
      <vt:lpstr>Lean Metrics</vt:lpstr>
      <vt:lpstr>Optimization Suggestions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Usiel Figueroa</cp:lastModifiedBy>
  <cp:revision>7</cp:revision>
  <dcterms:created xsi:type="dcterms:W3CDTF">2013-01-27T09:14:16Z</dcterms:created>
  <dcterms:modified xsi:type="dcterms:W3CDTF">2025-06-23T14:58:54Z</dcterms:modified>
  <cp:category/>
</cp:coreProperties>
</file>