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02884-8AE4-478C-9B00-74D803BBC18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DCC2D9C-2362-4FE9-AD24-E4B43DB86095}">
      <dgm:prSet/>
      <dgm:spPr/>
      <dgm:t>
        <a:bodyPr/>
        <a:lstStyle/>
        <a:p>
          <a:pPr>
            <a:defRPr cap="all"/>
          </a:pPr>
          <a:r>
            <a:rPr lang="en-US"/>
            <a:t>Pager rotation refers to the scheduled system  where DevOps engineers are on-call.</a:t>
          </a:r>
        </a:p>
      </dgm:t>
    </dgm:pt>
    <dgm:pt modelId="{64E3531B-4F5F-4694-9B09-31DF9F4F801C}" type="parTrans" cxnId="{08116971-0395-4D76-A76B-97DFD220FC99}">
      <dgm:prSet/>
      <dgm:spPr/>
      <dgm:t>
        <a:bodyPr/>
        <a:lstStyle/>
        <a:p>
          <a:endParaRPr lang="en-US"/>
        </a:p>
      </dgm:t>
    </dgm:pt>
    <dgm:pt modelId="{E2BF48FE-92C6-43D7-BE6C-F7DE5329541A}" type="sibTrans" cxnId="{08116971-0395-4D76-A76B-97DFD220FC99}">
      <dgm:prSet/>
      <dgm:spPr/>
      <dgm:t>
        <a:bodyPr/>
        <a:lstStyle/>
        <a:p>
          <a:endParaRPr lang="en-US"/>
        </a:p>
      </dgm:t>
    </dgm:pt>
    <dgm:pt modelId="{E8A08310-BEBA-4D25-9D71-B466829573C7}">
      <dgm:prSet/>
      <dgm:spPr/>
      <dgm:t>
        <a:bodyPr/>
        <a:lstStyle/>
        <a:p>
          <a:pPr>
            <a:defRPr cap="all"/>
          </a:pPr>
          <a:r>
            <a:rPr lang="en-US"/>
            <a:t>Includes alerts for outages, performance issues, and failures.</a:t>
          </a:r>
        </a:p>
      </dgm:t>
    </dgm:pt>
    <dgm:pt modelId="{A644E81D-934E-48E8-A1F4-0D7A102365D9}" type="parTrans" cxnId="{BA2E7F09-9305-49A9-A58B-78C8311A303C}">
      <dgm:prSet/>
      <dgm:spPr/>
      <dgm:t>
        <a:bodyPr/>
        <a:lstStyle/>
        <a:p>
          <a:endParaRPr lang="en-US"/>
        </a:p>
      </dgm:t>
    </dgm:pt>
    <dgm:pt modelId="{C870F9FF-EA24-48D2-A7D9-6A149AF09D5C}" type="sibTrans" cxnId="{BA2E7F09-9305-49A9-A58B-78C8311A303C}">
      <dgm:prSet/>
      <dgm:spPr/>
      <dgm:t>
        <a:bodyPr/>
        <a:lstStyle/>
        <a:p>
          <a:endParaRPr lang="en-US"/>
        </a:p>
      </dgm:t>
    </dgm:pt>
    <dgm:pt modelId="{BB402F89-4517-4C9B-BF31-4468ECCD0697}">
      <dgm:prSet/>
      <dgm:spPr/>
      <dgm:t>
        <a:bodyPr/>
        <a:lstStyle/>
        <a:p>
          <a:pPr>
            <a:defRPr cap="all"/>
          </a:pPr>
          <a:r>
            <a:rPr lang="en-US"/>
            <a:t>Core part of Site Reliability Engineering (SRE) and DevOps.</a:t>
          </a:r>
        </a:p>
      </dgm:t>
    </dgm:pt>
    <dgm:pt modelId="{45A99A66-8D05-4477-B70A-C12BA42098ED}" type="parTrans" cxnId="{0899340A-EB0B-4AF8-9490-3B6AAA570EB8}">
      <dgm:prSet/>
      <dgm:spPr/>
      <dgm:t>
        <a:bodyPr/>
        <a:lstStyle/>
        <a:p>
          <a:endParaRPr lang="en-US"/>
        </a:p>
      </dgm:t>
    </dgm:pt>
    <dgm:pt modelId="{C468A73D-28D7-4D42-91C3-812DF598035A}" type="sibTrans" cxnId="{0899340A-EB0B-4AF8-9490-3B6AAA570EB8}">
      <dgm:prSet/>
      <dgm:spPr/>
      <dgm:t>
        <a:bodyPr/>
        <a:lstStyle/>
        <a:p>
          <a:endParaRPr lang="en-US"/>
        </a:p>
      </dgm:t>
    </dgm:pt>
    <dgm:pt modelId="{469CACEF-D583-4ACF-A67E-0FD8AF837322}" type="pres">
      <dgm:prSet presAssocID="{F5E02884-8AE4-478C-9B00-74D803BBC18F}" presName="root" presStyleCnt="0">
        <dgm:presLayoutVars>
          <dgm:dir/>
          <dgm:resizeHandles val="exact"/>
        </dgm:presLayoutVars>
      </dgm:prSet>
      <dgm:spPr/>
    </dgm:pt>
    <dgm:pt modelId="{D23CB013-076F-4476-9E2B-6A6CC9CD4416}" type="pres">
      <dgm:prSet presAssocID="{3DCC2D9C-2362-4FE9-AD24-E4B43DB86095}" presName="compNode" presStyleCnt="0"/>
      <dgm:spPr/>
    </dgm:pt>
    <dgm:pt modelId="{4BE44AE5-F81F-4E78-AF71-1FBF5EE2C6DC}" type="pres">
      <dgm:prSet presAssocID="{3DCC2D9C-2362-4FE9-AD24-E4B43DB8609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A7FFD37-6E32-4975-9444-7DC9109861F5}" type="pres">
      <dgm:prSet presAssocID="{3DCC2D9C-2362-4FE9-AD24-E4B43DB860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380E233-01A1-49A6-A535-D79AAF001DC6}" type="pres">
      <dgm:prSet presAssocID="{3DCC2D9C-2362-4FE9-AD24-E4B43DB86095}" presName="spaceRect" presStyleCnt="0"/>
      <dgm:spPr/>
    </dgm:pt>
    <dgm:pt modelId="{852E0782-4072-47CA-A410-CE32DD9DD766}" type="pres">
      <dgm:prSet presAssocID="{3DCC2D9C-2362-4FE9-AD24-E4B43DB86095}" presName="textRect" presStyleLbl="revTx" presStyleIdx="0" presStyleCnt="3">
        <dgm:presLayoutVars>
          <dgm:chMax val="1"/>
          <dgm:chPref val="1"/>
        </dgm:presLayoutVars>
      </dgm:prSet>
      <dgm:spPr/>
    </dgm:pt>
    <dgm:pt modelId="{51F34717-D086-4357-8EC0-81BB1BAA6247}" type="pres">
      <dgm:prSet presAssocID="{E2BF48FE-92C6-43D7-BE6C-F7DE5329541A}" presName="sibTrans" presStyleCnt="0"/>
      <dgm:spPr/>
    </dgm:pt>
    <dgm:pt modelId="{A7632452-020D-480E-A2DF-8B4D71891A91}" type="pres">
      <dgm:prSet presAssocID="{E8A08310-BEBA-4D25-9D71-B466829573C7}" presName="compNode" presStyleCnt="0"/>
      <dgm:spPr/>
    </dgm:pt>
    <dgm:pt modelId="{D0B1E802-2552-4797-A5C7-1B877259324E}" type="pres">
      <dgm:prSet presAssocID="{E8A08310-BEBA-4D25-9D71-B466829573C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F6F8EBA-52ED-4306-89CF-0FAB0FEE787F}" type="pres">
      <dgm:prSet presAssocID="{E8A08310-BEBA-4D25-9D71-B466829573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80EC758B-D0A1-40DE-B30F-A5702B6D7F2A}" type="pres">
      <dgm:prSet presAssocID="{E8A08310-BEBA-4D25-9D71-B466829573C7}" presName="spaceRect" presStyleCnt="0"/>
      <dgm:spPr/>
    </dgm:pt>
    <dgm:pt modelId="{9B9CF59E-6684-4545-AD61-8DCF41DD56CE}" type="pres">
      <dgm:prSet presAssocID="{E8A08310-BEBA-4D25-9D71-B466829573C7}" presName="textRect" presStyleLbl="revTx" presStyleIdx="1" presStyleCnt="3">
        <dgm:presLayoutVars>
          <dgm:chMax val="1"/>
          <dgm:chPref val="1"/>
        </dgm:presLayoutVars>
      </dgm:prSet>
      <dgm:spPr/>
    </dgm:pt>
    <dgm:pt modelId="{8E4BF0FF-8483-46B6-8DEB-34D2D54E10E4}" type="pres">
      <dgm:prSet presAssocID="{C870F9FF-EA24-48D2-A7D9-6A149AF09D5C}" presName="sibTrans" presStyleCnt="0"/>
      <dgm:spPr/>
    </dgm:pt>
    <dgm:pt modelId="{86E3FB68-A7DE-4AD6-B87E-4FB070D409F6}" type="pres">
      <dgm:prSet presAssocID="{BB402F89-4517-4C9B-BF31-4468ECCD0697}" presName="compNode" presStyleCnt="0"/>
      <dgm:spPr/>
    </dgm:pt>
    <dgm:pt modelId="{3DB365CA-7BB8-4F39-B6B8-3B0490E2CDF7}" type="pres">
      <dgm:prSet presAssocID="{BB402F89-4517-4C9B-BF31-4468ECCD069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54E873B-F8FF-48F4-870B-28E3D36D4DEC}" type="pres">
      <dgm:prSet presAssocID="{BB402F89-4517-4C9B-BF31-4468ECCD06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24B3AA1-4EFE-4889-A791-923BF7EF1411}" type="pres">
      <dgm:prSet presAssocID="{BB402F89-4517-4C9B-BF31-4468ECCD0697}" presName="spaceRect" presStyleCnt="0"/>
      <dgm:spPr/>
    </dgm:pt>
    <dgm:pt modelId="{2C02FC15-F8F8-46C2-9310-E15BD1B283C7}" type="pres">
      <dgm:prSet presAssocID="{BB402F89-4517-4C9B-BF31-4468ECCD069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2E7F09-9305-49A9-A58B-78C8311A303C}" srcId="{F5E02884-8AE4-478C-9B00-74D803BBC18F}" destId="{E8A08310-BEBA-4D25-9D71-B466829573C7}" srcOrd="1" destOrd="0" parTransId="{A644E81D-934E-48E8-A1F4-0D7A102365D9}" sibTransId="{C870F9FF-EA24-48D2-A7D9-6A149AF09D5C}"/>
    <dgm:cxn modelId="{0899340A-EB0B-4AF8-9490-3B6AAA570EB8}" srcId="{F5E02884-8AE4-478C-9B00-74D803BBC18F}" destId="{BB402F89-4517-4C9B-BF31-4468ECCD0697}" srcOrd="2" destOrd="0" parTransId="{45A99A66-8D05-4477-B70A-C12BA42098ED}" sibTransId="{C468A73D-28D7-4D42-91C3-812DF598035A}"/>
    <dgm:cxn modelId="{86A87743-76B1-42A2-9DAD-61EEE37AD9FB}" type="presOf" srcId="{BB402F89-4517-4C9B-BF31-4468ECCD0697}" destId="{2C02FC15-F8F8-46C2-9310-E15BD1B283C7}" srcOrd="0" destOrd="0" presId="urn:microsoft.com/office/officeart/2018/5/layout/IconLeafLabelList"/>
    <dgm:cxn modelId="{08116971-0395-4D76-A76B-97DFD220FC99}" srcId="{F5E02884-8AE4-478C-9B00-74D803BBC18F}" destId="{3DCC2D9C-2362-4FE9-AD24-E4B43DB86095}" srcOrd="0" destOrd="0" parTransId="{64E3531B-4F5F-4694-9B09-31DF9F4F801C}" sibTransId="{E2BF48FE-92C6-43D7-BE6C-F7DE5329541A}"/>
    <dgm:cxn modelId="{90FC9675-ECE1-4C23-A5EF-5473D19711DE}" type="presOf" srcId="{F5E02884-8AE4-478C-9B00-74D803BBC18F}" destId="{469CACEF-D583-4ACF-A67E-0FD8AF837322}" srcOrd="0" destOrd="0" presId="urn:microsoft.com/office/officeart/2018/5/layout/IconLeafLabelList"/>
    <dgm:cxn modelId="{B8CA8590-0FD2-44F1-8122-DA0CE20B0974}" type="presOf" srcId="{E8A08310-BEBA-4D25-9D71-B466829573C7}" destId="{9B9CF59E-6684-4545-AD61-8DCF41DD56CE}" srcOrd="0" destOrd="0" presId="urn:microsoft.com/office/officeart/2018/5/layout/IconLeafLabelList"/>
    <dgm:cxn modelId="{3E4460DD-3954-45BA-9677-85231C4264C8}" type="presOf" srcId="{3DCC2D9C-2362-4FE9-AD24-E4B43DB86095}" destId="{852E0782-4072-47CA-A410-CE32DD9DD766}" srcOrd="0" destOrd="0" presId="urn:microsoft.com/office/officeart/2018/5/layout/IconLeafLabelList"/>
    <dgm:cxn modelId="{15BB86B3-837F-40B2-87B3-F4C86EF1604A}" type="presParOf" srcId="{469CACEF-D583-4ACF-A67E-0FD8AF837322}" destId="{D23CB013-076F-4476-9E2B-6A6CC9CD4416}" srcOrd="0" destOrd="0" presId="urn:microsoft.com/office/officeart/2018/5/layout/IconLeafLabelList"/>
    <dgm:cxn modelId="{E7737C4C-7D44-4DC4-BF42-252CC951001D}" type="presParOf" srcId="{D23CB013-076F-4476-9E2B-6A6CC9CD4416}" destId="{4BE44AE5-F81F-4E78-AF71-1FBF5EE2C6DC}" srcOrd="0" destOrd="0" presId="urn:microsoft.com/office/officeart/2018/5/layout/IconLeafLabelList"/>
    <dgm:cxn modelId="{B733B95F-94E4-45B3-8602-5FDD8BDCBD6C}" type="presParOf" srcId="{D23CB013-076F-4476-9E2B-6A6CC9CD4416}" destId="{6A7FFD37-6E32-4975-9444-7DC9109861F5}" srcOrd="1" destOrd="0" presId="urn:microsoft.com/office/officeart/2018/5/layout/IconLeafLabelList"/>
    <dgm:cxn modelId="{CE7C5D99-26DE-4E22-B672-53CF717B26CF}" type="presParOf" srcId="{D23CB013-076F-4476-9E2B-6A6CC9CD4416}" destId="{3380E233-01A1-49A6-A535-D79AAF001DC6}" srcOrd="2" destOrd="0" presId="urn:microsoft.com/office/officeart/2018/5/layout/IconLeafLabelList"/>
    <dgm:cxn modelId="{EA4D5D8A-8E60-459E-8134-A7C1A955261E}" type="presParOf" srcId="{D23CB013-076F-4476-9E2B-6A6CC9CD4416}" destId="{852E0782-4072-47CA-A410-CE32DD9DD766}" srcOrd="3" destOrd="0" presId="urn:microsoft.com/office/officeart/2018/5/layout/IconLeafLabelList"/>
    <dgm:cxn modelId="{362278B0-C100-45A8-A1B5-B54B8486B1E3}" type="presParOf" srcId="{469CACEF-D583-4ACF-A67E-0FD8AF837322}" destId="{51F34717-D086-4357-8EC0-81BB1BAA6247}" srcOrd="1" destOrd="0" presId="urn:microsoft.com/office/officeart/2018/5/layout/IconLeafLabelList"/>
    <dgm:cxn modelId="{3BB75909-20CE-44B7-9268-DFF816EFEEAC}" type="presParOf" srcId="{469CACEF-D583-4ACF-A67E-0FD8AF837322}" destId="{A7632452-020D-480E-A2DF-8B4D71891A91}" srcOrd="2" destOrd="0" presId="urn:microsoft.com/office/officeart/2018/5/layout/IconLeafLabelList"/>
    <dgm:cxn modelId="{28BC8B84-348E-42E6-A873-520C3783467A}" type="presParOf" srcId="{A7632452-020D-480E-A2DF-8B4D71891A91}" destId="{D0B1E802-2552-4797-A5C7-1B877259324E}" srcOrd="0" destOrd="0" presId="urn:microsoft.com/office/officeart/2018/5/layout/IconLeafLabelList"/>
    <dgm:cxn modelId="{EA2DD893-29A8-4A62-A94A-329E085CA3C1}" type="presParOf" srcId="{A7632452-020D-480E-A2DF-8B4D71891A91}" destId="{CF6F8EBA-52ED-4306-89CF-0FAB0FEE787F}" srcOrd="1" destOrd="0" presId="urn:microsoft.com/office/officeart/2018/5/layout/IconLeafLabelList"/>
    <dgm:cxn modelId="{519A25EB-2336-4368-9A3A-5CFC6928A739}" type="presParOf" srcId="{A7632452-020D-480E-A2DF-8B4D71891A91}" destId="{80EC758B-D0A1-40DE-B30F-A5702B6D7F2A}" srcOrd="2" destOrd="0" presId="urn:microsoft.com/office/officeart/2018/5/layout/IconLeafLabelList"/>
    <dgm:cxn modelId="{EF6783EE-F664-4666-91D8-B271F8BAB847}" type="presParOf" srcId="{A7632452-020D-480E-A2DF-8B4D71891A91}" destId="{9B9CF59E-6684-4545-AD61-8DCF41DD56CE}" srcOrd="3" destOrd="0" presId="urn:microsoft.com/office/officeart/2018/5/layout/IconLeafLabelList"/>
    <dgm:cxn modelId="{19AE6426-8978-442B-BEB2-945A10E6F419}" type="presParOf" srcId="{469CACEF-D583-4ACF-A67E-0FD8AF837322}" destId="{8E4BF0FF-8483-46B6-8DEB-34D2D54E10E4}" srcOrd="3" destOrd="0" presId="urn:microsoft.com/office/officeart/2018/5/layout/IconLeafLabelList"/>
    <dgm:cxn modelId="{05B3A321-AE41-4823-B460-0D190BF77650}" type="presParOf" srcId="{469CACEF-D583-4ACF-A67E-0FD8AF837322}" destId="{86E3FB68-A7DE-4AD6-B87E-4FB070D409F6}" srcOrd="4" destOrd="0" presId="urn:microsoft.com/office/officeart/2018/5/layout/IconLeafLabelList"/>
    <dgm:cxn modelId="{CBF11F00-7875-4A35-8386-29BD3D0427E2}" type="presParOf" srcId="{86E3FB68-A7DE-4AD6-B87E-4FB070D409F6}" destId="{3DB365CA-7BB8-4F39-B6B8-3B0490E2CDF7}" srcOrd="0" destOrd="0" presId="urn:microsoft.com/office/officeart/2018/5/layout/IconLeafLabelList"/>
    <dgm:cxn modelId="{19AED820-D838-4746-ABFC-A5541E07C10C}" type="presParOf" srcId="{86E3FB68-A7DE-4AD6-B87E-4FB070D409F6}" destId="{654E873B-F8FF-48F4-870B-28E3D36D4DEC}" srcOrd="1" destOrd="0" presId="urn:microsoft.com/office/officeart/2018/5/layout/IconLeafLabelList"/>
    <dgm:cxn modelId="{CCA35B43-1841-4E71-9F27-9DA0997BB26C}" type="presParOf" srcId="{86E3FB68-A7DE-4AD6-B87E-4FB070D409F6}" destId="{724B3AA1-4EFE-4889-A791-923BF7EF1411}" srcOrd="2" destOrd="0" presId="urn:microsoft.com/office/officeart/2018/5/layout/IconLeafLabelList"/>
    <dgm:cxn modelId="{4CAF0512-DDA6-4F93-8547-A21398C16985}" type="presParOf" srcId="{86E3FB68-A7DE-4AD6-B87E-4FB070D409F6}" destId="{2C02FC15-F8F8-46C2-9310-E15BD1B283C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49767-DF82-48D7-B271-7FA77FF962D5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9C7B1D3-144D-42A9-85FE-D289E4BDC5BD}">
      <dgm:prSet/>
      <dgm:spPr/>
      <dgm:t>
        <a:bodyPr/>
        <a:lstStyle/>
        <a:p>
          <a:r>
            <a:rPr lang="en-US"/>
            <a:t>Promotes shared responsibilities (Kim, 2021, p 263).</a:t>
          </a:r>
        </a:p>
      </dgm:t>
    </dgm:pt>
    <dgm:pt modelId="{491C94EF-0155-44DF-9F85-68E6D30D0A8D}" type="parTrans" cxnId="{1DE44D75-0F1C-4FCF-BF7C-1AFD0E7D54BF}">
      <dgm:prSet/>
      <dgm:spPr/>
      <dgm:t>
        <a:bodyPr/>
        <a:lstStyle/>
        <a:p>
          <a:endParaRPr lang="en-US"/>
        </a:p>
      </dgm:t>
    </dgm:pt>
    <dgm:pt modelId="{090A49B2-9EBD-4827-9956-B9CDB21DCB0D}" type="sibTrans" cxnId="{1DE44D75-0F1C-4FCF-BF7C-1AFD0E7D54BF}">
      <dgm:prSet/>
      <dgm:spPr/>
      <dgm:t>
        <a:bodyPr/>
        <a:lstStyle/>
        <a:p>
          <a:endParaRPr lang="en-US"/>
        </a:p>
      </dgm:t>
    </dgm:pt>
    <dgm:pt modelId="{71DB0116-EF2C-47DC-86CB-4B3DD4D59EE9}">
      <dgm:prSet/>
      <dgm:spPr/>
      <dgm:t>
        <a:bodyPr/>
        <a:lstStyle/>
        <a:p>
          <a:r>
            <a:rPr lang="en-US"/>
            <a:t>Reduces MTTR.</a:t>
          </a:r>
        </a:p>
      </dgm:t>
    </dgm:pt>
    <dgm:pt modelId="{737261CA-F447-4D3B-91E1-AE73E9FB8070}" type="parTrans" cxnId="{32B29B33-D271-4EF6-AB09-991C7695393A}">
      <dgm:prSet/>
      <dgm:spPr/>
      <dgm:t>
        <a:bodyPr/>
        <a:lstStyle/>
        <a:p>
          <a:endParaRPr lang="en-US"/>
        </a:p>
      </dgm:t>
    </dgm:pt>
    <dgm:pt modelId="{C3C2EE55-DC1E-4C39-8058-4388A8A4D84D}" type="sibTrans" cxnId="{32B29B33-D271-4EF6-AB09-991C7695393A}">
      <dgm:prSet/>
      <dgm:spPr/>
      <dgm:t>
        <a:bodyPr/>
        <a:lstStyle/>
        <a:p>
          <a:endParaRPr lang="en-US"/>
        </a:p>
      </dgm:t>
    </dgm:pt>
    <dgm:pt modelId="{E492104B-F84D-4AF7-B8DC-9F77386520A2}">
      <dgm:prSet/>
      <dgm:spPr/>
      <dgm:t>
        <a:bodyPr/>
        <a:lstStyle/>
        <a:p>
          <a:r>
            <a:rPr lang="en-US"/>
            <a:t>Improves reliability and satisfaction.</a:t>
          </a:r>
        </a:p>
      </dgm:t>
    </dgm:pt>
    <dgm:pt modelId="{07AE2AA6-2A1D-43CD-B55F-3386BA331B38}" type="parTrans" cxnId="{551AB955-1C6A-4E28-9462-3ED880F587B6}">
      <dgm:prSet/>
      <dgm:spPr/>
      <dgm:t>
        <a:bodyPr/>
        <a:lstStyle/>
        <a:p>
          <a:endParaRPr lang="en-US"/>
        </a:p>
      </dgm:t>
    </dgm:pt>
    <dgm:pt modelId="{EB448024-A5BC-4AD3-9F0A-424FFF11AFE9}" type="sibTrans" cxnId="{551AB955-1C6A-4E28-9462-3ED880F587B6}">
      <dgm:prSet/>
      <dgm:spPr/>
      <dgm:t>
        <a:bodyPr/>
        <a:lstStyle/>
        <a:p>
          <a:endParaRPr lang="en-US"/>
        </a:p>
      </dgm:t>
    </dgm:pt>
    <dgm:pt modelId="{EF0F8ADE-C25B-4E24-B73C-46A86D4F611A}">
      <dgm:prSet/>
      <dgm:spPr/>
      <dgm:t>
        <a:bodyPr/>
        <a:lstStyle/>
        <a:p>
          <a:r>
            <a:rPr lang="en-US"/>
            <a:t>Encourages proactive improvement</a:t>
          </a:r>
        </a:p>
      </dgm:t>
    </dgm:pt>
    <dgm:pt modelId="{A2446910-3FDD-438B-B703-30B5579C04B1}" type="parTrans" cxnId="{B3026319-A13B-437D-9D2C-875402820991}">
      <dgm:prSet/>
      <dgm:spPr/>
      <dgm:t>
        <a:bodyPr/>
        <a:lstStyle/>
        <a:p>
          <a:endParaRPr lang="en-US"/>
        </a:p>
      </dgm:t>
    </dgm:pt>
    <dgm:pt modelId="{01B72EA6-D946-46E4-B082-3CABA2C22624}" type="sibTrans" cxnId="{B3026319-A13B-437D-9D2C-875402820991}">
      <dgm:prSet/>
      <dgm:spPr/>
      <dgm:t>
        <a:bodyPr/>
        <a:lstStyle/>
        <a:p>
          <a:endParaRPr lang="en-US"/>
        </a:p>
      </dgm:t>
    </dgm:pt>
    <dgm:pt modelId="{B97D7B62-068E-4743-BD58-4AEB5C9A2025}" type="pres">
      <dgm:prSet presAssocID="{21549767-DF82-48D7-B271-7FA77FF962D5}" presName="cycle" presStyleCnt="0">
        <dgm:presLayoutVars>
          <dgm:dir/>
          <dgm:resizeHandles val="exact"/>
        </dgm:presLayoutVars>
      </dgm:prSet>
      <dgm:spPr/>
    </dgm:pt>
    <dgm:pt modelId="{957D3E7E-30E5-E44A-8BB2-FFC3B9960F46}" type="pres">
      <dgm:prSet presAssocID="{19C7B1D3-144D-42A9-85FE-D289E4BDC5BD}" presName="dummy" presStyleCnt="0"/>
      <dgm:spPr/>
    </dgm:pt>
    <dgm:pt modelId="{07DBD8AE-C5F0-6942-BCD9-E02E1DE13805}" type="pres">
      <dgm:prSet presAssocID="{19C7B1D3-144D-42A9-85FE-D289E4BDC5BD}" presName="node" presStyleLbl="revTx" presStyleIdx="0" presStyleCnt="4">
        <dgm:presLayoutVars>
          <dgm:bulletEnabled val="1"/>
        </dgm:presLayoutVars>
      </dgm:prSet>
      <dgm:spPr/>
    </dgm:pt>
    <dgm:pt modelId="{B6D7D733-AEC4-DC41-90A9-A25100FD3FB5}" type="pres">
      <dgm:prSet presAssocID="{090A49B2-9EBD-4827-9956-B9CDB21DCB0D}" presName="sibTrans" presStyleLbl="node1" presStyleIdx="0" presStyleCnt="4"/>
      <dgm:spPr/>
    </dgm:pt>
    <dgm:pt modelId="{D3EB2B92-F0D4-3A47-871C-420E68F628B8}" type="pres">
      <dgm:prSet presAssocID="{71DB0116-EF2C-47DC-86CB-4B3DD4D59EE9}" presName="dummy" presStyleCnt="0"/>
      <dgm:spPr/>
    </dgm:pt>
    <dgm:pt modelId="{DF6D824A-A47A-2245-92B6-91D20814F51A}" type="pres">
      <dgm:prSet presAssocID="{71DB0116-EF2C-47DC-86CB-4B3DD4D59EE9}" presName="node" presStyleLbl="revTx" presStyleIdx="1" presStyleCnt="4">
        <dgm:presLayoutVars>
          <dgm:bulletEnabled val="1"/>
        </dgm:presLayoutVars>
      </dgm:prSet>
      <dgm:spPr/>
    </dgm:pt>
    <dgm:pt modelId="{A2F496E4-CFE8-5140-9E6F-7B741137FD06}" type="pres">
      <dgm:prSet presAssocID="{C3C2EE55-DC1E-4C39-8058-4388A8A4D84D}" presName="sibTrans" presStyleLbl="node1" presStyleIdx="1" presStyleCnt="4"/>
      <dgm:spPr/>
    </dgm:pt>
    <dgm:pt modelId="{C52390A0-321D-614D-AC99-636F888391C9}" type="pres">
      <dgm:prSet presAssocID="{E492104B-F84D-4AF7-B8DC-9F77386520A2}" presName="dummy" presStyleCnt="0"/>
      <dgm:spPr/>
    </dgm:pt>
    <dgm:pt modelId="{F4A2C040-1A0E-1D44-BD78-80AA71C2BC92}" type="pres">
      <dgm:prSet presAssocID="{E492104B-F84D-4AF7-B8DC-9F77386520A2}" presName="node" presStyleLbl="revTx" presStyleIdx="2" presStyleCnt="4">
        <dgm:presLayoutVars>
          <dgm:bulletEnabled val="1"/>
        </dgm:presLayoutVars>
      </dgm:prSet>
      <dgm:spPr/>
    </dgm:pt>
    <dgm:pt modelId="{AE7488A2-5C56-F54F-9ECF-1EA4BA1D3585}" type="pres">
      <dgm:prSet presAssocID="{EB448024-A5BC-4AD3-9F0A-424FFF11AFE9}" presName="sibTrans" presStyleLbl="node1" presStyleIdx="2" presStyleCnt="4"/>
      <dgm:spPr/>
    </dgm:pt>
    <dgm:pt modelId="{18D43A74-0F7B-5C40-9355-C3A4DFBF6666}" type="pres">
      <dgm:prSet presAssocID="{EF0F8ADE-C25B-4E24-B73C-46A86D4F611A}" presName="dummy" presStyleCnt="0"/>
      <dgm:spPr/>
    </dgm:pt>
    <dgm:pt modelId="{431E799F-EFE8-0342-864B-30471CA8EF5C}" type="pres">
      <dgm:prSet presAssocID="{EF0F8ADE-C25B-4E24-B73C-46A86D4F611A}" presName="node" presStyleLbl="revTx" presStyleIdx="3" presStyleCnt="4">
        <dgm:presLayoutVars>
          <dgm:bulletEnabled val="1"/>
        </dgm:presLayoutVars>
      </dgm:prSet>
      <dgm:spPr/>
    </dgm:pt>
    <dgm:pt modelId="{48ECBAF9-6454-6941-933D-A1C238B1FA8F}" type="pres">
      <dgm:prSet presAssocID="{01B72EA6-D946-46E4-B082-3CABA2C22624}" presName="sibTrans" presStyleLbl="node1" presStyleIdx="3" presStyleCnt="4"/>
      <dgm:spPr/>
    </dgm:pt>
  </dgm:ptLst>
  <dgm:cxnLst>
    <dgm:cxn modelId="{B3026319-A13B-437D-9D2C-875402820991}" srcId="{21549767-DF82-48D7-B271-7FA77FF962D5}" destId="{EF0F8ADE-C25B-4E24-B73C-46A86D4F611A}" srcOrd="3" destOrd="0" parTransId="{A2446910-3FDD-438B-B703-30B5579C04B1}" sibTransId="{01B72EA6-D946-46E4-B082-3CABA2C22624}"/>
    <dgm:cxn modelId="{80408027-07E3-BC4A-BA85-4C8C5C65A967}" type="presOf" srcId="{01B72EA6-D946-46E4-B082-3CABA2C22624}" destId="{48ECBAF9-6454-6941-933D-A1C238B1FA8F}" srcOrd="0" destOrd="0" presId="urn:microsoft.com/office/officeart/2005/8/layout/cycle1"/>
    <dgm:cxn modelId="{32B29B33-D271-4EF6-AB09-991C7695393A}" srcId="{21549767-DF82-48D7-B271-7FA77FF962D5}" destId="{71DB0116-EF2C-47DC-86CB-4B3DD4D59EE9}" srcOrd="1" destOrd="0" parTransId="{737261CA-F447-4D3B-91E1-AE73E9FB8070}" sibTransId="{C3C2EE55-DC1E-4C39-8058-4388A8A4D84D}"/>
    <dgm:cxn modelId="{5C5A5C47-61E8-AC42-8AC3-A1343D991DF1}" type="presOf" srcId="{21549767-DF82-48D7-B271-7FA77FF962D5}" destId="{B97D7B62-068E-4743-BD58-4AEB5C9A2025}" srcOrd="0" destOrd="0" presId="urn:microsoft.com/office/officeart/2005/8/layout/cycle1"/>
    <dgm:cxn modelId="{1B7CC250-C427-0D41-9587-8D34C8AE628A}" type="presOf" srcId="{19C7B1D3-144D-42A9-85FE-D289E4BDC5BD}" destId="{07DBD8AE-C5F0-6942-BCD9-E02E1DE13805}" srcOrd="0" destOrd="0" presId="urn:microsoft.com/office/officeart/2005/8/layout/cycle1"/>
    <dgm:cxn modelId="{551AB955-1C6A-4E28-9462-3ED880F587B6}" srcId="{21549767-DF82-48D7-B271-7FA77FF962D5}" destId="{E492104B-F84D-4AF7-B8DC-9F77386520A2}" srcOrd="2" destOrd="0" parTransId="{07AE2AA6-2A1D-43CD-B55F-3386BA331B38}" sibTransId="{EB448024-A5BC-4AD3-9F0A-424FFF11AFE9}"/>
    <dgm:cxn modelId="{72DDC26B-6CB9-084D-A55B-261542D6A2B6}" type="presOf" srcId="{090A49B2-9EBD-4827-9956-B9CDB21DCB0D}" destId="{B6D7D733-AEC4-DC41-90A9-A25100FD3FB5}" srcOrd="0" destOrd="0" presId="urn:microsoft.com/office/officeart/2005/8/layout/cycle1"/>
    <dgm:cxn modelId="{934F316E-F68F-0F49-86EA-A591FC3D0B9A}" type="presOf" srcId="{E492104B-F84D-4AF7-B8DC-9F77386520A2}" destId="{F4A2C040-1A0E-1D44-BD78-80AA71C2BC92}" srcOrd="0" destOrd="0" presId="urn:microsoft.com/office/officeart/2005/8/layout/cycle1"/>
    <dgm:cxn modelId="{1DE44D75-0F1C-4FCF-BF7C-1AFD0E7D54BF}" srcId="{21549767-DF82-48D7-B271-7FA77FF962D5}" destId="{19C7B1D3-144D-42A9-85FE-D289E4BDC5BD}" srcOrd="0" destOrd="0" parTransId="{491C94EF-0155-44DF-9F85-68E6D30D0A8D}" sibTransId="{090A49B2-9EBD-4827-9956-B9CDB21DCB0D}"/>
    <dgm:cxn modelId="{B18ECD99-5A34-1242-A84B-C72587C2CD9E}" type="presOf" srcId="{EF0F8ADE-C25B-4E24-B73C-46A86D4F611A}" destId="{431E799F-EFE8-0342-864B-30471CA8EF5C}" srcOrd="0" destOrd="0" presId="urn:microsoft.com/office/officeart/2005/8/layout/cycle1"/>
    <dgm:cxn modelId="{1DCA309B-64DA-BC4D-AB1B-094119559175}" type="presOf" srcId="{C3C2EE55-DC1E-4C39-8058-4388A8A4D84D}" destId="{A2F496E4-CFE8-5140-9E6F-7B741137FD06}" srcOrd="0" destOrd="0" presId="urn:microsoft.com/office/officeart/2005/8/layout/cycle1"/>
    <dgm:cxn modelId="{CC1B25BD-BE30-5B47-B962-AE60F06E09AC}" type="presOf" srcId="{EB448024-A5BC-4AD3-9F0A-424FFF11AFE9}" destId="{AE7488A2-5C56-F54F-9ECF-1EA4BA1D3585}" srcOrd="0" destOrd="0" presId="urn:microsoft.com/office/officeart/2005/8/layout/cycle1"/>
    <dgm:cxn modelId="{D3EBDCF6-0072-634A-BD72-7357A22A1E36}" type="presOf" srcId="{71DB0116-EF2C-47DC-86CB-4B3DD4D59EE9}" destId="{DF6D824A-A47A-2245-92B6-91D20814F51A}" srcOrd="0" destOrd="0" presId="urn:microsoft.com/office/officeart/2005/8/layout/cycle1"/>
    <dgm:cxn modelId="{44A49FCE-B2B1-CC4C-900C-6892F8E6995E}" type="presParOf" srcId="{B97D7B62-068E-4743-BD58-4AEB5C9A2025}" destId="{957D3E7E-30E5-E44A-8BB2-FFC3B9960F46}" srcOrd="0" destOrd="0" presId="urn:microsoft.com/office/officeart/2005/8/layout/cycle1"/>
    <dgm:cxn modelId="{43DB2EE2-A292-374B-95B9-84F3EC45DFDF}" type="presParOf" srcId="{B97D7B62-068E-4743-BD58-4AEB5C9A2025}" destId="{07DBD8AE-C5F0-6942-BCD9-E02E1DE13805}" srcOrd="1" destOrd="0" presId="urn:microsoft.com/office/officeart/2005/8/layout/cycle1"/>
    <dgm:cxn modelId="{30F708D2-38E5-5A45-84A3-6BBBA35DC659}" type="presParOf" srcId="{B97D7B62-068E-4743-BD58-4AEB5C9A2025}" destId="{B6D7D733-AEC4-DC41-90A9-A25100FD3FB5}" srcOrd="2" destOrd="0" presId="urn:microsoft.com/office/officeart/2005/8/layout/cycle1"/>
    <dgm:cxn modelId="{24CFDC80-B044-2E4F-8019-A4E91356D597}" type="presParOf" srcId="{B97D7B62-068E-4743-BD58-4AEB5C9A2025}" destId="{D3EB2B92-F0D4-3A47-871C-420E68F628B8}" srcOrd="3" destOrd="0" presId="urn:microsoft.com/office/officeart/2005/8/layout/cycle1"/>
    <dgm:cxn modelId="{AF153EB4-F0DE-DE4C-9CA7-92E4F947D5B3}" type="presParOf" srcId="{B97D7B62-068E-4743-BD58-4AEB5C9A2025}" destId="{DF6D824A-A47A-2245-92B6-91D20814F51A}" srcOrd="4" destOrd="0" presId="urn:microsoft.com/office/officeart/2005/8/layout/cycle1"/>
    <dgm:cxn modelId="{ED0E0701-DCE3-6048-824B-CFC35376B132}" type="presParOf" srcId="{B97D7B62-068E-4743-BD58-4AEB5C9A2025}" destId="{A2F496E4-CFE8-5140-9E6F-7B741137FD06}" srcOrd="5" destOrd="0" presId="urn:microsoft.com/office/officeart/2005/8/layout/cycle1"/>
    <dgm:cxn modelId="{A06C08D6-F9D8-654B-97A6-CBB33A26AEEA}" type="presParOf" srcId="{B97D7B62-068E-4743-BD58-4AEB5C9A2025}" destId="{C52390A0-321D-614D-AC99-636F888391C9}" srcOrd="6" destOrd="0" presId="urn:microsoft.com/office/officeart/2005/8/layout/cycle1"/>
    <dgm:cxn modelId="{CB2E39ED-D4E5-064F-A7DF-E9B6672EEB65}" type="presParOf" srcId="{B97D7B62-068E-4743-BD58-4AEB5C9A2025}" destId="{F4A2C040-1A0E-1D44-BD78-80AA71C2BC92}" srcOrd="7" destOrd="0" presId="urn:microsoft.com/office/officeart/2005/8/layout/cycle1"/>
    <dgm:cxn modelId="{47BC8949-42B4-FE4D-B767-252DE50C6A2C}" type="presParOf" srcId="{B97D7B62-068E-4743-BD58-4AEB5C9A2025}" destId="{AE7488A2-5C56-F54F-9ECF-1EA4BA1D3585}" srcOrd="8" destOrd="0" presId="urn:microsoft.com/office/officeart/2005/8/layout/cycle1"/>
    <dgm:cxn modelId="{DF1C8347-9979-964C-A72E-2211F7F9874E}" type="presParOf" srcId="{B97D7B62-068E-4743-BD58-4AEB5C9A2025}" destId="{18D43A74-0F7B-5C40-9355-C3A4DFBF6666}" srcOrd="9" destOrd="0" presId="urn:microsoft.com/office/officeart/2005/8/layout/cycle1"/>
    <dgm:cxn modelId="{F6412081-623F-6742-BAB6-AFCB4B33F6F1}" type="presParOf" srcId="{B97D7B62-068E-4743-BD58-4AEB5C9A2025}" destId="{431E799F-EFE8-0342-864B-30471CA8EF5C}" srcOrd="10" destOrd="0" presId="urn:microsoft.com/office/officeart/2005/8/layout/cycle1"/>
    <dgm:cxn modelId="{D73DDFA4-7709-D141-8DF2-803E6DB80048}" type="presParOf" srcId="{B97D7B62-068E-4743-BD58-4AEB5C9A2025}" destId="{48ECBAF9-6454-6941-933D-A1C238B1FA8F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8AFD86-9203-4530-8F89-1439A7354D3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F27308-53C0-4B12-A928-EC1A2AA9622B}">
      <dgm:prSet/>
      <dgm:spPr/>
      <dgm:t>
        <a:bodyPr/>
        <a:lstStyle/>
        <a:p>
          <a:r>
            <a:rPr lang="en-US"/>
            <a:t>Use automated tools for fair rotations (PagerDuty, n.d.).</a:t>
          </a:r>
        </a:p>
      </dgm:t>
    </dgm:pt>
    <dgm:pt modelId="{68C447FB-8E6C-4EDF-B78B-1A8089DAE9D8}" type="parTrans" cxnId="{BDF43C45-8F11-4BD2-8F2B-BA40FE971BF2}">
      <dgm:prSet/>
      <dgm:spPr/>
      <dgm:t>
        <a:bodyPr/>
        <a:lstStyle/>
        <a:p>
          <a:endParaRPr lang="en-US"/>
        </a:p>
      </dgm:t>
    </dgm:pt>
    <dgm:pt modelId="{9291C78F-E0F2-4E39-94D0-4CCB49485010}" type="sibTrans" cxnId="{BDF43C45-8F11-4BD2-8F2B-BA40FE971BF2}">
      <dgm:prSet/>
      <dgm:spPr/>
      <dgm:t>
        <a:bodyPr/>
        <a:lstStyle/>
        <a:p>
          <a:endParaRPr lang="en-US"/>
        </a:p>
      </dgm:t>
    </dgm:pt>
    <dgm:pt modelId="{FA2EA34A-4383-437C-8915-73381CD18B95}">
      <dgm:prSet/>
      <dgm:spPr/>
      <dgm:t>
        <a:bodyPr/>
        <a:lstStyle/>
        <a:p>
          <a:r>
            <a:rPr lang="en-US"/>
            <a:t>Avoid burnout.</a:t>
          </a:r>
        </a:p>
      </dgm:t>
    </dgm:pt>
    <dgm:pt modelId="{F96E2E0C-A06A-49E7-A95C-442FCA905D21}" type="parTrans" cxnId="{76CBE39A-EE04-405B-8EA8-35580C4EF93C}">
      <dgm:prSet/>
      <dgm:spPr/>
      <dgm:t>
        <a:bodyPr/>
        <a:lstStyle/>
        <a:p>
          <a:endParaRPr lang="en-US"/>
        </a:p>
      </dgm:t>
    </dgm:pt>
    <dgm:pt modelId="{5BF20255-8705-4714-8B78-5409B8A3BD9F}" type="sibTrans" cxnId="{76CBE39A-EE04-405B-8EA8-35580C4EF93C}">
      <dgm:prSet/>
      <dgm:spPr/>
      <dgm:t>
        <a:bodyPr/>
        <a:lstStyle/>
        <a:p>
          <a:endParaRPr lang="en-US"/>
        </a:p>
      </dgm:t>
    </dgm:pt>
    <dgm:pt modelId="{4EEE2D0E-2DAA-4431-8A82-149DC8EBE7DC}">
      <dgm:prSet/>
      <dgm:spPr/>
      <dgm:t>
        <a:bodyPr/>
        <a:lstStyle/>
        <a:p>
          <a:r>
            <a:rPr lang="en-US"/>
            <a:t>Plan around holidays and time-off.</a:t>
          </a:r>
        </a:p>
      </dgm:t>
    </dgm:pt>
    <dgm:pt modelId="{D3A37117-C44E-4304-8E7C-0207A43C22B3}" type="parTrans" cxnId="{6CE88B8C-465F-4E56-B6DD-791A137042A7}">
      <dgm:prSet/>
      <dgm:spPr/>
      <dgm:t>
        <a:bodyPr/>
        <a:lstStyle/>
        <a:p>
          <a:endParaRPr lang="en-US"/>
        </a:p>
      </dgm:t>
    </dgm:pt>
    <dgm:pt modelId="{F83B2195-7C30-446F-9074-F5BCFB209DA8}" type="sibTrans" cxnId="{6CE88B8C-465F-4E56-B6DD-791A137042A7}">
      <dgm:prSet/>
      <dgm:spPr/>
      <dgm:t>
        <a:bodyPr/>
        <a:lstStyle/>
        <a:p>
          <a:endParaRPr lang="en-US"/>
        </a:p>
      </dgm:t>
    </dgm:pt>
    <dgm:pt modelId="{6E03923C-2EC7-9047-98AC-5757B44B2FC1}" type="pres">
      <dgm:prSet presAssocID="{A78AFD86-9203-4530-8F89-1439A7354D35}" presName="Name0" presStyleCnt="0">
        <dgm:presLayoutVars>
          <dgm:dir/>
          <dgm:resizeHandles val="exact"/>
        </dgm:presLayoutVars>
      </dgm:prSet>
      <dgm:spPr/>
    </dgm:pt>
    <dgm:pt modelId="{AFD4CF8C-F707-BA40-8038-7B4AF8301959}" type="pres">
      <dgm:prSet presAssocID="{EEF27308-53C0-4B12-A928-EC1A2AA9622B}" presName="node" presStyleLbl="node1" presStyleIdx="0" presStyleCnt="3">
        <dgm:presLayoutVars>
          <dgm:bulletEnabled val="1"/>
        </dgm:presLayoutVars>
      </dgm:prSet>
      <dgm:spPr/>
    </dgm:pt>
    <dgm:pt modelId="{8D2B1BA7-6F57-144A-BA49-CE252F2A3564}" type="pres">
      <dgm:prSet presAssocID="{9291C78F-E0F2-4E39-94D0-4CCB49485010}" presName="sibTrans" presStyleLbl="sibTrans1D1" presStyleIdx="0" presStyleCnt="2"/>
      <dgm:spPr/>
    </dgm:pt>
    <dgm:pt modelId="{1E05E010-F314-6A48-BAD6-00B3370A7927}" type="pres">
      <dgm:prSet presAssocID="{9291C78F-E0F2-4E39-94D0-4CCB49485010}" presName="connectorText" presStyleLbl="sibTrans1D1" presStyleIdx="0" presStyleCnt="2"/>
      <dgm:spPr/>
    </dgm:pt>
    <dgm:pt modelId="{F763735E-6CA9-274D-B847-EF10067EE7CB}" type="pres">
      <dgm:prSet presAssocID="{FA2EA34A-4383-437C-8915-73381CD18B95}" presName="node" presStyleLbl="node1" presStyleIdx="1" presStyleCnt="3">
        <dgm:presLayoutVars>
          <dgm:bulletEnabled val="1"/>
        </dgm:presLayoutVars>
      </dgm:prSet>
      <dgm:spPr/>
    </dgm:pt>
    <dgm:pt modelId="{CD322596-8216-9E4F-9929-C6394475CD8E}" type="pres">
      <dgm:prSet presAssocID="{5BF20255-8705-4714-8B78-5409B8A3BD9F}" presName="sibTrans" presStyleLbl="sibTrans1D1" presStyleIdx="1" presStyleCnt="2"/>
      <dgm:spPr/>
    </dgm:pt>
    <dgm:pt modelId="{90A4E617-A3C3-7F4B-B8A7-D73F3B9AE9A3}" type="pres">
      <dgm:prSet presAssocID="{5BF20255-8705-4714-8B78-5409B8A3BD9F}" presName="connectorText" presStyleLbl="sibTrans1D1" presStyleIdx="1" presStyleCnt="2"/>
      <dgm:spPr/>
    </dgm:pt>
    <dgm:pt modelId="{AC2F4F91-2A25-054D-8311-652FD39E6321}" type="pres">
      <dgm:prSet presAssocID="{4EEE2D0E-2DAA-4431-8A82-149DC8EBE7DC}" presName="node" presStyleLbl="node1" presStyleIdx="2" presStyleCnt="3">
        <dgm:presLayoutVars>
          <dgm:bulletEnabled val="1"/>
        </dgm:presLayoutVars>
      </dgm:prSet>
      <dgm:spPr/>
    </dgm:pt>
  </dgm:ptLst>
  <dgm:cxnLst>
    <dgm:cxn modelId="{8388E40C-DBFA-C044-B3DB-E5DEE195B0C8}" type="presOf" srcId="{9291C78F-E0F2-4E39-94D0-4CCB49485010}" destId="{1E05E010-F314-6A48-BAD6-00B3370A7927}" srcOrd="1" destOrd="0" presId="urn:microsoft.com/office/officeart/2016/7/layout/RepeatingBendingProcessNew"/>
    <dgm:cxn modelId="{BDF43C45-8F11-4BD2-8F2B-BA40FE971BF2}" srcId="{A78AFD86-9203-4530-8F89-1439A7354D35}" destId="{EEF27308-53C0-4B12-A928-EC1A2AA9622B}" srcOrd="0" destOrd="0" parTransId="{68C447FB-8E6C-4EDF-B78B-1A8089DAE9D8}" sibTransId="{9291C78F-E0F2-4E39-94D0-4CCB49485010}"/>
    <dgm:cxn modelId="{3C833850-2C9F-B04E-99BF-CA023F04D9C5}" type="presOf" srcId="{9291C78F-E0F2-4E39-94D0-4CCB49485010}" destId="{8D2B1BA7-6F57-144A-BA49-CE252F2A3564}" srcOrd="0" destOrd="0" presId="urn:microsoft.com/office/officeart/2016/7/layout/RepeatingBendingProcessNew"/>
    <dgm:cxn modelId="{B7A27158-A4A8-A74D-91CC-F1A147A76CA9}" type="presOf" srcId="{EEF27308-53C0-4B12-A928-EC1A2AA9622B}" destId="{AFD4CF8C-F707-BA40-8038-7B4AF8301959}" srcOrd="0" destOrd="0" presId="urn:microsoft.com/office/officeart/2016/7/layout/RepeatingBendingProcessNew"/>
    <dgm:cxn modelId="{CEA80259-596C-1D4C-973C-8F3C4722C1BE}" type="presOf" srcId="{A78AFD86-9203-4530-8F89-1439A7354D35}" destId="{6E03923C-2EC7-9047-98AC-5757B44B2FC1}" srcOrd="0" destOrd="0" presId="urn:microsoft.com/office/officeart/2016/7/layout/RepeatingBendingProcessNew"/>
    <dgm:cxn modelId="{A48D095B-4BEB-B840-B714-F072BCA9070A}" type="presOf" srcId="{FA2EA34A-4383-437C-8915-73381CD18B95}" destId="{F763735E-6CA9-274D-B847-EF10067EE7CB}" srcOrd="0" destOrd="0" presId="urn:microsoft.com/office/officeart/2016/7/layout/RepeatingBendingProcessNew"/>
    <dgm:cxn modelId="{8D3C2278-4E60-4346-AFE5-8C90F08A2C31}" type="presOf" srcId="{5BF20255-8705-4714-8B78-5409B8A3BD9F}" destId="{90A4E617-A3C3-7F4B-B8A7-D73F3B9AE9A3}" srcOrd="1" destOrd="0" presId="urn:microsoft.com/office/officeart/2016/7/layout/RepeatingBendingProcessNew"/>
    <dgm:cxn modelId="{6CE88B8C-465F-4E56-B6DD-791A137042A7}" srcId="{A78AFD86-9203-4530-8F89-1439A7354D35}" destId="{4EEE2D0E-2DAA-4431-8A82-149DC8EBE7DC}" srcOrd="2" destOrd="0" parTransId="{D3A37117-C44E-4304-8E7C-0207A43C22B3}" sibTransId="{F83B2195-7C30-446F-9074-F5BCFB209DA8}"/>
    <dgm:cxn modelId="{1F1C1791-924B-1C4A-9186-306AA4DBA835}" type="presOf" srcId="{4EEE2D0E-2DAA-4431-8A82-149DC8EBE7DC}" destId="{AC2F4F91-2A25-054D-8311-652FD39E6321}" srcOrd="0" destOrd="0" presId="urn:microsoft.com/office/officeart/2016/7/layout/RepeatingBendingProcessNew"/>
    <dgm:cxn modelId="{76CBE39A-EE04-405B-8EA8-35580C4EF93C}" srcId="{A78AFD86-9203-4530-8F89-1439A7354D35}" destId="{FA2EA34A-4383-437C-8915-73381CD18B95}" srcOrd="1" destOrd="0" parTransId="{F96E2E0C-A06A-49E7-A95C-442FCA905D21}" sibTransId="{5BF20255-8705-4714-8B78-5409B8A3BD9F}"/>
    <dgm:cxn modelId="{A516C8CB-CAC7-8344-9EC1-CBD54649D273}" type="presOf" srcId="{5BF20255-8705-4714-8B78-5409B8A3BD9F}" destId="{CD322596-8216-9E4F-9929-C6394475CD8E}" srcOrd="0" destOrd="0" presId="urn:microsoft.com/office/officeart/2016/7/layout/RepeatingBendingProcessNew"/>
    <dgm:cxn modelId="{7501BBD5-BC3A-B24A-90D8-61AACF66CC79}" type="presParOf" srcId="{6E03923C-2EC7-9047-98AC-5757B44B2FC1}" destId="{AFD4CF8C-F707-BA40-8038-7B4AF8301959}" srcOrd="0" destOrd="0" presId="urn:microsoft.com/office/officeart/2016/7/layout/RepeatingBendingProcessNew"/>
    <dgm:cxn modelId="{F0DF61B7-4317-6442-8A12-153A5E30CD49}" type="presParOf" srcId="{6E03923C-2EC7-9047-98AC-5757B44B2FC1}" destId="{8D2B1BA7-6F57-144A-BA49-CE252F2A3564}" srcOrd="1" destOrd="0" presId="urn:microsoft.com/office/officeart/2016/7/layout/RepeatingBendingProcessNew"/>
    <dgm:cxn modelId="{2B466B56-D3D7-B842-8954-70C24D2685AD}" type="presParOf" srcId="{8D2B1BA7-6F57-144A-BA49-CE252F2A3564}" destId="{1E05E010-F314-6A48-BAD6-00B3370A7927}" srcOrd="0" destOrd="0" presId="urn:microsoft.com/office/officeart/2016/7/layout/RepeatingBendingProcessNew"/>
    <dgm:cxn modelId="{8FA41EFC-4210-F948-BCBF-CADD3E5E4E0C}" type="presParOf" srcId="{6E03923C-2EC7-9047-98AC-5757B44B2FC1}" destId="{F763735E-6CA9-274D-B847-EF10067EE7CB}" srcOrd="2" destOrd="0" presId="urn:microsoft.com/office/officeart/2016/7/layout/RepeatingBendingProcessNew"/>
    <dgm:cxn modelId="{77E1E317-AE3B-D34A-83D6-9DEAA882A2F9}" type="presParOf" srcId="{6E03923C-2EC7-9047-98AC-5757B44B2FC1}" destId="{CD322596-8216-9E4F-9929-C6394475CD8E}" srcOrd="3" destOrd="0" presId="urn:microsoft.com/office/officeart/2016/7/layout/RepeatingBendingProcessNew"/>
    <dgm:cxn modelId="{EA82CCEC-9CC6-6643-B084-B2E9DD8240EE}" type="presParOf" srcId="{CD322596-8216-9E4F-9929-C6394475CD8E}" destId="{90A4E617-A3C3-7F4B-B8A7-D73F3B9AE9A3}" srcOrd="0" destOrd="0" presId="urn:microsoft.com/office/officeart/2016/7/layout/RepeatingBendingProcessNew"/>
    <dgm:cxn modelId="{8AAFEAB1-9606-9C41-B9EA-BBECAE439DC8}" type="presParOf" srcId="{6E03923C-2EC7-9047-98AC-5757B44B2FC1}" destId="{AC2F4F91-2A25-054D-8311-652FD39E6321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F2D9E9-AFE0-48D8-B7B7-142D9EBFFBD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B016C9-2C8B-45BE-9F74-D32ACD7EE19F}">
      <dgm:prSet/>
      <dgm:spPr/>
      <dgm:t>
        <a:bodyPr/>
        <a:lstStyle/>
        <a:p>
          <a:r>
            <a:rPr lang="en-US"/>
            <a:t>Define responders.</a:t>
          </a:r>
        </a:p>
      </dgm:t>
    </dgm:pt>
    <dgm:pt modelId="{9E18D614-9CDF-4DED-B728-4BA21CD6CEB7}" type="parTrans" cxnId="{DB4FE730-3768-4438-A887-C46E95F72377}">
      <dgm:prSet/>
      <dgm:spPr/>
      <dgm:t>
        <a:bodyPr/>
        <a:lstStyle/>
        <a:p>
          <a:endParaRPr lang="en-US"/>
        </a:p>
      </dgm:t>
    </dgm:pt>
    <dgm:pt modelId="{175DD4CC-77DC-4667-8835-864E2099BCB7}" type="sibTrans" cxnId="{DB4FE730-3768-4438-A887-C46E95F7237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33040B5-E2C2-4C09-8786-BD9EEA2B8E68}">
      <dgm:prSet/>
      <dgm:spPr/>
      <dgm:t>
        <a:bodyPr/>
        <a:lstStyle/>
        <a:p>
          <a:r>
            <a:rPr lang="en-US"/>
            <a:t>Document escalation paths.</a:t>
          </a:r>
        </a:p>
      </dgm:t>
    </dgm:pt>
    <dgm:pt modelId="{15292C05-58D7-46EA-B3CF-18724DE587C0}" type="parTrans" cxnId="{10AC1F4A-DD9A-4418-8BB8-2D360B6DDAC3}">
      <dgm:prSet/>
      <dgm:spPr/>
      <dgm:t>
        <a:bodyPr/>
        <a:lstStyle/>
        <a:p>
          <a:endParaRPr lang="en-US"/>
        </a:p>
      </dgm:t>
    </dgm:pt>
    <dgm:pt modelId="{E1C51153-B3D8-46B7-B1B3-2478097D7F50}" type="sibTrans" cxnId="{10AC1F4A-DD9A-4418-8BB8-2D360B6DDAC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F2E2708-2255-4A3D-BCF6-9D0603012FE4}">
      <dgm:prSet/>
      <dgm:spPr/>
      <dgm:t>
        <a:bodyPr/>
        <a:lstStyle/>
        <a:p>
          <a:r>
            <a:rPr lang="en-US"/>
            <a:t>Ensure critical issues aren't missed (AlertOps, 2025).</a:t>
          </a:r>
        </a:p>
      </dgm:t>
    </dgm:pt>
    <dgm:pt modelId="{BF653D5F-A3D7-47DA-8C71-51768B7257DB}" type="parTrans" cxnId="{064FB01B-A350-42EC-A403-AF70B257ACD8}">
      <dgm:prSet/>
      <dgm:spPr/>
      <dgm:t>
        <a:bodyPr/>
        <a:lstStyle/>
        <a:p>
          <a:endParaRPr lang="en-US"/>
        </a:p>
      </dgm:t>
    </dgm:pt>
    <dgm:pt modelId="{B7A5897F-0F06-4747-A734-EDA4FEF2A85E}" type="sibTrans" cxnId="{064FB01B-A350-42EC-A403-AF70B257ACD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C4027E8-4C50-8540-BFDB-B9C052B21808}" type="pres">
      <dgm:prSet presAssocID="{5CF2D9E9-AFE0-48D8-B7B7-142D9EBFFBD3}" presName="Name0" presStyleCnt="0">
        <dgm:presLayoutVars>
          <dgm:animLvl val="lvl"/>
          <dgm:resizeHandles val="exact"/>
        </dgm:presLayoutVars>
      </dgm:prSet>
      <dgm:spPr/>
    </dgm:pt>
    <dgm:pt modelId="{B88EC3CC-AF36-9643-80C2-95CE4197FA6B}" type="pres">
      <dgm:prSet presAssocID="{B5B016C9-2C8B-45BE-9F74-D32ACD7EE19F}" presName="compositeNode" presStyleCnt="0">
        <dgm:presLayoutVars>
          <dgm:bulletEnabled val="1"/>
        </dgm:presLayoutVars>
      </dgm:prSet>
      <dgm:spPr/>
    </dgm:pt>
    <dgm:pt modelId="{976CAE21-5379-FE45-8E73-5DEB05F19A3C}" type="pres">
      <dgm:prSet presAssocID="{B5B016C9-2C8B-45BE-9F74-D32ACD7EE19F}" presName="bgRect" presStyleLbl="bgAccFollowNode1" presStyleIdx="0" presStyleCnt="3"/>
      <dgm:spPr/>
    </dgm:pt>
    <dgm:pt modelId="{41F88C88-A7C3-3A49-9A2A-7B33FDA3B19C}" type="pres">
      <dgm:prSet presAssocID="{175DD4CC-77DC-4667-8835-864E2099BCB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82FD602-1B4A-F044-BDD3-18F83624CC7E}" type="pres">
      <dgm:prSet presAssocID="{B5B016C9-2C8B-45BE-9F74-D32ACD7EE19F}" presName="bottomLine" presStyleLbl="alignNode1" presStyleIdx="1" presStyleCnt="6">
        <dgm:presLayoutVars/>
      </dgm:prSet>
      <dgm:spPr/>
    </dgm:pt>
    <dgm:pt modelId="{CDC9665C-C60E-C849-912E-9E820A1384F4}" type="pres">
      <dgm:prSet presAssocID="{B5B016C9-2C8B-45BE-9F74-D32ACD7EE19F}" presName="nodeText" presStyleLbl="bgAccFollowNode1" presStyleIdx="0" presStyleCnt="3">
        <dgm:presLayoutVars>
          <dgm:bulletEnabled val="1"/>
        </dgm:presLayoutVars>
      </dgm:prSet>
      <dgm:spPr/>
    </dgm:pt>
    <dgm:pt modelId="{6B77F731-7E8F-1148-8FB0-1BA0D2BFC04B}" type="pres">
      <dgm:prSet presAssocID="{175DD4CC-77DC-4667-8835-864E2099BCB7}" presName="sibTrans" presStyleCnt="0"/>
      <dgm:spPr/>
    </dgm:pt>
    <dgm:pt modelId="{E6EF40DE-9139-2C4B-983D-BBFF3023FB48}" type="pres">
      <dgm:prSet presAssocID="{133040B5-E2C2-4C09-8786-BD9EEA2B8E68}" presName="compositeNode" presStyleCnt="0">
        <dgm:presLayoutVars>
          <dgm:bulletEnabled val="1"/>
        </dgm:presLayoutVars>
      </dgm:prSet>
      <dgm:spPr/>
    </dgm:pt>
    <dgm:pt modelId="{2F0FDF1D-0F9D-4248-AA1E-5C715E06C90B}" type="pres">
      <dgm:prSet presAssocID="{133040B5-E2C2-4C09-8786-BD9EEA2B8E68}" presName="bgRect" presStyleLbl="bgAccFollowNode1" presStyleIdx="1" presStyleCnt="3"/>
      <dgm:spPr/>
    </dgm:pt>
    <dgm:pt modelId="{5F4D999B-3173-DA45-BC7E-C0EE69F27E8A}" type="pres">
      <dgm:prSet presAssocID="{E1C51153-B3D8-46B7-B1B3-2478097D7F5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A676961F-33CE-8B46-A9F4-514FDA67C581}" type="pres">
      <dgm:prSet presAssocID="{133040B5-E2C2-4C09-8786-BD9EEA2B8E68}" presName="bottomLine" presStyleLbl="alignNode1" presStyleIdx="3" presStyleCnt="6">
        <dgm:presLayoutVars/>
      </dgm:prSet>
      <dgm:spPr/>
    </dgm:pt>
    <dgm:pt modelId="{48553320-60A4-344C-AF76-82518810085A}" type="pres">
      <dgm:prSet presAssocID="{133040B5-E2C2-4C09-8786-BD9EEA2B8E68}" presName="nodeText" presStyleLbl="bgAccFollowNode1" presStyleIdx="1" presStyleCnt="3">
        <dgm:presLayoutVars>
          <dgm:bulletEnabled val="1"/>
        </dgm:presLayoutVars>
      </dgm:prSet>
      <dgm:spPr/>
    </dgm:pt>
    <dgm:pt modelId="{2EBDBC66-8A2B-414F-8FC4-990522559FE6}" type="pres">
      <dgm:prSet presAssocID="{E1C51153-B3D8-46B7-B1B3-2478097D7F50}" presName="sibTrans" presStyleCnt="0"/>
      <dgm:spPr/>
    </dgm:pt>
    <dgm:pt modelId="{BA9F2B4C-1907-C940-AA55-8BD8F8A2301E}" type="pres">
      <dgm:prSet presAssocID="{4F2E2708-2255-4A3D-BCF6-9D0603012FE4}" presName="compositeNode" presStyleCnt="0">
        <dgm:presLayoutVars>
          <dgm:bulletEnabled val="1"/>
        </dgm:presLayoutVars>
      </dgm:prSet>
      <dgm:spPr/>
    </dgm:pt>
    <dgm:pt modelId="{EB987D7F-5DD1-364C-8FA0-029B650BFAB3}" type="pres">
      <dgm:prSet presAssocID="{4F2E2708-2255-4A3D-BCF6-9D0603012FE4}" presName="bgRect" presStyleLbl="bgAccFollowNode1" presStyleIdx="2" presStyleCnt="3"/>
      <dgm:spPr/>
    </dgm:pt>
    <dgm:pt modelId="{1956FEBD-D1E7-334C-9C1F-C95596067D76}" type="pres">
      <dgm:prSet presAssocID="{B7A5897F-0F06-4747-A734-EDA4FEF2A85E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FDC2948-62C2-A34B-B5B8-CF00A2AD896E}" type="pres">
      <dgm:prSet presAssocID="{4F2E2708-2255-4A3D-BCF6-9D0603012FE4}" presName="bottomLine" presStyleLbl="alignNode1" presStyleIdx="5" presStyleCnt="6">
        <dgm:presLayoutVars/>
      </dgm:prSet>
      <dgm:spPr/>
    </dgm:pt>
    <dgm:pt modelId="{7F5A362D-0DC3-C44D-A375-76B5B27A6133}" type="pres">
      <dgm:prSet presAssocID="{4F2E2708-2255-4A3D-BCF6-9D0603012FE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064FB01B-A350-42EC-A403-AF70B257ACD8}" srcId="{5CF2D9E9-AFE0-48D8-B7B7-142D9EBFFBD3}" destId="{4F2E2708-2255-4A3D-BCF6-9D0603012FE4}" srcOrd="2" destOrd="0" parTransId="{BF653D5F-A3D7-47DA-8C71-51768B7257DB}" sibTransId="{B7A5897F-0F06-4747-A734-EDA4FEF2A85E}"/>
    <dgm:cxn modelId="{DB4FE730-3768-4438-A887-C46E95F72377}" srcId="{5CF2D9E9-AFE0-48D8-B7B7-142D9EBFFBD3}" destId="{B5B016C9-2C8B-45BE-9F74-D32ACD7EE19F}" srcOrd="0" destOrd="0" parTransId="{9E18D614-9CDF-4DED-B728-4BA21CD6CEB7}" sibTransId="{175DD4CC-77DC-4667-8835-864E2099BCB7}"/>
    <dgm:cxn modelId="{04414234-F230-414D-98FE-65D8C0CFB953}" type="presOf" srcId="{B5B016C9-2C8B-45BE-9F74-D32ACD7EE19F}" destId="{976CAE21-5379-FE45-8E73-5DEB05F19A3C}" srcOrd="0" destOrd="0" presId="urn:microsoft.com/office/officeart/2016/7/layout/BasicLinearProcessNumbered"/>
    <dgm:cxn modelId="{18D8233C-6FB0-274D-B2A6-AD0CB51798D5}" type="presOf" srcId="{133040B5-E2C2-4C09-8786-BD9EEA2B8E68}" destId="{48553320-60A4-344C-AF76-82518810085A}" srcOrd="1" destOrd="0" presId="urn:microsoft.com/office/officeart/2016/7/layout/BasicLinearProcessNumbered"/>
    <dgm:cxn modelId="{10AC1F4A-DD9A-4418-8BB8-2D360B6DDAC3}" srcId="{5CF2D9E9-AFE0-48D8-B7B7-142D9EBFFBD3}" destId="{133040B5-E2C2-4C09-8786-BD9EEA2B8E68}" srcOrd="1" destOrd="0" parTransId="{15292C05-58D7-46EA-B3CF-18724DE587C0}" sibTransId="{E1C51153-B3D8-46B7-B1B3-2478097D7F50}"/>
    <dgm:cxn modelId="{48E6D058-EC91-2248-9093-84A349F12AF2}" type="presOf" srcId="{133040B5-E2C2-4C09-8786-BD9EEA2B8E68}" destId="{2F0FDF1D-0F9D-4248-AA1E-5C715E06C90B}" srcOrd="0" destOrd="0" presId="urn:microsoft.com/office/officeart/2016/7/layout/BasicLinearProcessNumbered"/>
    <dgm:cxn modelId="{DDE23C7C-1803-9B43-A5F0-DB26143F2EEE}" type="presOf" srcId="{B7A5897F-0F06-4747-A734-EDA4FEF2A85E}" destId="{1956FEBD-D1E7-334C-9C1F-C95596067D76}" srcOrd="0" destOrd="0" presId="urn:microsoft.com/office/officeart/2016/7/layout/BasicLinearProcessNumbered"/>
    <dgm:cxn modelId="{4CF21FCE-B1E7-9D47-B75F-B2AC2FC77ABF}" type="presOf" srcId="{E1C51153-B3D8-46B7-B1B3-2478097D7F50}" destId="{5F4D999B-3173-DA45-BC7E-C0EE69F27E8A}" srcOrd="0" destOrd="0" presId="urn:microsoft.com/office/officeart/2016/7/layout/BasicLinearProcessNumbered"/>
    <dgm:cxn modelId="{0CD223D3-AEC6-704E-A6BD-8CBA8928408B}" type="presOf" srcId="{175DD4CC-77DC-4667-8835-864E2099BCB7}" destId="{41F88C88-A7C3-3A49-9A2A-7B33FDA3B19C}" srcOrd="0" destOrd="0" presId="urn:microsoft.com/office/officeart/2016/7/layout/BasicLinearProcessNumbered"/>
    <dgm:cxn modelId="{F9B7C8DE-60E3-4A4F-A307-E6709418B9A9}" type="presOf" srcId="{4F2E2708-2255-4A3D-BCF6-9D0603012FE4}" destId="{7F5A362D-0DC3-C44D-A375-76B5B27A6133}" srcOrd="1" destOrd="0" presId="urn:microsoft.com/office/officeart/2016/7/layout/BasicLinearProcessNumbered"/>
    <dgm:cxn modelId="{2ACB40E4-C00D-BE49-99B6-25C5ADA2F0DD}" type="presOf" srcId="{4F2E2708-2255-4A3D-BCF6-9D0603012FE4}" destId="{EB987D7F-5DD1-364C-8FA0-029B650BFAB3}" srcOrd="0" destOrd="0" presId="urn:microsoft.com/office/officeart/2016/7/layout/BasicLinearProcessNumbered"/>
    <dgm:cxn modelId="{947277ED-9C75-9A49-9B23-E5031D96574C}" type="presOf" srcId="{B5B016C9-2C8B-45BE-9F74-D32ACD7EE19F}" destId="{CDC9665C-C60E-C849-912E-9E820A1384F4}" srcOrd="1" destOrd="0" presId="urn:microsoft.com/office/officeart/2016/7/layout/BasicLinearProcessNumbered"/>
    <dgm:cxn modelId="{C30A43F4-9945-674C-A4A6-9ECEC635FC3D}" type="presOf" srcId="{5CF2D9E9-AFE0-48D8-B7B7-142D9EBFFBD3}" destId="{3C4027E8-4C50-8540-BFDB-B9C052B21808}" srcOrd="0" destOrd="0" presId="urn:microsoft.com/office/officeart/2016/7/layout/BasicLinearProcessNumbered"/>
    <dgm:cxn modelId="{DF949149-E67A-5A49-B2E6-5FCACA3E852F}" type="presParOf" srcId="{3C4027E8-4C50-8540-BFDB-B9C052B21808}" destId="{B88EC3CC-AF36-9643-80C2-95CE4197FA6B}" srcOrd="0" destOrd="0" presId="urn:microsoft.com/office/officeart/2016/7/layout/BasicLinearProcessNumbered"/>
    <dgm:cxn modelId="{9CE59A9C-749A-BC48-9805-2B499E3C6489}" type="presParOf" srcId="{B88EC3CC-AF36-9643-80C2-95CE4197FA6B}" destId="{976CAE21-5379-FE45-8E73-5DEB05F19A3C}" srcOrd="0" destOrd="0" presId="urn:microsoft.com/office/officeart/2016/7/layout/BasicLinearProcessNumbered"/>
    <dgm:cxn modelId="{6478DB0E-FF1A-664C-9BD8-D07B71F9853F}" type="presParOf" srcId="{B88EC3CC-AF36-9643-80C2-95CE4197FA6B}" destId="{41F88C88-A7C3-3A49-9A2A-7B33FDA3B19C}" srcOrd="1" destOrd="0" presId="urn:microsoft.com/office/officeart/2016/7/layout/BasicLinearProcessNumbered"/>
    <dgm:cxn modelId="{54002129-4AEA-D741-B5A8-92F8D41ED92D}" type="presParOf" srcId="{B88EC3CC-AF36-9643-80C2-95CE4197FA6B}" destId="{E82FD602-1B4A-F044-BDD3-18F83624CC7E}" srcOrd="2" destOrd="0" presId="urn:microsoft.com/office/officeart/2016/7/layout/BasicLinearProcessNumbered"/>
    <dgm:cxn modelId="{235B2365-E165-D84C-A4BD-566C5E0FC978}" type="presParOf" srcId="{B88EC3CC-AF36-9643-80C2-95CE4197FA6B}" destId="{CDC9665C-C60E-C849-912E-9E820A1384F4}" srcOrd="3" destOrd="0" presId="urn:microsoft.com/office/officeart/2016/7/layout/BasicLinearProcessNumbered"/>
    <dgm:cxn modelId="{D89A8343-2914-FA48-885A-BEAB06D74C32}" type="presParOf" srcId="{3C4027E8-4C50-8540-BFDB-B9C052B21808}" destId="{6B77F731-7E8F-1148-8FB0-1BA0D2BFC04B}" srcOrd="1" destOrd="0" presId="urn:microsoft.com/office/officeart/2016/7/layout/BasicLinearProcessNumbered"/>
    <dgm:cxn modelId="{6EBDE284-07D0-B441-A596-13C70E874115}" type="presParOf" srcId="{3C4027E8-4C50-8540-BFDB-B9C052B21808}" destId="{E6EF40DE-9139-2C4B-983D-BBFF3023FB48}" srcOrd="2" destOrd="0" presId="urn:microsoft.com/office/officeart/2016/7/layout/BasicLinearProcessNumbered"/>
    <dgm:cxn modelId="{A9A1D078-5DEC-C949-A033-C60054BFD9F8}" type="presParOf" srcId="{E6EF40DE-9139-2C4B-983D-BBFF3023FB48}" destId="{2F0FDF1D-0F9D-4248-AA1E-5C715E06C90B}" srcOrd="0" destOrd="0" presId="urn:microsoft.com/office/officeart/2016/7/layout/BasicLinearProcessNumbered"/>
    <dgm:cxn modelId="{49551C69-5D2C-9145-B430-C74AF7649ACB}" type="presParOf" srcId="{E6EF40DE-9139-2C4B-983D-BBFF3023FB48}" destId="{5F4D999B-3173-DA45-BC7E-C0EE69F27E8A}" srcOrd="1" destOrd="0" presId="urn:microsoft.com/office/officeart/2016/7/layout/BasicLinearProcessNumbered"/>
    <dgm:cxn modelId="{402177AA-31DE-F247-A0D0-AE4BE9A0A06C}" type="presParOf" srcId="{E6EF40DE-9139-2C4B-983D-BBFF3023FB48}" destId="{A676961F-33CE-8B46-A9F4-514FDA67C581}" srcOrd="2" destOrd="0" presId="urn:microsoft.com/office/officeart/2016/7/layout/BasicLinearProcessNumbered"/>
    <dgm:cxn modelId="{E3F6D890-8566-964D-98EC-7BEF6C97B308}" type="presParOf" srcId="{E6EF40DE-9139-2C4B-983D-BBFF3023FB48}" destId="{48553320-60A4-344C-AF76-82518810085A}" srcOrd="3" destOrd="0" presId="urn:microsoft.com/office/officeart/2016/7/layout/BasicLinearProcessNumbered"/>
    <dgm:cxn modelId="{504A8A54-B9F5-0F48-8AE7-61B5CF6B0866}" type="presParOf" srcId="{3C4027E8-4C50-8540-BFDB-B9C052B21808}" destId="{2EBDBC66-8A2B-414F-8FC4-990522559FE6}" srcOrd="3" destOrd="0" presId="urn:microsoft.com/office/officeart/2016/7/layout/BasicLinearProcessNumbered"/>
    <dgm:cxn modelId="{40E12B34-AC2F-F946-B9AC-105828576409}" type="presParOf" srcId="{3C4027E8-4C50-8540-BFDB-B9C052B21808}" destId="{BA9F2B4C-1907-C940-AA55-8BD8F8A2301E}" srcOrd="4" destOrd="0" presId="urn:microsoft.com/office/officeart/2016/7/layout/BasicLinearProcessNumbered"/>
    <dgm:cxn modelId="{72BEB045-4E33-D044-8999-29D2A0BBCB6B}" type="presParOf" srcId="{BA9F2B4C-1907-C940-AA55-8BD8F8A2301E}" destId="{EB987D7F-5DD1-364C-8FA0-029B650BFAB3}" srcOrd="0" destOrd="0" presId="urn:microsoft.com/office/officeart/2016/7/layout/BasicLinearProcessNumbered"/>
    <dgm:cxn modelId="{D18487F6-CE53-8A49-AB0C-280BB8D38753}" type="presParOf" srcId="{BA9F2B4C-1907-C940-AA55-8BD8F8A2301E}" destId="{1956FEBD-D1E7-334C-9C1F-C95596067D76}" srcOrd="1" destOrd="0" presId="urn:microsoft.com/office/officeart/2016/7/layout/BasicLinearProcessNumbered"/>
    <dgm:cxn modelId="{BD453F34-113B-D54E-94FE-E52C31FC553A}" type="presParOf" srcId="{BA9F2B4C-1907-C940-AA55-8BD8F8A2301E}" destId="{DFDC2948-62C2-A34B-B5B8-CF00A2AD896E}" srcOrd="2" destOrd="0" presId="urn:microsoft.com/office/officeart/2016/7/layout/BasicLinearProcessNumbered"/>
    <dgm:cxn modelId="{CB922577-757F-F142-B74E-B1F1C32A05D3}" type="presParOf" srcId="{BA9F2B4C-1907-C940-AA55-8BD8F8A2301E}" destId="{7F5A362D-0DC3-C44D-A375-76B5B27A613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17FABF-C332-446F-BF3A-29934084A33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7C87262-359D-47AD-856D-C7E1274FB5E4}">
      <dgm:prSet/>
      <dgm:spPr/>
      <dgm:t>
        <a:bodyPr/>
        <a:lstStyle/>
        <a:p>
          <a:r>
            <a:rPr lang="en-US"/>
            <a:t>Trigger</a:t>
          </a:r>
        </a:p>
      </dgm:t>
    </dgm:pt>
    <dgm:pt modelId="{710BF00C-65E8-43AC-94B3-12574A3B09EF}" type="parTrans" cxnId="{470EAE78-EEC3-44DF-8F6B-2E1F0229E9EB}">
      <dgm:prSet/>
      <dgm:spPr/>
      <dgm:t>
        <a:bodyPr/>
        <a:lstStyle/>
        <a:p>
          <a:endParaRPr lang="en-US"/>
        </a:p>
      </dgm:t>
    </dgm:pt>
    <dgm:pt modelId="{AE87B17C-CEE7-4D81-B710-290FA66FD9CA}" type="sibTrans" cxnId="{470EAE78-EEC3-44DF-8F6B-2E1F0229E9EB}">
      <dgm:prSet/>
      <dgm:spPr/>
      <dgm:t>
        <a:bodyPr/>
        <a:lstStyle/>
        <a:p>
          <a:endParaRPr lang="en-US"/>
        </a:p>
      </dgm:t>
    </dgm:pt>
    <dgm:pt modelId="{37E0899F-509F-4F9F-A04B-22A1F27F892C}">
      <dgm:prSet/>
      <dgm:spPr/>
      <dgm:t>
        <a:bodyPr/>
        <a:lstStyle/>
        <a:p>
          <a:r>
            <a:rPr lang="en-US"/>
            <a:t>Trigger only actionable alerts.</a:t>
          </a:r>
        </a:p>
      </dgm:t>
    </dgm:pt>
    <dgm:pt modelId="{3B232853-90C9-4A05-BBD9-5C7AAF54D22C}" type="parTrans" cxnId="{23BD1DE8-37CA-418D-8755-9E7F98AD3F63}">
      <dgm:prSet/>
      <dgm:spPr/>
      <dgm:t>
        <a:bodyPr/>
        <a:lstStyle/>
        <a:p>
          <a:endParaRPr lang="en-US"/>
        </a:p>
      </dgm:t>
    </dgm:pt>
    <dgm:pt modelId="{7BB56E01-D2D8-440F-A360-4963A6274BA0}" type="sibTrans" cxnId="{23BD1DE8-37CA-418D-8755-9E7F98AD3F63}">
      <dgm:prSet/>
      <dgm:spPr/>
      <dgm:t>
        <a:bodyPr/>
        <a:lstStyle/>
        <a:p>
          <a:endParaRPr lang="en-US"/>
        </a:p>
      </dgm:t>
    </dgm:pt>
    <dgm:pt modelId="{80A3A258-B914-409D-859B-C2CD34091919}">
      <dgm:prSet/>
      <dgm:spPr/>
      <dgm:t>
        <a:bodyPr/>
        <a:lstStyle/>
        <a:p>
          <a:r>
            <a:rPr lang="en-US"/>
            <a:t>Avoid</a:t>
          </a:r>
        </a:p>
      </dgm:t>
    </dgm:pt>
    <dgm:pt modelId="{39CE9614-9ED2-4683-B896-ECAB23152A53}" type="parTrans" cxnId="{932928BF-1076-4641-AC7C-FB050B1400D3}">
      <dgm:prSet/>
      <dgm:spPr/>
      <dgm:t>
        <a:bodyPr/>
        <a:lstStyle/>
        <a:p>
          <a:endParaRPr lang="en-US"/>
        </a:p>
      </dgm:t>
    </dgm:pt>
    <dgm:pt modelId="{CABA6F3C-0933-41B7-B003-E569DA786F74}" type="sibTrans" cxnId="{932928BF-1076-4641-AC7C-FB050B1400D3}">
      <dgm:prSet/>
      <dgm:spPr/>
      <dgm:t>
        <a:bodyPr/>
        <a:lstStyle/>
        <a:p>
          <a:endParaRPr lang="en-US"/>
        </a:p>
      </dgm:t>
    </dgm:pt>
    <dgm:pt modelId="{44143045-9AFB-4F58-96C3-32FA231E8199}">
      <dgm:prSet/>
      <dgm:spPr/>
      <dgm:t>
        <a:bodyPr/>
        <a:lstStyle/>
        <a:p>
          <a:r>
            <a:rPr lang="en-US"/>
            <a:t>Avoid noise.</a:t>
          </a:r>
        </a:p>
      </dgm:t>
    </dgm:pt>
    <dgm:pt modelId="{CB999D3A-B23F-4710-A180-012FF4CCA6D4}" type="parTrans" cxnId="{DF4A55B1-EBAD-45C5-A50E-0FEF6ED490F6}">
      <dgm:prSet/>
      <dgm:spPr/>
      <dgm:t>
        <a:bodyPr/>
        <a:lstStyle/>
        <a:p>
          <a:endParaRPr lang="en-US"/>
        </a:p>
      </dgm:t>
    </dgm:pt>
    <dgm:pt modelId="{7E56129C-AE11-42E5-A144-B67CBEED0378}" type="sibTrans" cxnId="{DF4A55B1-EBAD-45C5-A50E-0FEF6ED490F6}">
      <dgm:prSet/>
      <dgm:spPr/>
      <dgm:t>
        <a:bodyPr/>
        <a:lstStyle/>
        <a:p>
          <a:endParaRPr lang="en-US"/>
        </a:p>
      </dgm:t>
    </dgm:pt>
    <dgm:pt modelId="{010E4995-6669-4E64-AC08-87AC4F3D5ACC}">
      <dgm:prSet/>
      <dgm:spPr/>
      <dgm:t>
        <a:bodyPr/>
        <a:lstStyle/>
        <a:p>
          <a:r>
            <a:rPr lang="en-US"/>
            <a:t>Use</a:t>
          </a:r>
        </a:p>
      </dgm:t>
    </dgm:pt>
    <dgm:pt modelId="{562A05A0-3FF9-4E42-BD6D-50CD43E5D71D}" type="parTrans" cxnId="{820BFAE2-21BC-4EC0-84D5-ED972636056A}">
      <dgm:prSet/>
      <dgm:spPr/>
      <dgm:t>
        <a:bodyPr/>
        <a:lstStyle/>
        <a:p>
          <a:endParaRPr lang="en-US"/>
        </a:p>
      </dgm:t>
    </dgm:pt>
    <dgm:pt modelId="{5AC178BE-4149-411A-BD3C-41F852BA5F97}" type="sibTrans" cxnId="{820BFAE2-21BC-4EC0-84D5-ED972636056A}">
      <dgm:prSet/>
      <dgm:spPr/>
      <dgm:t>
        <a:bodyPr/>
        <a:lstStyle/>
        <a:p>
          <a:endParaRPr lang="en-US"/>
        </a:p>
      </dgm:t>
    </dgm:pt>
    <dgm:pt modelId="{2FBE3456-3146-4019-A329-82478D264353}">
      <dgm:prSet/>
      <dgm:spPr/>
      <dgm:t>
        <a:bodyPr/>
        <a:lstStyle/>
        <a:p>
          <a:r>
            <a:rPr lang="en-US"/>
            <a:t>Use severity levels (Squadcast, 2023).</a:t>
          </a:r>
        </a:p>
      </dgm:t>
    </dgm:pt>
    <dgm:pt modelId="{B1E8EFD8-FB3B-42A7-BB67-4C1FFBE8A84C}" type="parTrans" cxnId="{E73E0628-092A-40F8-B0A1-349567538256}">
      <dgm:prSet/>
      <dgm:spPr/>
      <dgm:t>
        <a:bodyPr/>
        <a:lstStyle/>
        <a:p>
          <a:endParaRPr lang="en-US"/>
        </a:p>
      </dgm:t>
    </dgm:pt>
    <dgm:pt modelId="{621B868C-60C3-4F93-A69D-43D8B845DB37}" type="sibTrans" cxnId="{E73E0628-092A-40F8-B0A1-349567538256}">
      <dgm:prSet/>
      <dgm:spPr/>
      <dgm:t>
        <a:bodyPr/>
        <a:lstStyle/>
        <a:p>
          <a:endParaRPr lang="en-US"/>
        </a:p>
      </dgm:t>
    </dgm:pt>
    <dgm:pt modelId="{C3435CE1-6CD3-2748-9818-71877996300C}" type="pres">
      <dgm:prSet presAssocID="{8517FABF-C332-446F-BF3A-29934084A33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D60DBF-0656-414D-8481-79D491FAAF54}" type="pres">
      <dgm:prSet presAssocID="{47C87262-359D-47AD-856D-C7E1274FB5E4}" presName="hierRoot1" presStyleCnt="0"/>
      <dgm:spPr/>
    </dgm:pt>
    <dgm:pt modelId="{A52DE0BA-53B1-3443-8FBD-8DB84CC33738}" type="pres">
      <dgm:prSet presAssocID="{47C87262-359D-47AD-856D-C7E1274FB5E4}" presName="composite" presStyleCnt="0"/>
      <dgm:spPr/>
    </dgm:pt>
    <dgm:pt modelId="{E5341456-CD03-8241-AF50-518633D8E0E1}" type="pres">
      <dgm:prSet presAssocID="{47C87262-359D-47AD-856D-C7E1274FB5E4}" presName="background" presStyleLbl="node0" presStyleIdx="0" presStyleCnt="3"/>
      <dgm:spPr/>
    </dgm:pt>
    <dgm:pt modelId="{75DEA044-7D27-7745-BDCC-394D93008B8B}" type="pres">
      <dgm:prSet presAssocID="{47C87262-359D-47AD-856D-C7E1274FB5E4}" presName="text" presStyleLbl="fgAcc0" presStyleIdx="0" presStyleCnt="3">
        <dgm:presLayoutVars>
          <dgm:chPref val="3"/>
        </dgm:presLayoutVars>
      </dgm:prSet>
      <dgm:spPr/>
    </dgm:pt>
    <dgm:pt modelId="{10A58038-2F66-5249-891A-1B82292F17EE}" type="pres">
      <dgm:prSet presAssocID="{47C87262-359D-47AD-856D-C7E1274FB5E4}" presName="hierChild2" presStyleCnt="0"/>
      <dgm:spPr/>
    </dgm:pt>
    <dgm:pt modelId="{70A80CB0-A1F0-4E42-A797-DBC28E023A4A}" type="pres">
      <dgm:prSet presAssocID="{3B232853-90C9-4A05-BBD9-5C7AAF54D22C}" presName="Name10" presStyleLbl="parChTrans1D2" presStyleIdx="0" presStyleCnt="3"/>
      <dgm:spPr/>
    </dgm:pt>
    <dgm:pt modelId="{3865982E-7311-F440-8F14-A802AFA47AAB}" type="pres">
      <dgm:prSet presAssocID="{37E0899F-509F-4F9F-A04B-22A1F27F892C}" presName="hierRoot2" presStyleCnt="0"/>
      <dgm:spPr/>
    </dgm:pt>
    <dgm:pt modelId="{321CB28D-DFCD-AE4B-96A7-53AAFF04C3CF}" type="pres">
      <dgm:prSet presAssocID="{37E0899F-509F-4F9F-A04B-22A1F27F892C}" presName="composite2" presStyleCnt="0"/>
      <dgm:spPr/>
    </dgm:pt>
    <dgm:pt modelId="{7D585EDC-6EC0-EB45-90AD-F19CAF2AE5CE}" type="pres">
      <dgm:prSet presAssocID="{37E0899F-509F-4F9F-A04B-22A1F27F892C}" presName="background2" presStyleLbl="node2" presStyleIdx="0" presStyleCnt="3"/>
      <dgm:spPr/>
    </dgm:pt>
    <dgm:pt modelId="{21975A19-4925-DE49-879F-DA200943042A}" type="pres">
      <dgm:prSet presAssocID="{37E0899F-509F-4F9F-A04B-22A1F27F892C}" presName="text2" presStyleLbl="fgAcc2" presStyleIdx="0" presStyleCnt="3">
        <dgm:presLayoutVars>
          <dgm:chPref val="3"/>
        </dgm:presLayoutVars>
      </dgm:prSet>
      <dgm:spPr/>
    </dgm:pt>
    <dgm:pt modelId="{AFCF5C87-1DDF-D04A-BAE5-158D0EE187F3}" type="pres">
      <dgm:prSet presAssocID="{37E0899F-509F-4F9F-A04B-22A1F27F892C}" presName="hierChild3" presStyleCnt="0"/>
      <dgm:spPr/>
    </dgm:pt>
    <dgm:pt modelId="{44ABD694-ADD0-FE46-9121-142A0308F502}" type="pres">
      <dgm:prSet presAssocID="{80A3A258-B914-409D-859B-C2CD34091919}" presName="hierRoot1" presStyleCnt="0"/>
      <dgm:spPr/>
    </dgm:pt>
    <dgm:pt modelId="{D228CBA7-229F-D14B-834C-B9957AD33F13}" type="pres">
      <dgm:prSet presAssocID="{80A3A258-B914-409D-859B-C2CD34091919}" presName="composite" presStyleCnt="0"/>
      <dgm:spPr/>
    </dgm:pt>
    <dgm:pt modelId="{F8ABA201-D1B2-CA49-A8FE-C81E4CF5D644}" type="pres">
      <dgm:prSet presAssocID="{80A3A258-B914-409D-859B-C2CD34091919}" presName="background" presStyleLbl="node0" presStyleIdx="1" presStyleCnt="3"/>
      <dgm:spPr/>
    </dgm:pt>
    <dgm:pt modelId="{90617608-8206-C246-9745-091E84841F54}" type="pres">
      <dgm:prSet presAssocID="{80A3A258-B914-409D-859B-C2CD34091919}" presName="text" presStyleLbl="fgAcc0" presStyleIdx="1" presStyleCnt="3">
        <dgm:presLayoutVars>
          <dgm:chPref val="3"/>
        </dgm:presLayoutVars>
      </dgm:prSet>
      <dgm:spPr/>
    </dgm:pt>
    <dgm:pt modelId="{B3A6D38D-9906-DA45-88CD-5F85BA1AC6DE}" type="pres">
      <dgm:prSet presAssocID="{80A3A258-B914-409D-859B-C2CD34091919}" presName="hierChild2" presStyleCnt="0"/>
      <dgm:spPr/>
    </dgm:pt>
    <dgm:pt modelId="{02CDAF4B-C1A7-A241-8AE8-9BFDDE249F81}" type="pres">
      <dgm:prSet presAssocID="{CB999D3A-B23F-4710-A180-012FF4CCA6D4}" presName="Name10" presStyleLbl="parChTrans1D2" presStyleIdx="1" presStyleCnt="3"/>
      <dgm:spPr/>
    </dgm:pt>
    <dgm:pt modelId="{CD2B7F47-2A13-8742-8719-AFADDF65B729}" type="pres">
      <dgm:prSet presAssocID="{44143045-9AFB-4F58-96C3-32FA231E8199}" presName="hierRoot2" presStyleCnt="0"/>
      <dgm:spPr/>
    </dgm:pt>
    <dgm:pt modelId="{938A310F-7F26-384C-9B7F-6B0099AF45FC}" type="pres">
      <dgm:prSet presAssocID="{44143045-9AFB-4F58-96C3-32FA231E8199}" presName="composite2" presStyleCnt="0"/>
      <dgm:spPr/>
    </dgm:pt>
    <dgm:pt modelId="{00BBEBEF-7FF1-9F46-9FC0-F9F819C473D5}" type="pres">
      <dgm:prSet presAssocID="{44143045-9AFB-4F58-96C3-32FA231E8199}" presName="background2" presStyleLbl="node2" presStyleIdx="1" presStyleCnt="3"/>
      <dgm:spPr/>
    </dgm:pt>
    <dgm:pt modelId="{7F46B5A9-54B4-734C-9ED1-C74DF915A555}" type="pres">
      <dgm:prSet presAssocID="{44143045-9AFB-4F58-96C3-32FA231E8199}" presName="text2" presStyleLbl="fgAcc2" presStyleIdx="1" presStyleCnt="3">
        <dgm:presLayoutVars>
          <dgm:chPref val="3"/>
        </dgm:presLayoutVars>
      </dgm:prSet>
      <dgm:spPr/>
    </dgm:pt>
    <dgm:pt modelId="{2A31A8D9-9E33-3E4C-8E6F-D6EC1916BEE0}" type="pres">
      <dgm:prSet presAssocID="{44143045-9AFB-4F58-96C3-32FA231E8199}" presName="hierChild3" presStyleCnt="0"/>
      <dgm:spPr/>
    </dgm:pt>
    <dgm:pt modelId="{292B7FA7-BEB4-D541-A195-FCC2270BAB1D}" type="pres">
      <dgm:prSet presAssocID="{010E4995-6669-4E64-AC08-87AC4F3D5ACC}" presName="hierRoot1" presStyleCnt="0"/>
      <dgm:spPr/>
    </dgm:pt>
    <dgm:pt modelId="{6E85FB2F-E73A-CA40-93C4-B0861544E3D5}" type="pres">
      <dgm:prSet presAssocID="{010E4995-6669-4E64-AC08-87AC4F3D5ACC}" presName="composite" presStyleCnt="0"/>
      <dgm:spPr/>
    </dgm:pt>
    <dgm:pt modelId="{DBBE04E9-77D8-9445-8E03-8B353FB9DB41}" type="pres">
      <dgm:prSet presAssocID="{010E4995-6669-4E64-AC08-87AC4F3D5ACC}" presName="background" presStyleLbl="node0" presStyleIdx="2" presStyleCnt="3"/>
      <dgm:spPr/>
    </dgm:pt>
    <dgm:pt modelId="{10BC121C-7C4F-ED40-A23B-DC056EDC62CF}" type="pres">
      <dgm:prSet presAssocID="{010E4995-6669-4E64-AC08-87AC4F3D5ACC}" presName="text" presStyleLbl="fgAcc0" presStyleIdx="2" presStyleCnt="3">
        <dgm:presLayoutVars>
          <dgm:chPref val="3"/>
        </dgm:presLayoutVars>
      </dgm:prSet>
      <dgm:spPr/>
    </dgm:pt>
    <dgm:pt modelId="{963735E0-D23B-AB4D-9193-BC1D1005BAE9}" type="pres">
      <dgm:prSet presAssocID="{010E4995-6669-4E64-AC08-87AC4F3D5ACC}" presName="hierChild2" presStyleCnt="0"/>
      <dgm:spPr/>
    </dgm:pt>
    <dgm:pt modelId="{5D2D6E1F-8A74-544A-B880-3CD9C764F439}" type="pres">
      <dgm:prSet presAssocID="{B1E8EFD8-FB3B-42A7-BB67-4C1FFBE8A84C}" presName="Name10" presStyleLbl="parChTrans1D2" presStyleIdx="2" presStyleCnt="3"/>
      <dgm:spPr/>
    </dgm:pt>
    <dgm:pt modelId="{BE1E5E18-F04B-794E-8D8D-F4047D1FB26D}" type="pres">
      <dgm:prSet presAssocID="{2FBE3456-3146-4019-A329-82478D264353}" presName="hierRoot2" presStyleCnt="0"/>
      <dgm:spPr/>
    </dgm:pt>
    <dgm:pt modelId="{C38C5BC4-A89F-A543-8415-DB9AA7A8EBC0}" type="pres">
      <dgm:prSet presAssocID="{2FBE3456-3146-4019-A329-82478D264353}" presName="composite2" presStyleCnt="0"/>
      <dgm:spPr/>
    </dgm:pt>
    <dgm:pt modelId="{7A530C9A-59BA-ED4F-8FC7-30B29B6348F2}" type="pres">
      <dgm:prSet presAssocID="{2FBE3456-3146-4019-A329-82478D264353}" presName="background2" presStyleLbl="node2" presStyleIdx="2" presStyleCnt="3"/>
      <dgm:spPr/>
    </dgm:pt>
    <dgm:pt modelId="{D086ABD8-4E75-0D4D-8BA0-3DD3B2D5DB16}" type="pres">
      <dgm:prSet presAssocID="{2FBE3456-3146-4019-A329-82478D264353}" presName="text2" presStyleLbl="fgAcc2" presStyleIdx="2" presStyleCnt="3">
        <dgm:presLayoutVars>
          <dgm:chPref val="3"/>
        </dgm:presLayoutVars>
      </dgm:prSet>
      <dgm:spPr/>
    </dgm:pt>
    <dgm:pt modelId="{3A9D04B4-65E4-2846-BFDD-EF74C1C28A38}" type="pres">
      <dgm:prSet presAssocID="{2FBE3456-3146-4019-A329-82478D264353}" presName="hierChild3" presStyleCnt="0"/>
      <dgm:spPr/>
    </dgm:pt>
  </dgm:ptLst>
  <dgm:cxnLst>
    <dgm:cxn modelId="{E54CFC09-287F-BB41-B07B-A704DD7C8783}" type="presOf" srcId="{3B232853-90C9-4A05-BBD9-5C7AAF54D22C}" destId="{70A80CB0-A1F0-4E42-A797-DBC28E023A4A}" srcOrd="0" destOrd="0" presId="urn:microsoft.com/office/officeart/2005/8/layout/hierarchy1"/>
    <dgm:cxn modelId="{E73E0628-092A-40F8-B0A1-349567538256}" srcId="{010E4995-6669-4E64-AC08-87AC4F3D5ACC}" destId="{2FBE3456-3146-4019-A329-82478D264353}" srcOrd="0" destOrd="0" parTransId="{B1E8EFD8-FB3B-42A7-BB67-4C1FFBE8A84C}" sibTransId="{621B868C-60C3-4F93-A69D-43D8B845DB37}"/>
    <dgm:cxn modelId="{867D094B-840F-E645-B3B7-A25B496B78F3}" type="presOf" srcId="{80A3A258-B914-409D-859B-C2CD34091919}" destId="{90617608-8206-C246-9745-091E84841F54}" srcOrd="0" destOrd="0" presId="urn:microsoft.com/office/officeart/2005/8/layout/hierarchy1"/>
    <dgm:cxn modelId="{C9D8AF52-60D0-4F4D-8BF8-BDD2C131A131}" type="presOf" srcId="{010E4995-6669-4E64-AC08-87AC4F3D5ACC}" destId="{10BC121C-7C4F-ED40-A23B-DC056EDC62CF}" srcOrd="0" destOrd="0" presId="urn:microsoft.com/office/officeart/2005/8/layout/hierarchy1"/>
    <dgm:cxn modelId="{E160145C-4C6B-1746-9BC8-CB8F162D5083}" type="presOf" srcId="{44143045-9AFB-4F58-96C3-32FA231E8199}" destId="{7F46B5A9-54B4-734C-9ED1-C74DF915A555}" srcOrd="0" destOrd="0" presId="urn:microsoft.com/office/officeart/2005/8/layout/hierarchy1"/>
    <dgm:cxn modelId="{AE551761-4CEB-2E47-B2E0-6536ADC76355}" type="presOf" srcId="{47C87262-359D-47AD-856D-C7E1274FB5E4}" destId="{75DEA044-7D27-7745-BDCC-394D93008B8B}" srcOrd="0" destOrd="0" presId="urn:microsoft.com/office/officeart/2005/8/layout/hierarchy1"/>
    <dgm:cxn modelId="{68CA1763-4F63-434F-87F0-204025333171}" type="presOf" srcId="{2FBE3456-3146-4019-A329-82478D264353}" destId="{D086ABD8-4E75-0D4D-8BA0-3DD3B2D5DB16}" srcOrd="0" destOrd="0" presId="urn:microsoft.com/office/officeart/2005/8/layout/hierarchy1"/>
    <dgm:cxn modelId="{470EAE78-EEC3-44DF-8F6B-2E1F0229E9EB}" srcId="{8517FABF-C332-446F-BF3A-29934084A33C}" destId="{47C87262-359D-47AD-856D-C7E1274FB5E4}" srcOrd="0" destOrd="0" parTransId="{710BF00C-65E8-43AC-94B3-12574A3B09EF}" sibTransId="{AE87B17C-CEE7-4D81-B710-290FA66FD9CA}"/>
    <dgm:cxn modelId="{87BED889-284A-7747-90F1-EFBA59BD60EE}" type="presOf" srcId="{B1E8EFD8-FB3B-42A7-BB67-4C1FFBE8A84C}" destId="{5D2D6E1F-8A74-544A-B880-3CD9C764F439}" srcOrd="0" destOrd="0" presId="urn:microsoft.com/office/officeart/2005/8/layout/hierarchy1"/>
    <dgm:cxn modelId="{58592892-13E9-B044-A7E8-53F45767AF3A}" type="presOf" srcId="{CB999D3A-B23F-4710-A180-012FF4CCA6D4}" destId="{02CDAF4B-C1A7-A241-8AE8-9BFDDE249F81}" srcOrd="0" destOrd="0" presId="urn:microsoft.com/office/officeart/2005/8/layout/hierarchy1"/>
    <dgm:cxn modelId="{925C25A9-C7D6-EE4B-B1D8-C1540E5AB11B}" type="presOf" srcId="{8517FABF-C332-446F-BF3A-29934084A33C}" destId="{C3435CE1-6CD3-2748-9818-71877996300C}" srcOrd="0" destOrd="0" presId="urn:microsoft.com/office/officeart/2005/8/layout/hierarchy1"/>
    <dgm:cxn modelId="{DF4A55B1-EBAD-45C5-A50E-0FEF6ED490F6}" srcId="{80A3A258-B914-409D-859B-C2CD34091919}" destId="{44143045-9AFB-4F58-96C3-32FA231E8199}" srcOrd="0" destOrd="0" parTransId="{CB999D3A-B23F-4710-A180-012FF4CCA6D4}" sibTransId="{7E56129C-AE11-42E5-A144-B67CBEED0378}"/>
    <dgm:cxn modelId="{932928BF-1076-4641-AC7C-FB050B1400D3}" srcId="{8517FABF-C332-446F-BF3A-29934084A33C}" destId="{80A3A258-B914-409D-859B-C2CD34091919}" srcOrd="1" destOrd="0" parTransId="{39CE9614-9ED2-4683-B896-ECAB23152A53}" sibTransId="{CABA6F3C-0933-41B7-B003-E569DA786F74}"/>
    <dgm:cxn modelId="{727AC1C3-0AE5-0242-BEFE-CF58C2D9BB47}" type="presOf" srcId="{37E0899F-509F-4F9F-A04B-22A1F27F892C}" destId="{21975A19-4925-DE49-879F-DA200943042A}" srcOrd="0" destOrd="0" presId="urn:microsoft.com/office/officeart/2005/8/layout/hierarchy1"/>
    <dgm:cxn modelId="{820BFAE2-21BC-4EC0-84D5-ED972636056A}" srcId="{8517FABF-C332-446F-BF3A-29934084A33C}" destId="{010E4995-6669-4E64-AC08-87AC4F3D5ACC}" srcOrd="2" destOrd="0" parTransId="{562A05A0-3FF9-4E42-BD6D-50CD43E5D71D}" sibTransId="{5AC178BE-4149-411A-BD3C-41F852BA5F97}"/>
    <dgm:cxn modelId="{23BD1DE8-37CA-418D-8755-9E7F98AD3F63}" srcId="{47C87262-359D-47AD-856D-C7E1274FB5E4}" destId="{37E0899F-509F-4F9F-A04B-22A1F27F892C}" srcOrd="0" destOrd="0" parTransId="{3B232853-90C9-4A05-BBD9-5C7AAF54D22C}" sibTransId="{7BB56E01-D2D8-440F-A360-4963A6274BA0}"/>
    <dgm:cxn modelId="{90354794-8CF7-1C42-B318-6503C00AC179}" type="presParOf" srcId="{C3435CE1-6CD3-2748-9818-71877996300C}" destId="{76D60DBF-0656-414D-8481-79D491FAAF54}" srcOrd="0" destOrd="0" presId="urn:microsoft.com/office/officeart/2005/8/layout/hierarchy1"/>
    <dgm:cxn modelId="{629E3E13-321B-F04B-858B-22FC0F866809}" type="presParOf" srcId="{76D60DBF-0656-414D-8481-79D491FAAF54}" destId="{A52DE0BA-53B1-3443-8FBD-8DB84CC33738}" srcOrd="0" destOrd="0" presId="urn:microsoft.com/office/officeart/2005/8/layout/hierarchy1"/>
    <dgm:cxn modelId="{972101DC-5009-F045-83D0-F12651680B20}" type="presParOf" srcId="{A52DE0BA-53B1-3443-8FBD-8DB84CC33738}" destId="{E5341456-CD03-8241-AF50-518633D8E0E1}" srcOrd="0" destOrd="0" presId="urn:microsoft.com/office/officeart/2005/8/layout/hierarchy1"/>
    <dgm:cxn modelId="{6E51D092-E70F-D744-AE17-D71CB0EC4A36}" type="presParOf" srcId="{A52DE0BA-53B1-3443-8FBD-8DB84CC33738}" destId="{75DEA044-7D27-7745-BDCC-394D93008B8B}" srcOrd="1" destOrd="0" presId="urn:microsoft.com/office/officeart/2005/8/layout/hierarchy1"/>
    <dgm:cxn modelId="{ECB471CC-37E2-6945-997E-030BE73551CF}" type="presParOf" srcId="{76D60DBF-0656-414D-8481-79D491FAAF54}" destId="{10A58038-2F66-5249-891A-1B82292F17EE}" srcOrd="1" destOrd="0" presId="urn:microsoft.com/office/officeart/2005/8/layout/hierarchy1"/>
    <dgm:cxn modelId="{646C7763-3E83-0F4A-A96B-7A46F45EA1F2}" type="presParOf" srcId="{10A58038-2F66-5249-891A-1B82292F17EE}" destId="{70A80CB0-A1F0-4E42-A797-DBC28E023A4A}" srcOrd="0" destOrd="0" presId="urn:microsoft.com/office/officeart/2005/8/layout/hierarchy1"/>
    <dgm:cxn modelId="{7CB13C38-BCAE-F04D-BBF7-3DFD66D64CB8}" type="presParOf" srcId="{10A58038-2F66-5249-891A-1B82292F17EE}" destId="{3865982E-7311-F440-8F14-A802AFA47AAB}" srcOrd="1" destOrd="0" presId="urn:microsoft.com/office/officeart/2005/8/layout/hierarchy1"/>
    <dgm:cxn modelId="{51C32C56-6D2A-7640-B77F-F4D0AB7210F6}" type="presParOf" srcId="{3865982E-7311-F440-8F14-A802AFA47AAB}" destId="{321CB28D-DFCD-AE4B-96A7-53AAFF04C3CF}" srcOrd="0" destOrd="0" presId="urn:microsoft.com/office/officeart/2005/8/layout/hierarchy1"/>
    <dgm:cxn modelId="{5EAC1D9E-19D1-784B-BF5C-474FCEFBF9D2}" type="presParOf" srcId="{321CB28D-DFCD-AE4B-96A7-53AAFF04C3CF}" destId="{7D585EDC-6EC0-EB45-90AD-F19CAF2AE5CE}" srcOrd="0" destOrd="0" presId="urn:microsoft.com/office/officeart/2005/8/layout/hierarchy1"/>
    <dgm:cxn modelId="{9FB2CB34-A216-1042-8705-7C2CDA68A05C}" type="presParOf" srcId="{321CB28D-DFCD-AE4B-96A7-53AAFF04C3CF}" destId="{21975A19-4925-DE49-879F-DA200943042A}" srcOrd="1" destOrd="0" presId="urn:microsoft.com/office/officeart/2005/8/layout/hierarchy1"/>
    <dgm:cxn modelId="{64894E48-3940-5B49-8F92-97A266C56848}" type="presParOf" srcId="{3865982E-7311-F440-8F14-A802AFA47AAB}" destId="{AFCF5C87-1DDF-D04A-BAE5-158D0EE187F3}" srcOrd="1" destOrd="0" presId="urn:microsoft.com/office/officeart/2005/8/layout/hierarchy1"/>
    <dgm:cxn modelId="{8F803FFE-F9E5-B94C-B2C9-19F2A593F768}" type="presParOf" srcId="{C3435CE1-6CD3-2748-9818-71877996300C}" destId="{44ABD694-ADD0-FE46-9121-142A0308F502}" srcOrd="1" destOrd="0" presId="urn:microsoft.com/office/officeart/2005/8/layout/hierarchy1"/>
    <dgm:cxn modelId="{1F32E6C0-57DF-574D-B230-357927AD0225}" type="presParOf" srcId="{44ABD694-ADD0-FE46-9121-142A0308F502}" destId="{D228CBA7-229F-D14B-834C-B9957AD33F13}" srcOrd="0" destOrd="0" presId="urn:microsoft.com/office/officeart/2005/8/layout/hierarchy1"/>
    <dgm:cxn modelId="{1B4CC048-F730-8D4A-943D-630959E2AB30}" type="presParOf" srcId="{D228CBA7-229F-D14B-834C-B9957AD33F13}" destId="{F8ABA201-D1B2-CA49-A8FE-C81E4CF5D644}" srcOrd="0" destOrd="0" presId="urn:microsoft.com/office/officeart/2005/8/layout/hierarchy1"/>
    <dgm:cxn modelId="{61F2D0D4-4F49-754E-923F-475D8A366DD5}" type="presParOf" srcId="{D228CBA7-229F-D14B-834C-B9957AD33F13}" destId="{90617608-8206-C246-9745-091E84841F54}" srcOrd="1" destOrd="0" presId="urn:microsoft.com/office/officeart/2005/8/layout/hierarchy1"/>
    <dgm:cxn modelId="{D8C67CFF-0A76-1E45-896D-DB96BE59181E}" type="presParOf" srcId="{44ABD694-ADD0-FE46-9121-142A0308F502}" destId="{B3A6D38D-9906-DA45-88CD-5F85BA1AC6DE}" srcOrd="1" destOrd="0" presId="urn:microsoft.com/office/officeart/2005/8/layout/hierarchy1"/>
    <dgm:cxn modelId="{4B50D452-4111-9648-AD95-AE9C196D2C6B}" type="presParOf" srcId="{B3A6D38D-9906-DA45-88CD-5F85BA1AC6DE}" destId="{02CDAF4B-C1A7-A241-8AE8-9BFDDE249F81}" srcOrd="0" destOrd="0" presId="urn:microsoft.com/office/officeart/2005/8/layout/hierarchy1"/>
    <dgm:cxn modelId="{7F1EB1B2-B92D-E345-BDE8-A51803F0CC5C}" type="presParOf" srcId="{B3A6D38D-9906-DA45-88CD-5F85BA1AC6DE}" destId="{CD2B7F47-2A13-8742-8719-AFADDF65B729}" srcOrd="1" destOrd="0" presId="urn:microsoft.com/office/officeart/2005/8/layout/hierarchy1"/>
    <dgm:cxn modelId="{5259817B-FD46-FD48-80EF-00CE089BFF89}" type="presParOf" srcId="{CD2B7F47-2A13-8742-8719-AFADDF65B729}" destId="{938A310F-7F26-384C-9B7F-6B0099AF45FC}" srcOrd="0" destOrd="0" presId="urn:microsoft.com/office/officeart/2005/8/layout/hierarchy1"/>
    <dgm:cxn modelId="{BFD77227-E95B-A041-AEC8-0F3F6236A6A3}" type="presParOf" srcId="{938A310F-7F26-384C-9B7F-6B0099AF45FC}" destId="{00BBEBEF-7FF1-9F46-9FC0-F9F819C473D5}" srcOrd="0" destOrd="0" presId="urn:microsoft.com/office/officeart/2005/8/layout/hierarchy1"/>
    <dgm:cxn modelId="{16D958EE-8383-5842-9C29-616AA799BC6B}" type="presParOf" srcId="{938A310F-7F26-384C-9B7F-6B0099AF45FC}" destId="{7F46B5A9-54B4-734C-9ED1-C74DF915A555}" srcOrd="1" destOrd="0" presId="urn:microsoft.com/office/officeart/2005/8/layout/hierarchy1"/>
    <dgm:cxn modelId="{1A2E6BEB-C81D-5646-9D33-7A24097336F9}" type="presParOf" srcId="{CD2B7F47-2A13-8742-8719-AFADDF65B729}" destId="{2A31A8D9-9E33-3E4C-8E6F-D6EC1916BEE0}" srcOrd="1" destOrd="0" presId="urn:microsoft.com/office/officeart/2005/8/layout/hierarchy1"/>
    <dgm:cxn modelId="{71AEE2C4-9E24-4B4D-B420-C9D7C1EDB950}" type="presParOf" srcId="{C3435CE1-6CD3-2748-9818-71877996300C}" destId="{292B7FA7-BEB4-D541-A195-FCC2270BAB1D}" srcOrd="2" destOrd="0" presId="urn:microsoft.com/office/officeart/2005/8/layout/hierarchy1"/>
    <dgm:cxn modelId="{1875D284-5DF0-2A43-9657-BF7BC1632135}" type="presParOf" srcId="{292B7FA7-BEB4-D541-A195-FCC2270BAB1D}" destId="{6E85FB2F-E73A-CA40-93C4-B0861544E3D5}" srcOrd="0" destOrd="0" presId="urn:microsoft.com/office/officeart/2005/8/layout/hierarchy1"/>
    <dgm:cxn modelId="{6A448F2A-AEE1-894A-B356-9904578383C3}" type="presParOf" srcId="{6E85FB2F-E73A-CA40-93C4-B0861544E3D5}" destId="{DBBE04E9-77D8-9445-8E03-8B353FB9DB41}" srcOrd="0" destOrd="0" presId="urn:microsoft.com/office/officeart/2005/8/layout/hierarchy1"/>
    <dgm:cxn modelId="{0C99E26A-87D5-5943-B20C-5BCAF54E2779}" type="presParOf" srcId="{6E85FB2F-E73A-CA40-93C4-B0861544E3D5}" destId="{10BC121C-7C4F-ED40-A23B-DC056EDC62CF}" srcOrd="1" destOrd="0" presId="urn:microsoft.com/office/officeart/2005/8/layout/hierarchy1"/>
    <dgm:cxn modelId="{ADAA22AE-F6A1-504A-83DD-E6833F44E8A0}" type="presParOf" srcId="{292B7FA7-BEB4-D541-A195-FCC2270BAB1D}" destId="{963735E0-D23B-AB4D-9193-BC1D1005BAE9}" srcOrd="1" destOrd="0" presId="urn:microsoft.com/office/officeart/2005/8/layout/hierarchy1"/>
    <dgm:cxn modelId="{57765957-C2F1-CD4E-950A-F37D1A739362}" type="presParOf" srcId="{963735E0-D23B-AB4D-9193-BC1D1005BAE9}" destId="{5D2D6E1F-8A74-544A-B880-3CD9C764F439}" srcOrd="0" destOrd="0" presId="urn:microsoft.com/office/officeart/2005/8/layout/hierarchy1"/>
    <dgm:cxn modelId="{D6CD7E94-40FA-4A4C-AD86-F8E38C6854C8}" type="presParOf" srcId="{963735E0-D23B-AB4D-9193-BC1D1005BAE9}" destId="{BE1E5E18-F04B-794E-8D8D-F4047D1FB26D}" srcOrd="1" destOrd="0" presId="urn:microsoft.com/office/officeart/2005/8/layout/hierarchy1"/>
    <dgm:cxn modelId="{46539E5A-17DC-B045-8E8D-C922C4A83418}" type="presParOf" srcId="{BE1E5E18-F04B-794E-8D8D-F4047D1FB26D}" destId="{C38C5BC4-A89F-A543-8415-DB9AA7A8EBC0}" srcOrd="0" destOrd="0" presId="urn:microsoft.com/office/officeart/2005/8/layout/hierarchy1"/>
    <dgm:cxn modelId="{D86EAB71-553B-8E4A-BC71-6E0E0D68083F}" type="presParOf" srcId="{C38C5BC4-A89F-A543-8415-DB9AA7A8EBC0}" destId="{7A530C9A-59BA-ED4F-8FC7-30B29B6348F2}" srcOrd="0" destOrd="0" presId="urn:microsoft.com/office/officeart/2005/8/layout/hierarchy1"/>
    <dgm:cxn modelId="{343C03BB-45EA-AF40-AC7A-096E85CBC566}" type="presParOf" srcId="{C38C5BC4-A89F-A543-8415-DB9AA7A8EBC0}" destId="{D086ABD8-4E75-0D4D-8BA0-3DD3B2D5DB16}" srcOrd="1" destOrd="0" presId="urn:microsoft.com/office/officeart/2005/8/layout/hierarchy1"/>
    <dgm:cxn modelId="{F49C7A47-08A3-1845-AF6B-85C6573EB7CD}" type="presParOf" srcId="{BE1E5E18-F04B-794E-8D8D-F4047D1FB26D}" destId="{3A9D04B4-65E4-2846-BFDD-EF74C1C28A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5E204F-D3EC-46EE-B119-3131F7C418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C7224A5-A547-4172-8965-C84441937647}">
      <dgm:prSet/>
      <dgm:spPr/>
      <dgm:t>
        <a:bodyPr/>
        <a:lstStyle/>
        <a:p>
          <a:r>
            <a:rPr lang="en-US"/>
            <a:t>Provide up-to-date troubleshooting guides.</a:t>
          </a:r>
        </a:p>
      </dgm:t>
    </dgm:pt>
    <dgm:pt modelId="{EBB67A92-6FF2-42B0-9D1F-7AC3D58DB44A}" type="parTrans" cxnId="{A8D8E5BC-88A9-401B-AD12-4382AF06C7EF}">
      <dgm:prSet/>
      <dgm:spPr/>
      <dgm:t>
        <a:bodyPr/>
        <a:lstStyle/>
        <a:p>
          <a:endParaRPr lang="en-US"/>
        </a:p>
      </dgm:t>
    </dgm:pt>
    <dgm:pt modelId="{8A85C011-729C-41E5-B609-0CA89D582901}" type="sibTrans" cxnId="{A8D8E5BC-88A9-401B-AD12-4382AF06C7EF}">
      <dgm:prSet/>
      <dgm:spPr/>
      <dgm:t>
        <a:bodyPr/>
        <a:lstStyle/>
        <a:p>
          <a:endParaRPr lang="en-US"/>
        </a:p>
      </dgm:t>
    </dgm:pt>
    <dgm:pt modelId="{30EB5715-8E15-4AE1-84E7-1707AF13EB86}">
      <dgm:prSet/>
      <dgm:spPr/>
      <dgm:t>
        <a:bodyPr/>
        <a:lstStyle/>
        <a:p>
          <a:r>
            <a:rPr lang="en-US"/>
            <a:t>Reduce resolution time.</a:t>
          </a:r>
        </a:p>
      </dgm:t>
    </dgm:pt>
    <dgm:pt modelId="{36D7512B-D988-4353-B9C5-B62D45A4B847}" type="parTrans" cxnId="{EF8210B3-3557-4E94-B448-4E416076D54E}">
      <dgm:prSet/>
      <dgm:spPr/>
      <dgm:t>
        <a:bodyPr/>
        <a:lstStyle/>
        <a:p>
          <a:endParaRPr lang="en-US"/>
        </a:p>
      </dgm:t>
    </dgm:pt>
    <dgm:pt modelId="{FC631FE7-B04D-42BC-BF4E-E7F0A4FF4564}" type="sibTrans" cxnId="{EF8210B3-3557-4E94-B448-4E416076D54E}">
      <dgm:prSet/>
      <dgm:spPr/>
      <dgm:t>
        <a:bodyPr/>
        <a:lstStyle/>
        <a:p>
          <a:endParaRPr lang="en-US"/>
        </a:p>
      </dgm:t>
    </dgm:pt>
    <dgm:pt modelId="{64AAA366-8876-405F-A7B0-F068CD3FD8B5}">
      <dgm:prSet/>
      <dgm:spPr/>
      <dgm:t>
        <a:bodyPr/>
        <a:lstStyle/>
        <a:p>
          <a:r>
            <a:rPr lang="en-US"/>
            <a:t>Keep runbooks current.</a:t>
          </a:r>
        </a:p>
      </dgm:t>
    </dgm:pt>
    <dgm:pt modelId="{5F3F5606-7F42-4B17-B12E-19DD9B8CA8DC}" type="parTrans" cxnId="{364E87E7-ED37-4AC1-901A-82D977D1EBDC}">
      <dgm:prSet/>
      <dgm:spPr/>
      <dgm:t>
        <a:bodyPr/>
        <a:lstStyle/>
        <a:p>
          <a:endParaRPr lang="en-US"/>
        </a:p>
      </dgm:t>
    </dgm:pt>
    <dgm:pt modelId="{C7514A68-53F4-4200-B504-C4E177EF65FE}" type="sibTrans" cxnId="{364E87E7-ED37-4AC1-901A-82D977D1EBDC}">
      <dgm:prSet/>
      <dgm:spPr/>
      <dgm:t>
        <a:bodyPr/>
        <a:lstStyle/>
        <a:p>
          <a:endParaRPr lang="en-US"/>
        </a:p>
      </dgm:t>
    </dgm:pt>
    <dgm:pt modelId="{61FC509B-F54D-4EA1-A5FA-8C281BFEA991}" type="pres">
      <dgm:prSet presAssocID="{4E5E204F-D3EC-46EE-B119-3131F7C41818}" presName="root" presStyleCnt="0">
        <dgm:presLayoutVars>
          <dgm:dir/>
          <dgm:resizeHandles val="exact"/>
        </dgm:presLayoutVars>
      </dgm:prSet>
      <dgm:spPr/>
    </dgm:pt>
    <dgm:pt modelId="{560766BB-4D85-4DD4-8A1D-82383FE36C9D}" type="pres">
      <dgm:prSet presAssocID="{0C7224A5-A547-4172-8965-C84441937647}" presName="compNode" presStyleCnt="0"/>
      <dgm:spPr/>
    </dgm:pt>
    <dgm:pt modelId="{E2198AF9-1ECF-4638-B19C-751C5080860B}" type="pres">
      <dgm:prSet presAssocID="{0C7224A5-A547-4172-8965-C84441937647}" presName="bgRect" presStyleLbl="bgShp" presStyleIdx="0" presStyleCnt="3"/>
      <dgm:spPr/>
    </dgm:pt>
    <dgm:pt modelId="{C3F13B61-F71B-4DCC-A6FD-BEAB6AD01A8C}" type="pres">
      <dgm:prSet presAssocID="{0C7224A5-A547-4172-8965-C844419376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A75706E6-89E1-41D7-8510-EF9AF5CC18B4}" type="pres">
      <dgm:prSet presAssocID="{0C7224A5-A547-4172-8965-C84441937647}" presName="spaceRect" presStyleCnt="0"/>
      <dgm:spPr/>
    </dgm:pt>
    <dgm:pt modelId="{1AA104D8-DB5A-44A8-94AB-81BBDEE6FE9F}" type="pres">
      <dgm:prSet presAssocID="{0C7224A5-A547-4172-8965-C84441937647}" presName="parTx" presStyleLbl="revTx" presStyleIdx="0" presStyleCnt="3">
        <dgm:presLayoutVars>
          <dgm:chMax val="0"/>
          <dgm:chPref val="0"/>
        </dgm:presLayoutVars>
      </dgm:prSet>
      <dgm:spPr/>
    </dgm:pt>
    <dgm:pt modelId="{92E1B10A-01EC-4226-A923-ECFBEAE688DF}" type="pres">
      <dgm:prSet presAssocID="{8A85C011-729C-41E5-B609-0CA89D582901}" presName="sibTrans" presStyleCnt="0"/>
      <dgm:spPr/>
    </dgm:pt>
    <dgm:pt modelId="{3BCBE5FD-3888-4E00-86E9-53079C50F78C}" type="pres">
      <dgm:prSet presAssocID="{30EB5715-8E15-4AE1-84E7-1707AF13EB86}" presName="compNode" presStyleCnt="0"/>
      <dgm:spPr/>
    </dgm:pt>
    <dgm:pt modelId="{7E9421F9-50F5-4682-8F84-775256510635}" type="pres">
      <dgm:prSet presAssocID="{30EB5715-8E15-4AE1-84E7-1707AF13EB86}" presName="bgRect" presStyleLbl="bgShp" presStyleIdx="1" presStyleCnt="3"/>
      <dgm:spPr/>
    </dgm:pt>
    <dgm:pt modelId="{6C857AD8-F3A9-4B38-8CFE-6251B55A76D8}" type="pres">
      <dgm:prSet presAssocID="{30EB5715-8E15-4AE1-84E7-1707AF13EB8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74E7E96-90F9-45A7-A9F7-64028435E33C}" type="pres">
      <dgm:prSet presAssocID="{30EB5715-8E15-4AE1-84E7-1707AF13EB86}" presName="spaceRect" presStyleCnt="0"/>
      <dgm:spPr/>
    </dgm:pt>
    <dgm:pt modelId="{C1E94784-B137-4C2D-A329-4F0E681B75CA}" type="pres">
      <dgm:prSet presAssocID="{30EB5715-8E15-4AE1-84E7-1707AF13EB86}" presName="parTx" presStyleLbl="revTx" presStyleIdx="1" presStyleCnt="3">
        <dgm:presLayoutVars>
          <dgm:chMax val="0"/>
          <dgm:chPref val="0"/>
        </dgm:presLayoutVars>
      </dgm:prSet>
      <dgm:spPr/>
    </dgm:pt>
    <dgm:pt modelId="{91AD0B0D-FB65-41F2-B327-393840804E39}" type="pres">
      <dgm:prSet presAssocID="{FC631FE7-B04D-42BC-BF4E-E7F0A4FF4564}" presName="sibTrans" presStyleCnt="0"/>
      <dgm:spPr/>
    </dgm:pt>
    <dgm:pt modelId="{2CEB9D79-09A3-4D02-9553-113A197E1BB8}" type="pres">
      <dgm:prSet presAssocID="{64AAA366-8876-405F-A7B0-F068CD3FD8B5}" presName="compNode" presStyleCnt="0"/>
      <dgm:spPr/>
    </dgm:pt>
    <dgm:pt modelId="{AC51FA0E-502F-41F5-844B-A943B5CB23CE}" type="pres">
      <dgm:prSet presAssocID="{64AAA366-8876-405F-A7B0-F068CD3FD8B5}" presName="bgRect" presStyleLbl="bgShp" presStyleIdx="2" presStyleCnt="3"/>
      <dgm:spPr/>
    </dgm:pt>
    <dgm:pt modelId="{4AC8C66A-BD32-45FC-BF19-9025E27D6844}" type="pres">
      <dgm:prSet presAssocID="{64AAA366-8876-405F-A7B0-F068CD3FD8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09E8E12-C684-4B36-B8E1-8F9ABF8BEB70}" type="pres">
      <dgm:prSet presAssocID="{64AAA366-8876-405F-A7B0-F068CD3FD8B5}" presName="spaceRect" presStyleCnt="0"/>
      <dgm:spPr/>
    </dgm:pt>
    <dgm:pt modelId="{58FE8E1A-ECB1-4734-AB10-C18D48077C92}" type="pres">
      <dgm:prSet presAssocID="{64AAA366-8876-405F-A7B0-F068CD3FD8B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AFC8D1F-9464-4092-8BF6-7A0210AC3855}" type="presOf" srcId="{30EB5715-8E15-4AE1-84E7-1707AF13EB86}" destId="{C1E94784-B137-4C2D-A329-4F0E681B75CA}" srcOrd="0" destOrd="0" presId="urn:microsoft.com/office/officeart/2018/2/layout/IconVerticalSolidList"/>
    <dgm:cxn modelId="{6431F824-CAD8-4665-A12D-697617EA7AB0}" type="presOf" srcId="{64AAA366-8876-405F-A7B0-F068CD3FD8B5}" destId="{58FE8E1A-ECB1-4734-AB10-C18D48077C92}" srcOrd="0" destOrd="0" presId="urn:microsoft.com/office/officeart/2018/2/layout/IconVerticalSolidList"/>
    <dgm:cxn modelId="{10CBBE32-22A3-494B-A1C2-AC5F2F791B7C}" type="presOf" srcId="{0C7224A5-A547-4172-8965-C84441937647}" destId="{1AA104D8-DB5A-44A8-94AB-81BBDEE6FE9F}" srcOrd="0" destOrd="0" presId="urn:microsoft.com/office/officeart/2018/2/layout/IconVerticalSolidList"/>
    <dgm:cxn modelId="{22D06E80-7BCE-4669-8081-A93FD4D7C6A4}" type="presOf" srcId="{4E5E204F-D3EC-46EE-B119-3131F7C41818}" destId="{61FC509B-F54D-4EA1-A5FA-8C281BFEA991}" srcOrd="0" destOrd="0" presId="urn:microsoft.com/office/officeart/2018/2/layout/IconVerticalSolidList"/>
    <dgm:cxn modelId="{EF8210B3-3557-4E94-B448-4E416076D54E}" srcId="{4E5E204F-D3EC-46EE-B119-3131F7C41818}" destId="{30EB5715-8E15-4AE1-84E7-1707AF13EB86}" srcOrd="1" destOrd="0" parTransId="{36D7512B-D988-4353-B9C5-B62D45A4B847}" sibTransId="{FC631FE7-B04D-42BC-BF4E-E7F0A4FF4564}"/>
    <dgm:cxn modelId="{A8D8E5BC-88A9-401B-AD12-4382AF06C7EF}" srcId="{4E5E204F-D3EC-46EE-B119-3131F7C41818}" destId="{0C7224A5-A547-4172-8965-C84441937647}" srcOrd="0" destOrd="0" parTransId="{EBB67A92-6FF2-42B0-9D1F-7AC3D58DB44A}" sibTransId="{8A85C011-729C-41E5-B609-0CA89D582901}"/>
    <dgm:cxn modelId="{364E87E7-ED37-4AC1-901A-82D977D1EBDC}" srcId="{4E5E204F-D3EC-46EE-B119-3131F7C41818}" destId="{64AAA366-8876-405F-A7B0-F068CD3FD8B5}" srcOrd="2" destOrd="0" parTransId="{5F3F5606-7F42-4B17-B12E-19DD9B8CA8DC}" sibTransId="{C7514A68-53F4-4200-B504-C4E177EF65FE}"/>
    <dgm:cxn modelId="{F4A161DF-9533-40CA-9990-3B704E30D27A}" type="presParOf" srcId="{61FC509B-F54D-4EA1-A5FA-8C281BFEA991}" destId="{560766BB-4D85-4DD4-8A1D-82383FE36C9D}" srcOrd="0" destOrd="0" presId="urn:microsoft.com/office/officeart/2018/2/layout/IconVerticalSolidList"/>
    <dgm:cxn modelId="{C2257FE2-5B10-4FE9-9DBD-FBA3BDDFC34D}" type="presParOf" srcId="{560766BB-4D85-4DD4-8A1D-82383FE36C9D}" destId="{E2198AF9-1ECF-4638-B19C-751C5080860B}" srcOrd="0" destOrd="0" presId="urn:microsoft.com/office/officeart/2018/2/layout/IconVerticalSolidList"/>
    <dgm:cxn modelId="{1C615A4A-947D-4E7C-988A-2D6FF9801019}" type="presParOf" srcId="{560766BB-4D85-4DD4-8A1D-82383FE36C9D}" destId="{C3F13B61-F71B-4DCC-A6FD-BEAB6AD01A8C}" srcOrd="1" destOrd="0" presId="urn:microsoft.com/office/officeart/2018/2/layout/IconVerticalSolidList"/>
    <dgm:cxn modelId="{4E3B972D-336C-4D33-92CC-D3591317EC9C}" type="presParOf" srcId="{560766BB-4D85-4DD4-8A1D-82383FE36C9D}" destId="{A75706E6-89E1-41D7-8510-EF9AF5CC18B4}" srcOrd="2" destOrd="0" presId="urn:microsoft.com/office/officeart/2018/2/layout/IconVerticalSolidList"/>
    <dgm:cxn modelId="{0615071E-0248-4314-9601-A30755B3611D}" type="presParOf" srcId="{560766BB-4D85-4DD4-8A1D-82383FE36C9D}" destId="{1AA104D8-DB5A-44A8-94AB-81BBDEE6FE9F}" srcOrd="3" destOrd="0" presId="urn:microsoft.com/office/officeart/2018/2/layout/IconVerticalSolidList"/>
    <dgm:cxn modelId="{DE53AB33-A1FD-4C96-8FF5-94CF7E3C627C}" type="presParOf" srcId="{61FC509B-F54D-4EA1-A5FA-8C281BFEA991}" destId="{92E1B10A-01EC-4226-A923-ECFBEAE688DF}" srcOrd="1" destOrd="0" presId="urn:microsoft.com/office/officeart/2018/2/layout/IconVerticalSolidList"/>
    <dgm:cxn modelId="{1020FB9F-F8E6-4098-8710-9AF3309381AA}" type="presParOf" srcId="{61FC509B-F54D-4EA1-A5FA-8C281BFEA991}" destId="{3BCBE5FD-3888-4E00-86E9-53079C50F78C}" srcOrd="2" destOrd="0" presId="urn:microsoft.com/office/officeart/2018/2/layout/IconVerticalSolidList"/>
    <dgm:cxn modelId="{8F3D353B-3511-4D6B-BDC5-8F73D7F56EC6}" type="presParOf" srcId="{3BCBE5FD-3888-4E00-86E9-53079C50F78C}" destId="{7E9421F9-50F5-4682-8F84-775256510635}" srcOrd="0" destOrd="0" presId="urn:microsoft.com/office/officeart/2018/2/layout/IconVerticalSolidList"/>
    <dgm:cxn modelId="{5DE5D0AD-A8FE-4F38-BCAC-1FAC8CF60CFA}" type="presParOf" srcId="{3BCBE5FD-3888-4E00-86E9-53079C50F78C}" destId="{6C857AD8-F3A9-4B38-8CFE-6251B55A76D8}" srcOrd="1" destOrd="0" presId="urn:microsoft.com/office/officeart/2018/2/layout/IconVerticalSolidList"/>
    <dgm:cxn modelId="{A71D21EA-34E8-48F1-BD4B-0E732210E65F}" type="presParOf" srcId="{3BCBE5FD-3888-4E00-86E9-53079C50F78C}" destId="{774E7E96-90F9-45A7-A9F7-64028435E33C}" srcOrd="2" destOrd="0" presId="urn:microsoft.com/office/officeart/2018/2/layout/IconVerticalSolidList"/>
    <dgm:cxn modelId="{61B24E41-9F4A-4CB2-A057-E702DB110DBB}" type="presParOf" srcId="{3BCBE5FD-3888-4E00-86E9-53079C50F78C}" destId="{C1E94784-B137-4C2D-A329-4F0E681B75CA}" srcOrd="3" destOrd="0" presId="urn:microsoft.com/office/officeart/2018/2/layout/IconVerticalSolidList"/>
    <dgm:cxn modelId="{ED3BAD22-5F20-4A98-9056-70903C346F0F}" type="presParOf" srcId="{61FC509B-F54D-4EA1-A5FA-8C281BFEA991}" destId="{91AD0B0D-FB65-41F2-B327-393840804E39}" srcOrd="3" destOrd="0" presId="urn:microsoft.com/office/officeart/2018/2/layout/IconVerticalSolidList"/>
    <dgm:cxn modelId="{EF34672A-2D06-4DD0-AD1A-67CA630789C5}" type="presParOf" srcId="{61FC509B-F54D-4EA1-A5FA-8C281BFEA991}" destId="{2CEB9D79-09A3-4D02-9553-113A197E1BB8}" srcOrd="4" destOrd="0" presId="urn:microsoft.com/office/officeart/2018/2/layout/IconVerticalSolidList"/>
    <dgm:cxn modelId="{8F26A066-CB90-4B33-95E7-97873C5DA776}" type="presParOf" srcId="{2CEB9D79-09A3-4D02-9553-113A197E1BB8}" destId="{AC51FA0E-502F-41F5-844B-A943B5CB23CE}" srcOrd="0" destOrd="0" presId="urn:microsoft.com/office/officeart/2018/2/layout/IconVerticalSolidList"/>
    <dgm:cxn modelId="{FDC06D9E-AE73-4084-A354-3504A44937BF}" type="presParOf" srcId="{2CEB9D79-09A3-4D02-9553-113A197E1BB8}" destId="{4AC8C66A-BD32-45FC-BF19-9025E27D6844}" srcOrd="1" destOrd="0" presId="urn:microsoft.com/office/officeart/2018/2/layout/IconVerticalSolidList"/>
    <dgm:cxn modelId="{DDC781B9-D96C-4FBB-9CF4-0ACC0706296A}" type="presParOf" srcId="{2CEB9D79-09A3-4D02-9553-113A197E1BB8}" destId="{809E8E12-C684-4B36-B8E1-8F9ABF8BEB70}" srcOrd="2" destOrd="0" presId="urn:microsoft.com/office/officeart/2018/2/layout/IconVerticalSolidList"/>
    <dgm:cxn modelId="{566D5FDC-10D5-4083-B3D2-2DC1698FB54C}" type="presParOf" srcId="{2CEB9D79-09A3-4D02-9553-113A197E1BB8}" destId="{58FE8E1A-ECB1-4734-AB10-C18D48077C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1E62F2-2B67-494A-AD49-F6B826560BA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76372709-BE73-4E5B-8B2B-6DA565549331}">
      <dgm:prSet/>
      <dgm:spPr/>
      <dgm:t>
        <a:bodyPr/>
        <a:lstStyle/>
        <a:p>
          <a:r>
            <a:rPr lang="en-US"/>
            <a:t>Conduct blameless postmortems.</a:t>
          </a:r>
        </a:p>
      </dgm:t>
    </dgm:pt>
    <dgm:pt modelId="{30AFF138-2477-41E7-8B41-F094D4E1FA17}" type="parTrans" cxnId="{208EBBD8-6ACE-4FE3-990C-2039EBE60E4D}">
      <dgm:prSet/>
      <dgm:spPr/>
      <dgm:t>
        <a:bodyPr/>
        <a:lstStyle/>
        <a:p>
          <a:endParaRPr lang="en-US"/>
        </a:p>
      </dgm:t>
    </dgm:pt>
    <dgm:pt modelId="{A5F60728-3786-4357-BC34-AC540C352BA4}" type="sibTrans" cxnId="{208EBBD8-6ACE-4FE3-990C-2039EBE60E4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21C1D19-C776-4CF0-B4FA-6A947FFC8507}">
      <dgm:prSet/>
      <dgm:spPr/>
      <dgm:t>
        <a:bodyPr/>
        <a:lstStyle/>
        <a:p>
          <a:r>
            <a:rPr lang="en-US"/>
            <a:t>Document root causes.</a:t>
          </a:r>
        </a:p>
      </dgm:t>
    </dgm:pt>
    <dgm:pt modelId="{BA795EAD-0E94-48A5-A14B-7C7363CE4C64}" type="parTrans" cxnId="{AA224076-500B-4091-84E2-4CB0006FD8A0}">
      <dgm:prSet/>
      <dgm:spPr/>
      <dgm:t>
        <a:bodyPr/>
        <a:lstStyle/>
        <a:p>
          <a:endParaRPr lang="en-US"/>
        </a:p>
      </dgm:t>
    </dgm:pt>
    <dgm:pt modelId="{FF6B4157-83A5-4916-9798-A4C603BD4316}" type="sibTrans" cxnId="{AA224076-500B-4091-84E2-4CB0006FD8A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CC8AC06-17B8-44BE-9A45-A934D47D5CEB}">
      <dgm:prSet/>
      <dgm:spPr/>
      <dgm:t>
        <a:bodyPr/>
        <a:lstStyle/>
        <a:p>
          <a:r>
            <a:rPr lang="en-US"/>
            <a:t>Feed improvements (Kim, 2021, p 263).</a:t>
          </a:r>
        </a:p>
      </dgm:t>
    </dgm:pt>
    <dgm:pt modelId="{9821358C-F721-46B5-994D-5A441E7D1C29}" type="parTrans" cxnId="{38490C0E-4197-41F0-951E-F897397056AD}">
      <dgm:prSet/>
      <dgm:spPr/>
      <dgm:t>
        <a:bodyPr/>
        <a:lstStyle/>
        <a:p>
          <a:endParaRPr lang="en-US"/>
        </a:p>
      </dgm:t>
    </dgm:pt>
    <dgm:pt modelId="{8891D7F9-0F87-4EF2-AF62-2C4814745E52}" type="sibTrans" cxnId="{38490C0E-4197-41F0-951E-F897397056A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8A0C59A-CFCF-684F-9D71-902971ADD8E8}" type="pres">
      <dgm:prSet presAssocID="{1B1E62F2-2B67-494A-AD49-F6B826560BA8}" presName="Name0" presStyleCnt="0">
        <dgm:presLayoutVars>
          <dgm:animLvl val="lvl"/>
          <dgm:resizeHandles val="exact"/>
        </dgm:presLayoutVars>
      </dgm:prSet>
      <dgm:spPr/>
    </dgm:pt>
    <dgm:pt modelId="{0EFFA150-D297-7A43-B70F-2FA5030E9C9B}" type="pres">
      <dgm:prSet presAssocID="{76372709-BE73-4E5B-8B2B-6DA565549331}" presName="compositeNode" presStyleCnt="0">
        <dgm:presLayoutVars>
          <dgm:bulletEnabled val="1"/>
        </dgm:presLayoutVars>
      </dgm:prSet>
      <dgm:spPr/>
    </dgm:pt>
    <dgm:pt modelId="{41DE6341-0056-0B41-823C-D900FCE9D5C0}" type="pres">
      <dgm:prSet presAssocID="{76372709-BE73-4E5B-8B2B-6DA565549331}" presName="bgRect" presStyleLbl="alignNode1" presStyleIdx="0" presStyleCnt="3"/>
      <dgm:spPr/>
    </dgm:pt>
    <dgm:pt modelId="{88C9E098-1B86-4548-B318-7273C4AE9BF9}" type="pres">
      <dgm:prSet presAssocID="{A5F60728-3786-4357-BC34-AC540C352BA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D9910E8-BD54-5C4B-A971-48DB5AA8351D}" type="pres">
      <dgm:prSet presAssocID="{76372709-BE73-4E5B-8B2B-6DA565549331}" presName="nodeRect" presStyleLbl="alignNode1" presStyleIdx="0" presStyleCnt="3">
        <dgm:presLayoutVars>
          <dgm:bulletEnabled val="1"/>
        </dgm:presLayoutVars>
      </dgm:prSet>
      <dgm:spPr/>
    </dgm:pt>
    <dgm:pt modelId="{9D833A20-FA44-6847-9C15-59A22F3E15CB}" type="pres">
      <dgm:prSet presAssocID="{A5F60728-3786-4357-BC34-AC540C352BA4}" presName="sibTrans" presStyleCnt="0"/>
      <dgm:spPr/>
    </dgm:pt>
    <dgm:pt modelId="{24B8DA29-2CE2-E642-AAF6-86B24869FABF}" type="pres">
      <dgm:prSet presAssocID="{C21C1D19-C776-4CF0-B4FA-6A947FFC8507}" presName="compositeNode" presStyleCnt="0">
        <dgm:presLayoutVars>
          <dgm:bulletEnabled val="1"/>
        </dgm:presLayoutVars>
      </dgm:prSet>
      <dgm:spPr/>
    </dgm:pt>
    <dgm:pt modelId="{B3D72F0E-F0A7-2141-960B-5EAB4F80B636}" type="pres">
      <dgm:prSet presAssocID="{C21C1D19-C776-4CF0-B4FA-6A947FFC8507}" presName="bgRect" presStyleLbl="alignNode1" presStyleIdx="1" presStyleCnt="3"/>
      <dgm:spPr/>
    </dgm:pt>
    <dgm:pt modelId="{DC096130-D69E-3D4D-965B-A10897922FC7}" type="pres">
      <dgm:prSet presAssocID="{FF6B4157-83A5-4916-9798-A4C603BD431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E140728-53E3-4747-BF08-7AE3B24C2C66}" type="pres">
      <dgm:prSet presAssocID="{C21C1D19-C776-4CF0-B4FA-6A947FFC8507}" presName="nodeRect" presStyleLbl="alignNode1" presStyleIdx="1" presStyleCnt="3">
        <dgm:presLayoutVars>
          <dgm:bulletEnabled val="1"/>
        </dgm:presLayoutVars>
      </dgm:prSet>
      <dgm:spPr/>
    </dgm:pt>
    <dgm:pt modelId="{B0B878FF-4BC5-8B48-9A94-034867F945D0}" type="pres">
      <dgm:prSet presAssocID="{FF6B4157-83A5-4916-9798-A4C603BD4316}" presName="sibTrans" presStyleCnt="0"/>
      <dgm:spPr/>
    </dgm:pt>
    <dgm:pt modelId="{F0CEC76E-10E7-9F4F-B4C4-FB5D33C53793}" type="pres">
      <dgm:prSet presAssocID="{1CC8AC06-17B8-44BE-9A45-A934D47D5CEB}" presName="compositeNode" presStyleCnt="0">
        <dgm:presLayoutVars>
          <dgm:bulletEnabled val="1"/>
        </dgm:presLayoutVars>
      </dgm:prSet>
      <dgm:spPr/>
    </dgm:pt>
    <dgm:pt modelId="{42B6D496-615B-304C-8EED-A549CDD71809}" type="pres">
      <dgm:prSet presAssocID="{1CC8AC06-17B8-44BE-9A45-A934D47D5CEB}" presName="bgRect" presStyleLbl="alignNode1" presStyleIdx="2" presStyleCnt="3"/>
      <dgm:spPr/>
    </dgm:pt>
    <dgm:pt modelId="{F2560962-A97D-9045-A7A8-A2CE3A2B307B}" type="pres">
      <dgm:prSet presAssocID="{8891D7F9-0F87-4EF2-AF62-2C4814745E5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A646CDF-DAB8-374B-B78E-5CA8DC0FFD90}" type="pres">
      <dgm:prSet presAssocID="{1CC8AC06-17B8-44BE-9A45-A934D47D5CE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8490C0E-4197-41F0-951E-F897397056AD}" srcId="{1B1E62F2-2B67-494A-AD49-F6B826560BA8}" destId="{1CC8AC06-17B8-44BE-9A45-A934D47D5CEB}" srcOrd="2" destOrd="0" parTransId="{9821358C-F721-46B5-994D-5A441E7D1C29}" sibTransId="{8891D7F9-0F87-4EF2-AF62-2C4814745E52}"/>
    <dgm:cxn modelId="{96B10517-E3FD-F240-9800-12CF000B23C1}" type="presOf" srcId="{1CC8AC06-17B8-44BE-9A45-A934D47D5CEB}" destId="{42B6D496-615B-304C-8EED-A549CDD71809}" srcOrd="0" destOrd="0" presId="urn:microsoft.com/office/officeart/2016/7/layout/LinearBlockProcessNumbered"/>
    <dgm:cxn modelId="{2BD8F619-4F74-AD4E-B1D1-E526318E4929}" type="presOf" srcId="{8891D7F9-0F87-4EF2-AF62-2C4814745E52}" destId="{F2560962-A97D-9045-A7A8-A2CE3A2B307B}" srcOrd="0" destOrd="0" presId="urn:microsoft.com/office/officeart/2016/7/layout/LinearBlockProcessNumbered"/>
    <dgm:cxn modelId="{A3533436-C9FF-9946-9FDA-C699CF2B44C8}" type="presOf" srcId="{1B1E62F2-2B67-494A-AD49-F6B826560BA8}" destId="{98A0C59A-CFCF-684F-9D71-902971ADD8E8}" srcOrd="0" destOrd="0" presId="urn:microsoft.com/office/officeart/2016/7/layout/LinearBlockProcessNumbered"/>
    <dgm:cxn modelId="{A80A5149-1E31-F243-B1C6-70479C0120B7}" type="presOf" srcId="{C21C1D19-C776-4CF0-B4FA-6A947FFC8507}" destId="{B3D72F0E-F0A7-2141-960B-5EAB4F80B636}" srcOrd="0" destOrd="0" presId="urn:microsoft.com/office/officeart/2016/7/layout/LinearBlockProcessNumbered"/>
    <dgm:cxn modelId="{6F04034F-0186-3444-BBE1-A8E0796E0F95}" type="presOf" srcId="{FF6B4157-83A5-4916-9798-A4C603BD4316}" destId="{DC096130-D69E-3D4D-965B-A10897922FC7}" srcOrd="0" destOrd="0" presId="urn:microsoft.com/office/officeart/2016/7/layout/LinearBlockProcessNumbered"/>
    <dgm:cxn modelId="{4C509D68-0644-5C43-990A-3B49BECE1216}" type="presOf" srcId="{76372709-BE73-4E5B-8B2B-6DA565549331}" destId="{41DE6341-0056-0B41-823C-D900FCE9D5C0}" srcOrd="0" destOrd="0" presId="urn:microsoft.com/office/officeart/2016/7/layout/LinearBlockProcessNumbered"/>
    <dgm:cxn modelId="{AA224076-500B-4091-84E2-4CB0006FD8A0}" srcId="{1B1E62F2-2B67-494A-AD49-F6B826560BA8}" destId="{C21C1D19-C776-4CF0-B4FA-6A947FFC8507}" srcOrd="1" destOrd="0" parTransId="{BA795EAD-0E94-48A5-A14B-7C7363CE4C64}" sibTransId="{FF6B4157-83A5-4916-9798-A4C603BD4316}"/>
    <dgm:cxn modelId="{B88936AD-2C85-4D46-8AA9-25587A152BAA}" type="presOf" srcId="{A5F60728-3786-4357-BC34-AC540C352BA4}" destId="{88C9E098-1B86-4548-B318-7273C4AE9BF9}" srcOrd="0" destOrd="0" presId="urn:microsoft.com/office/officeart/2016/7/layout/LinearBlockProcessNumbered"/>
    <dgm:cxn modelId="{5CF30BBA-8496-1348-A63F-0CF1202D15B2}" type="presOf" srcId="{76372709-BE73-4E5B-8B2B-6DA565549331}" destId="{AD9910E8-BD54-5C4B-A971-48DB5AA8351D}" srcOrd="1" destOrd="0" presId="urn:microsoft.com/office/officeart/2016/7/layout/LinearBlockProcessNumbered"/>
    <dgm:cxn modelId="{7BA053D2-6D04-2547-9582-72A43309FDED}" type="presOf" srcId="{1CC8AC06-17B8-44BE-9A45-A934D47D5CEB}" destId="{4A646CDF-DAB8-374B-B78E-5CA8DC0FFD90}" srcOrd="1" destOrd="0" presId="urn:microsoft.com/office/officeart/2016/7/layout/LinearBlockProcessNumbered"/>
    <dgm:cxn modelId="{208EBBD8-6ACE-4FE3-990C-2039EBE60E4D}" srcId="{1B1E62F2-2B67-494A-AD49-F6B826560BA8}" destId="{76372709-BE73-4E5B-8B2B-6DA565549331}" srcOrd="0" destOrd="0" parTransId="{30AFF138-2477-41E7-8B41-F094D4E1FA17}" sibTransId="{A5F60728-3786-4357-BC34-AC540C352BA4}"/>
    <dgm:cxn modelId="{707FCFEB-C892-9343-BFBB-DFE3DB71A65C}" type="presOf" srcId="{C21C1D19-C776-4CF0-B4FA-6A947FFC8507}" destId="{6E140728-53E3-4747-BF08-7AE3B24C2C66}" srcOrd="1" destOrd="0" presId="urn:microsoft.com/office/officeart/2016/7/layout/LinearBlockProcessNumbered"/>
    <dgm:cxn modelId="{6FE61010-A450-174B-8BDE-4F56F757D145}" type="presParOf" srcId="{98A0C59A-CFCF-684F-9D71-902971ADD8E8}" destId="{0EFFA150-D297-7A43-B70F-2FA5030E9C9B}" srcOrd="0" destOrd="0" presId="urn:microsoft.com/office/officeart/2016/7/layout/LinearBlockProcessNumbered"/>
    <dgm:cxn modelId="{750956D2-1235-8A46-89C9-73076F672ED5}" type="presParOf" srcId="{0EFFA150-D297-7A43-B70F-2FA5030E9C9B}" destId="{41DE6341-0056-0B41-823C-D900FCE9D5C0}" srcOrd="0" destOrd="0" presId="urn:microsoft.com/office/officeart/2016/7/layout/LinearBlockProcessNumbered"/>
    <dgm:cxn modelId="{E30F057B-5CC1-7F41-BB1C-C2FBE00BD79F}" type="presParOf" srcId="{0EFFA150-D297-7A43-B70F-2FA5030E9C9B}" destId="{88C9E098-1B86-4548-B318-7273C4AE9BF9}" srcOrd="1" destOrd="0" presId="urn:microsoft.com/office/officeart/2016/7/layout/LinearBlockProcessNumbered"/>
    <dgm:cxn modelId="{5DEE739C-DAB4-6B47-938F-8C766AC38B99}" type="presParOf" srcId="{0EFFA150-D297-7A43-B70F-2FA5030E9C9B}" destId="{AD9910E8-BD54-5C4B-A971-48DB5AA8351D}" srcOrd="2" destOrd="0" presId="urn:microsoft.com/office/officeart/2016/7/layout/LinearBlockProcessNumbered"/>
    <dgm:cxn modelId="{6997A1D8-D904-1047-A883-AEEB75DEE827}" type="presParOf" srcId="{98A0C59A-CFCF-684F-9D71-902971ADD8E8}" destId="{9D833A20-FA44-6847-9C15-59A22F3E15CB}" srcOrd="1" destOrd="0" presId="urn:microsoft.com/office/officeart/2016/7/layout/LinearBlockProcessNumbered"/>
    <dgm:cxn modelId="{73C4C7B5-D591-2E4C-BDBD-9F72556FC299}" type="presParOf" srcId="{98A0C59A-CFCF-684F-9D71-902971ADD8E8}" destId="{24B8DA29-2CE2-E642-AAF6-86B24869FABF}" srcOrd="2" destOrd="0" presId="urn:microsoft.com/office/officeart/2016/7/layout/LinearBlockProcessNumbered"/>
    <dgm:cxn modelId="{084E01B4-8C91-A442-ACEB-25C3E36C8F03}" type="presParOf" srcId="{24B8DA29-2CE2-E642-AAF6-86B24869FABF}" destId="{B3D72F0E-F0A7-2141-960B-5EAB4F80B636}" srcOrd="0" destOrd="0" presId="urn:microsoft.com/office/officeart/2016/7/layout/LinearBlockProcessNumbered"/>
    <dgm:cxn modelId="{E1F3E54D-E8E4-9D43-9140-38F5976D56C9}" type="presParOf" srcId="{24B8DA29-2CE2-E642-AAF6-86B24869FABF}" destId="{DC096130-D69E-3D4D-965B-A10897922FC7}" srcOrd="1" destOrd="0" presId="urn:microsoft.com/office/officeart/2016/7/layout/LinearBlockProcessNumbered"/>
    <dgm:cxn modelId="{D04483D1-B313-B74A-BCE6-6C6DB4C9E442}" type="presParOf" srcId="{24B8DA29-2CE2-E642-AAF6-86B24869FABF}" destId="{6E140728-53E3-4747-BF08-7AE3B24C2C66}" srcOrd="2" destOrd="0" presId="urn:microsoft.com/office/officeart/2016/7/layout/LinearBlockProcessNumbered"/>
    <dgm:cxn modelId="{05D1CED2-D604-EB49-B256-20BB2D9E7862}" type="presParOf" srcId="{98A0C59A-CFCF-684F-9D71-902971ADD8E8}" destId="{B0B878FF-4BC5-8B48-9A94-034867F945D0}" srcOrd="3" destOrd="0" presId="urn:microsoft.com/office/officeart/2016/7/layout/LinearBlockProcessNumbered"/>
    <dgm:cxn modelId="{F76D9D27-5349-D84F-AB75-BA2DC64994AC}" type="presParOf" srcId="{98A0C59A-CFCF-684F-9D71-902971ADD8E8}" destId="{F0CEC76E-10E7-9F4F-B4C4-FB5D33C53793}" srcOrd="4" destOrd="0" presId="urn:microsoft.com/office/officeart/2016/7/layout/LinearBlockProcessNumbered"/>
    <dgm:cxn modelId="{DC346952-4445-4541-953E-33EF4D876515}" type="presParOf" srcId="{F0CEC76E-10E7-9F4F-B4C4-FB5D33C53793}" destId="{42B6D496-615B-304C-8EED-A549CDD71809}" srcOrd="0" destOrd="0" presId="urn:microsoft.com/office/officeart/2016/7/layout/LinearBlockProcessNumbered"/>
    <dgm:cxn modelId="{9CE8D3B0-C01B-344A-8932-852DCDD645C6}" type="presParOf" srcId="{F0CEC76E-10E7-9F4F-B4C4-FB5D33C53793}" destId="{F2560962-A97D-9045-A7A8-A2CE3A2B307B}" srcOrd="1" destOrd="0" presId="urn:microsoft.com/office/officeart/2016/7/layout/LinearBlockProcessNumbered"/>
    <dgm:cxn modelId="{17BE8261-1629-9345-8641-3BF14D8DCE23}" type="presParOf" srcId="{F0CEC76E-10E7-9F4F-B4C4-FB5D33C53793}" destId="{4A646CDF-DAB8-374B-B78E-5CA8DC0FFD9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826A9A0-9690-4725-9EA1-61D5E9353E2E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927082-0571-46ED-B3F0-68B7539B7F72}">
      <dgm:prSet/>
      <dgm:spPr/>
      <dgm:t>
        <a:bodyPr/>
        <a:lstStyle/>
        <a:p>
          <a:r>
            <a:rPr lang="en-US"/>
            <a:t>PagerDuty – Scheduling and alert filtering.</a:t>
          </a:r>
        </a:p>
      </dgm:t>
    </dgm:pt>
    <dgm:pt modelId="{30CBA317-F15A-4ED4-BA66-4FAF4F32A6A8}" type="parTrans" cxnId="{380444FA-EE94-4C85-B767-3D565D0B2E8E}">
      <dgm:prSet/>
      <dgm:spPr/>
      <dgm:t>
        <a:bodyPr/>
        <a:lstStyle/>
        <a:p>
          <a:endParaRPr lang="en-US"/>
        </a:p>
      </dgm:t>
    </dgm:pt>
    <dgm:pt modelId="{18170A15-6C0B-4E7B-8C38-E442D9F008AB}" type="sibTrans" cxnId="{380444FA-EE94-4C85-B767-3D565D0B2E8E}">
      <dgm:prSet/>
      <dgm:spPr/>
      <dgm:t>
        <a:bodyPr/>
        <a:lstStyle/>
        <a:p>
          <a:endParaRPr lang="en-US"/>
        </a:p>
      </dgm:t>
    </dgm:pt>
    <dgm:pt modelId="{7CA63DB2-8928-4BB9-AD26-86EB4B79279B}">
      <dgm:prSet/>
      <dgm:spPr/>
      <dgm:t>
        <a:bodyPr/>
        <a:lstStyle/>
        <a:p>
          <a:r>
            <a:rPr lang="en-US"/>
            <a:t>Opsgenie – Monitoring integration.</a:t>
          </a:r>
        </a:p>
      </dgm:t>
    </dgm:pt>
    <dgm:pt modelId="{E67BC039-E43B-44B6-AF23-082C3982A95A}" type="parTrans" cxnId="{B8810289-AEA5-4D24-B4A1-7E4AE38AE18B}">
      <dgm:prSet/>
      <dgm:spPr/>
      <dgm:t>
        <a:bodyPr/>
        <a:lstStyle/>
        <a:p>
          <a:endParaRPr lang="en-US"/>
        </a:p>
      </dgm:t>
    </dgm:pt>
    <dgm:pt modelId="{D4048753-50F9-4B04-8DDC-581A05C1748B}" type="sibTrans" cxnId="{B8810289-AEA5-4D24-B4A1-7E4AE38AE18B}">
      <dgm:prSet/>
      <dgm:spPr/>
      <dgm:t>
        <a:bodyPr/>
        <a:lstStyle/>
        <a:p>
          <a:endParaRPr lang="en-US"/>
        </a:p>
      </dgm:t>
    </dgm:pt>
    <dgm:pt modelId="{700552C2-1E20-45F3-A6E8-7778880754CA}">
      <dgm:prSet/>
      <dgm:spPr/>
      <dgm:t>
        <a:bodyPr/>
        <a:lstStyle/>
        <a:p>
          <a:r>
            <a:rPr lang="en-US"/>
            <a:t>Squadcast – SRE focused.</a:t>
          </a:r>
        </a:p>
      </dgm:t>
    </dgm:pt>
    <dgm:pt modelId="{F7FCACB6-EC5A-40C2-85D0-4180538D0844}" type="parTrans" cxnId="{A5E53E4F-EEFF-4C62-9CE4-17FA899DDC7D}">
      <dgm:prSet/>
      <dgm:spPr/>
      <dgm:t>
        <a:bodyPr/>
        <a:lstStyle/>
        <a:p>
          <a:endParaRPr lang="en-US"/>
        </a:p>
      </dgm:t>
    </dgm:pt>
    <dgm:pt modelId="{2850313A-7ABA-4853-AA57-A7045DCD3910}" type="sibTrans" cxnId="{A5E53E4F-EEFF-4C62-9CE4-17FA899DDC7D}">
      <dgm:prSet/>
      <dgm:spPr/>
      <dgm:t>
        <a:bodyPr/>
        <a:lstStyle/>
        <a:p>
          <a:endParaRPr lang="en-US"/>
        </a:p>
      </dgm:t>
    </dgm:pt>
    <dgm:pt modelId="{6005B7D2-19B4-3D4E-9314-C0E136A8C215}" type="pres">
      <dgm:prSet presAssocID="{5826A9A0-9690-4725-9EA1-61D5E9353E2E}" presName="linear" presStyleCnt="0">
        <dgm:presLayoutVars>
          <dgm:animLvl val="lvl"/>
          <dgm:resizeHandles val="exact"/>
        </dgm:presLayoutVars>
      </dgm:prSet>
      <dgm:spPr/>
    </dgm:pt>
    <dgm:pt modelId="{2308A1B9-8F3B-5641-BA0B-0D8BF9B3A272}" type="pres">
      <dgm:prSet presAssocID="{D3927082-0571-46ED-B3F0-68B7539B7F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488EBE-1962-7B4A-9876-ADEE613AF264}" type="pres">
      <dgm:prSet presAssocID="{18170A15-6C0B-4E7B-8C38-E442D9F008AB}" presName="spacer" presStyleCnt="0"/>
      <dgm:spPr/>
    </dgm:pt>
    <dgm:pt modelId="{B40B1F6A-C2C3-AC42-AA3C-27A411D16E8A}" type="pres">
      <dgm:prSet presAssocID="{7CA63DB2-8928-4BB9-AD26-86EB4B7927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269530-EDA5-D949-9DCD-D07525156F9A}" type="pres">
      <dgm:prSet presAssocID="{D4048753-50F9-4B04-8DDC-581A05C1748B}" presName="spacer" presStyleCnt="0"/>
      <dgm:spPr/>
    </dgm:pt>
    <dgm:pt modelId="{976C1E69-92C7-7D45-A800-CE4B0A472B2E}" type="pres">
      <dgm:prSet presAssocID="{700552C2-1E20-45F3-A6E8-7778880754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12C811-EFDF-FA46-953C-A0C9E2444F6E}" type="presOf" srcId="{700552C2-1E20-45F3-A6E8-7778880754CA}" destId="{976C1E69-92C7-7D45-A800-CE4B0A472B2E}" srcOrd="0" destOrd="0" presId="urn:microsoft.com/office/officeart/2005/8/layout/vList2"/>
    <dgm:cxn modelId="{EB292444-FFBC-7244-A81E-805115E496B4}" type="presOf" srcId="{D3927082-0571-46ED-B3F0-68B7539B7F72}" destId="{2308A1B9-8F3B-5641-BA0B-0D8BF9B3A272}" srcOrd="0" destOrd="0" presId="urn:microsoft.com/office/officeart/2005/8/layout/vList2"/>
    <dgm:cxn modelId="{A5E53E4F-EEFF-4C62-9CE4-17FA899DDC7D}" srcId="{5826A9A0-9690-4725-9EA1-61D5E9353E2E}" destId="{700552C2-1E20-45F3-A6E8-7778880754CA}" srcOrd="2" destOrd="0" parTransId="{F7FCACB6-EC5A-40C2-85D0-4180538D0844}" sibTransId="{2850313A-7ABA-4853-AA57-A7045DCD3910}"/>
    <dgm:cxn modelId="{C3060C65-0D44-5A43-BB2D-D9DE1BDF64D5}" type="presOf" srcId="{7CA63DB2-8928-4BB9-AD26-86EB4B79279B}" destId="{B40B1F6A-C2C3-AC42-AA3C-27A411D16E8A}" srcOrd="0" destOrd="0" presId="urn:microsoft.com/office/officeart/2005/8/layout/vList2"/>
    <dgm:cxn modelId="{B8810289-AEA5-4D24-B4A1-7E4AE38AE18B}" srcId="{5826A9A0-9690-4725-9EA1-61D5E9353E2E}" destId="{7CA63DB2-8928-4BB9-AD26-86EB4B79279B}" srcOrd="1" destOrd="0" parTransId="{E67BC039-E43B-44B6-AF23-082C3982A95A}" sibTransId="{D4048753-50F9-4B04-8DDC-581A05C1748B}"/>
    <dgm:cxn modelId="{74AB56AB-9FBD-624D-B3D9-99422B0B5BD8}" type="presOf" srcId="{5826A9A0-9690-4725-9EA1-61D5E9353E2E}" destId="{6005B7D2-19B4-3D4E-9314-C0E136A8C215}" srcOrd="0" destOrd="0" presId="urn:microsoft.com/office/officeart/2005/8/layout/vList2"/>
    <dgm:cxn modelId="{380444FA-EE94-4C85-B767-3D565D0B2E8E}" srcId="{5826A9A0-9690-4725-9EA1-61D5E9353E2E}" destId="{D3927082-0571-46ED-B3F0-68B7539B7F72}" srcOrd="0" destOrd="0" parTransId="{30CBA317-F15A-4ED4-BA66-4FAF4F32A6A8}" sibTransId="{18170A15-6C0B-4E7B-8C38-E442D9F008AB}"/>
    <dgm:cxn modelId="{DC2CEB0A-633B-3D45-9D9B-9D5639F7F145}" type="presParOf" srcId="{6005B7D2-19B4-3D4E-9314-C0E136A8C215}" destId="{2308A1B9-8F3B-5641-BA0B-0D8BF9B3A272}" srcOrd="0" destOrd="0" presId="urn:microsoft.com/office/officeart/2005/8/layout/vList2"/>
    <dgm:cxn modelId="{EED1AEE1-5CBA-D442-A934-59B35DA5B914}" type="presParOf" srcId="{6005B7D2-19B4-3D4E-9314-C0E136A8C215}" destId="{0E488EBE-1962-7B4A-9876-ADEE613AF264}" srcOrd="1" destOrd="0" presId="urn:microsoft.com/office/officeart/2005/8/layout/vList2"/>
    <dgm:cxn modelId="{00B6DE3F-2763-624A-BBCE-A3051932A29D}" type="presParOf" srcId="{6005B7D2-19B4-3D4E-9314-C0E136A8C215}" destId="{B40B1F6A-C2C3-AC42-AA3C-27A411D16E8A}" srcOrd="2" destOrd="0" presId="urn:microsoft.com/office/officeart/2005/8/layout/vList2"/>
    <dgm:cxn modelId="{9AD2D53E-B8AF-7548-94A1-CCB86EA83F69}" type="presParOf" srcId="{6005B7D2-19B4-3D4E-9314-C0E136A8C215}" destId="{94269530-EDA5-D949-9DCD-D07525156F9A}" srcOrd="3" destOrd="0" presId="urn:microsoft.com/office/officeart/2005/8/layout/vList2"/>
    <dgm:cxn modelId="{F4466B21-B9D0-804D-AD10-4B09F575EDC9}" type="presParOf" srcId="{6005B7D2-19B4-3D4E-9314-C0E136A8C215}" destId="{976C1E69-92C7-7D45-A800-CE4B0A472B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3D3F5EC-35F6-47BF-9B5E-DC664A4DB5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7E629E3-4650-4C9B-B6EB-C2F1BFE1912A}">
      <dgm:prSet/>
      <dgm:spPr/>
      <dgm:t>
        <a:bodyPr/>
        <a:lstStyle/>
        <a:p>
          <a:r>
            <a:rPr lang="en-US"/>
            <a:t>AlertOps. (2025). Best Practices for Managing On-Call  Rotation. https://alertops.com/on-call-rotation/</a:t>
          </a:r>
        </a:p>
      </dgm:t>
    </dgm:pt>
    <dgm:pt modelId="{A504F9DA-1602-4E2C-ACEF-3AE13D73C345}" type="parTrans" cxnId="{2939E180-31AF-4700-8BF9-E221DE6FA647}">
      <dgm:prSet/>
      <dgm:spPr/>
      <dgm:t>
        <a:bodyPr/>
        <a:lstStyle/>
        <a:p>
          <a:endParaRPr lang="en-US"/>
        </a:p>
      </dgm:t>
    </dgm:pt>
    <dgm:pt modelId="{17D9815D-0FAB-43EA-9FB2-021D67393DA5}" type="sibTrans" cxnId="{2939E180-31AF-4700-8BF9-E221DE6FA647}">
      <dgm:prSet/>
      <dgm:spPr/>
      <dgm:t>
        <a:bodyPr/>
        <a:lstStyle/>
        <a:p>
          <a:endParaRPr lang="en-US"/>
        </a:p>
      </dgm:t>
    </dgm:pt>
    <dgm:pt modelId="{BAE39222-909A-4E73-A8BC-701DC897116C}">
      <dgm:prSet/>
      <dgm:spPr/>
      <dgm:t>
        <a:bodyPr/>
        <a:lstStyle/>
        <a:p>
          <a:r>
            <a:rPr lang="en-US"/>
            <a:t>Kim, G., Humble, J., Debois, P., &amp; Willis, J. (2021). The DevOps Handbook (2nd ed.). IT Revolution Press.</a:t>
          </a:r>
        </a:p>
      </dgm:t>
    </dgm:pt>
    <dgm:pt modelId="{4BC7DEBB-4CD0-45C4-993C-E5D64AC116BF}" type="parTrans" cxnId="{48959B22-E10B-4F23-ACD9-B129EF4682CC}">
      <dgm:prSet/>
      <dgm:spPr/>
      <dgm:t>
        <a:bodyPr/>
        <a:lstStyle/>
        <a:p>
          <a:endParaRPr lang="en-US"/>
        </a:p>
      </dgm:t>
    </dgm:pt>
    <dgm:pt modelId="{F1C2E773-07C0-4D65-AA12-402DA3942A8F}" type="sibTrans" cxnId="{48959B22-E10B-4F23-ACD9-B129EF4682CC}">
      <dgm:prSet/>
      <dgm:spPr/>
      <dgm:t>
        <a:bodyPr/>
        <a:lstStyle/>
        <a:p>
          <a:endParaRPr lang="en-US"/>
        </a:p>
      </dgm:t>
    </dgm:pt>
    <dgm:pt modelId="{2958E9B3-BD84-4F84-BC20-D814A0FDAFE8}">
      <dgm:prSet/>
      <dgm:spPr/>
      <dgm:t>
        <a:bodyPr/>
        <a:lstStyle/>
        <a:p>
          <a:r>
            <a:rPr lang="en-US"/>
            <a:t>PagerDuty. (n.d.). On-Call Rotations and Schedules. https://www.pagerduty.com/resources/incident-management-response/learn/call-rotations-schedules/</a:t>
          </a:r>
        </a:p>
      </dgm:t>
    </dgm:pt>
    <dgm:pt modelId="{A76B5ACD-EFFF-4EE4-BC68-6B655F571922}" type="parTrans" cxnId="{590DB01D-EC4D-48C3-9103-6119F39C9C8D}">
      <dgm:prSet/>
      <dgm:spPr/>
      <dgm:t>
        <a:bodyPr/>
        <a:lstStyle/>
        <a:p>
          <a:endParaRPr lang="en-US"/>
        </a:p>
      </dgm:t>
    </dgm:pt>
    <dgm:pt modelId="{C2944D78-59AB-406A-9106-163B2123D66A}" type="sibTrans" cxnId="{590DB01D-EC4D-48C3-9103-6119F39C9C8D}">
      <dgm:prSet/>
      <dgm:spPr/>
      <dgm:t>
        <a:bodyPr/>
        <a:lstStyle/>
        <a:p>
          <a:endParaRPr lang="en-US"/>
        </a:p>
      </dgm:t>
    </dgm:pt>
    <dgm:pt modelId="{D2C4B1BC-4C23-4235-A1ED-3581388DCE5F}">
      <dgm:prSet/>
      <dgm:spPr/>
      <dgm:t>
        <a:bodyPr/>
        <a:lstStyle/>
        <a:p>
          <a:r>
            <a:rPr lang="en-US"/>
            <a:t>Squadcast. (2023, January 12). On-Call Rotation: Tutorial &amp; Best Practices. https://www.squadcast.com/sre-best-practices/on-call-rotation</a:t>
          </a:r>
        </a:p>
      </dgm:t>
    </dgm:pt>
    <dgm:pt modelId="{D88CDE0D-A128-44D1-8DE6-44663B921FCB}" type="parTrans" cxnId="{521B92FA-2358-4BAC-A9BB-D3B0003FAF68}">
      <dgm:prSet/>
      <dgm:spPr/>
      <dgm:t>
        <a:bodyPr/>
        <a:lstStyle/>
        <a:p>
          <a:endParaRPr lang="en-US"/>
        </a:p>
      </dgm:t>
    </dgm:pt>
    <dgm:pt modelId="{828120F7-995D-4CED-A877-6477A1C4841A}" type="sibTrans" cxnId="{521B92FA-2358-4BAC-A9BB-D3B0003FAF68}">
      <dgm:prSet/>
      <dgm:spPr/>
      <dgm:t>
        <a:bodyPr/>
        <a:lstStyle/>
        <a:p>
          <a:endParaRPr lang="en-US"/>
        </a:p>
      </dgm:t>
    </dgm:pt>
    <dgm:pt modelId="{EBB678FA-D6E6-5647-BD25-F9914464D743}" type="pres">
      <dgm:prSet presAssocID="{93D3F5EC-35F6-47BF-9B5E-DC664A4DB524}" presName="linear" presStyleCnt="0">
        <dgm:presLayoutVars>
          <dgm:animLvl val="lvl"/>
          <dgm:resizeHandles val="exact"/>
        </dgm:presLayoutVars>
      </dgm:prSet>
      <dgm:spPr/>
    </dgm:pt>
    <dgm:pt modelId="{81750183-0E8E-804A-BF94-B19F41FF6AFA}" type="pres">
      <dgm:prSet presAssocID="{07E629E3-4650-4C9B-B6EB-C2F1BFE1912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FE47F8-507D-894A-ADAA-29813D204FCE}" type="pres">
      <dgm:prSet presAssocID="{17D9815D-0FAB-43EA-9FB2-021D67393DA5}" presName="spacer" presStyleCnt="0"/>
      <dgm:spPr/>
    </dgm:pt>
    <dgm:pt modelId="{72361152-188D-794C-89B1-2A80A2D48BE0}" type="pres">
      <dgm:prSet presAssocID="{BAE39222-909A-4E73-A8BC-701DC89711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0EF90D-7FD5-0F47-993B-15FB687F96F1}" type="pres">
      <dgm:prSet presAssocID="{F1C2E773-07C0-4D65-AA12-402DA3942A8F}" presName="spacer" presStyleCnt="0"/>
      <dgm:spPr/>
    </dgm:pt>
    <dgm:pt modelId="{6B0DC32F-F6F8-0446-9FFB-CA13F85A0555}" type="pres">
      <dgm:prSet presAssocID="{2958E9B3-BD84-4F84-BC20-D814A0FDAF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979C933-580C-BA41-B5E9-2F0E5EAEFD81}" type="pres">
      <dgm:prSet presAssocID="{C2944D78-59AB-406A-9106-163B2123D66A}" presName="spacer" presStyleCnt="0"/>
      <dgm:spPr/>
    </dgm:pt>
    <dgm:pt modelId="{9E164EE0-FD3A-5148-A325-09225AB5F59A}" type="pres">
      <dgm:prSet presAssocID="{D2C4B1BC-4C23-4235-A1ED-3581388DCE5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D8EB010-C715-EA4A-8D76-AA4660A37791}" type="presOf" srcId="{07E629E3-4650-4C9B-B6EB-C2F1BFE1912A}" destId="{81750183-0E8E-804A-BF94-B19F41FF6AFA}" srcOrd="0" destOrd="0" presId="urn:microsoft.com/office/officeart/2005/8/layout/vList2"/>
    <dgm:cxn modelId="{D0CB9916-E22E-1C48-9FA1-3E89E896FB34}" type="presOf" srcId="{93D3F5EC-35F6-47BF-9B5E-DC664A4DB524}" destId="{EBB678FA-D6E6-5647-BD25-F9914464D743}" srcOrd="0" destOrd="0" presId="urn:microsoft.com/office/officeart/2005/8/layout/vList2"/>
    <dgm:cxn modelId="{590DB01D-EC4D-48C3-9103-6119F39C9C8D}" srcId="{93D3F5EC-35F6-47BF-9B5E-DC664A4DB524}" destId="{2958E9B3-BD84-4F84-BC20-D814A0FDAFE8}" srcOrd="2" destOrd="0" parTransId="{A76B5ACD-EFFF-4EE4-BC68-6B655F571922}" sibTransId="{C2944D78-59AB-406A-9106-163B2123D66A}"/>
    <dgm:cxn modelId="{48959B22-E10B-4F23-ACD9-B129EF4682CC}" srcId="{93D3F5EC-35F6-47BF-9B5E-DC664A4DB524}" destId="{BAE39222-909A-4E73-A8BC-701DC897116C}" srcOrd="1" destOrd="0" parTransId="{4BC7DEBB-4CD0-45C4-993C-E5D64AC116BF}" sibTransId="{F1C2E773-07C0-4D65-AA12-402DA3942A8F}"/>
    <dgm:cxn modelId="{4C35AD2B-2345-FC47-B837-A91207F16C4B}" type="presOf" srcId="{2958E9B3-BD84-4F84-BC20-D814A0FDAFE8}" destId="{6B0DC32F-F6F8-0446-9FFB-CA13F85A0555}" srcOrd="0" destOrd="0" presId="urn:microsoft.com/office/officeart/2005/8/layout/vList2"/>
    <dgm:cxn modelId="{60AF213A-532A-6A45-A1D1-DBDEEB7FBABE}" type="presOf" srcId="{D2C4B1BC-4C23-4235-A1ED-3581388DCE5F}" destId="{9E164EE0-FD3A-5148-A325-09225AB5F59A}" srcOrd="0" destOrd="0" presId="urn:microsoft.com/office/officeart/2005/8/layout/vList2"/>
    <dgm:cxn modelId="{432EA249-A8E2-194B-A9C4-4432CDCEFEDE}" type="presOf" srcId="{BAE39222-909A-4E73-A8BC-701DC897116C}" destId="{72361152-188D-794C-89B1-2A80A2D48BE0}" srcOrd="0" destOrd="0" presId="urn:microsoft.com/office/officeart/2005/8/layout/vList2"/>
    <dgm:cxn modelId="{2939E180-31AF-4700-8BF9-E221DE6FA647}" srcId="{93D3F5EC-35F6-47BF-9B5E-DC664A4DB524}" destId="{07E629E3-4650-4C9B-B6EB-C2F1BFE1912A}" srcOrd="0" destOrd="0" parTransId="{A504F9DA-1602-4E2C-ACEF-3AE13D73C345}" sibTransId="{17D9815D-0FAB-43EA-9FB2-021D67393DA5}"/>
    <dgm:cxn modelId="{521B92FA-2358-4BAC-A9BB-D3B0003FAF68}" srcId="{93D3F5EC-35F6-47BF-9B5E-DC664A4DB524}" destId="{D2C4B1BC-4C23-4235-A1ED-3581388DCE5F}" srcOrd="3" destOrd="0" parTransId="{D88CDE0D-A128-44D1-8DE6-44663B921FCB}" sibTransId="{828120F7-995D-4CED-A877-6477A1C4841A}"/>
    <dgm:cxn modelId="{BD127407-9729-5441-8B6F-AE5AE682F46D}" type="presParOf" srcId="{EBB678FA-D6E6-5647-BD25-F9914464D743}" destId="{81750183-0E8E-804A-BF94-B19F41FF6AFA}" srcOrd="0" destOrd="0" presId="urn:microsoft.com/office/officeart/2005/8/layout/vList2"/>
    <dgm:cxn modelId="{B7E29EA6-12B0-5E4B-A9AD-F11683A6C510}" type="presParOf" srcId="{EBB678FA-D6E6-5647-BD25-F9914464D743}" destId="{4DFE47F8-507D-894A-ADAA-29813D204FCE}" srcOrd="1" destOrd="0" presId="urn:microsoft.com/office/officeart/2005/8/layout/vList2"/>
    <dgm:cxn modelId="{5B69AED3-4246-4849-A306-08DF47ECB315}" type="presParOf" srcId="{EBB678FA-D6E6-5647-BD25-F9914464D743}" destId="{72361152-188D-794C-89B1-2A80A2D48BE0}" srcOrd="2" destOrd="0" presId="urn:microsoft.com/office/officeart/2005/8/layout/vList2"/>
    <dgm:cxn modelId="{0E131C1C-9963-5348-B82F-40404B78FDA2}" type="presParOf" srcId="{EBB678FA-D6E6-5647-BD25-F9914464D743}" destId="{800EF90D-7FD5-0F47-993B-15FB687F96F1}" srcOrd="3" destOrd="0" presId="urn:microsoft.com/office/officeart/2005/8/layout/vList2"/>
    <dgm:cxn modelId="{2F1AFE4C-E8E0-6345-A26F-84CF7D32993B}" type="presParOf" srcId="{EBB678FA-D6E6-5647-BD25-F9914464D743}" destId="{6B0DC32F-F6F8-0446-9FFB-CA13F85A0555}" srcOrd="4" destOrd="0" presId="urn:microsoft.com/office/officeart/2005/8/layout/vList2"/>
    <dgm:cxn modelId="{D375060C-08CB-3447-9755-AF359142EECE}" type="presParOf" srcId="{EBB678FA-D6E6-5647-BD25-F9914464D743}" destId="{8979C933-580C-BA41-B5E9-2F0E5EAEFD81}" srcOrd="5" destOrd="0" presId="urn:microsoft.com/office/officeart/2005/8/layout/vList2"/>
    <dgm:cxn modelId="{7F940280-A02E-7646-B622-5A359457D0CD}" type="presParOf" srcId="{EBB678FA-D6E6-5647-BD25-F9914464D743}" destId="{9E164EE0-FD3A-5148-A325-09225AB5F5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E44AE5-F81F-4E78-AF71-1FBF5EE2C6DC}">
      <dsp:nvSpPr>
        <dsp:cNvPr id="0" name=""/>
        <dsp:cNvSpPr/>
      </dsp:nvSpPr>
      <dsp:spPr>
        <a:xfrm>
          <a:off x="530099" y="69193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FFD37-6E32-4975-9444-7DC9109861F5}">
      <dsp:nvSpPr>
        <dsp:cNvPr id="0" name=""/>
        <dsp:cNvSpPr/>
      </dsp:nvSpPr>
      <dsp:spPr>
        <a:xfrm>
          <a:off x="829912" y="991750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E0782-4072-47CA-A410-CE32DD9DD766}">
      <dsp:nvSpPr>
        <dsp:cNvPr id="0" name=""/>
        <dsp:cNvSpPr/>
      </dsp:nvSpPr>
      <dsp:spPr>
        <a:xfrm>
          <a:off x="80381" y="253693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Pager rotation refers to the scheduled system  where DevOps engineers are on-call.</a:t>
          </a:r>
        </a:p>
      </dsp:txBody>
      <dsp:txXfrm>
        <a:off x="80381" y="2536938"/>
        <a:ext cx="2306250" cy="720000"/>
      </dsp:txXfrm>
    </dsp:sp>
    <dsp:sp modelId="{D0B1E802-2552-4797-A5C7-1B877259324E}">
      <dsp:nvSpPr>
        <dsp:cNvPr id="0" name=""/>
        <dsp:cNvSpPr/>
      </dsp:nvSpPr>
      <dsp:spPr>
        <a:xfrm>
          <a:off x="3239943" y="69193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F8EBA-52ED-4306-89CF-0FAB0FEE787F}">
      <dsp:nvSpPr>
        <dsp:cNvPr id="0" name=""/>
        <dsp:cNvSpPr/>
      </dsp:nvSpPr>
      <dsp:spPr>
        <a:xfrm>
          <a:off x="3539756" y="991750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CF59E-6684-4545-AD61-8DCF41DD56CE}">
      <dsp:nvSpPr>
        <dsp:cNvPr id="0" name=""/>
        <dsp:cNvSpPr/>
      </dsp:nvSpPr>
      <dsp:spPr>
        <a:xfrm>
          <a:off x="2790224" y="253693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Includes alerts for outages, performance issues, and failures.</a:t>
          </a:r>
        </a:p>
      </dsp:txBody>
      <dsp:txXfrm>
        <a:off x="2790224" y="2536938"/>
        <a:ext cx="2306250" cy="720000"/>
      </dsp:txXfrm>
    </dsp:sp>
    <dsp:sp modelId="{3DB365CA-7BB8-4F39-B6B8-3B0490E2CDF7}">
      <dsp:nvSpPr>
        <dsp:cNvPr id="0" name=""/>
        <dsp:cNvSpPr/>
      </dsp:nvSpPr>
      <dsp:spPr>
        <a:xfrm>
          <a:off x="5949787" y="691938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E873B-F8FF-48F4-870B-28E3D36D4DEC}">
      <dsp:nvSpPr>
        <dsp:cNvPr id="0" name=""/>
        <dsp:cNvSpPr/>
      </dsp:nvSpPr>
      <dsp:spPr>
        <a:xfrm>
          <a:off x="6249600" y="991750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2FC15-F8F8-46C2-9310-E15BD1B283C7}">
      <dsp:nvSpPr>
        <dsp:cNvPr id="0" name=""/>
        <dsp:cNvSpPr/>
      </dsp:nvSpPr>
      <dsp:spPr>
        <a:xfrm>
          <a:off x="5500068" y="2536938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Core part of Site Reliability Engineering (SRE) and DevOps.</a:t>
          </a:r>
        </a:p>
      </dsp:txBody>
      <dsp:txXfrm>
        <a:off x="5500068" y="2536938"/>
        <a:ext cx="23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DBD8AE-C5F0-6942-BCD9-E02E1DE13805}">
      <dsp:nvSpPr>
        <dsp:cNvPr id="0" name=""/>
        <dsp:cNvSpPr/>
      </dsp:nvSpPr>
      <dsp:spPr>
        <a:xfrm>
          <a:off x="4674180" y="102284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Promotes shared responsibilities (Kim, 2021, p 263).</a:t>
          </a:r>
        </a:p>
      </dsp:txBody>
      <dsp:txXfrm>
        <a:off x="4674180" y="102284"/>
        <a:ext cx="1601316" cy="1601316"/>
      </dsp:txXfrm>
    </dsp:sp>
    <dsp:sp modelId="{B6D7D733-AEC4-DC41-90A9-A25100FD3FB5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549018"/>
            <a:gd name="adj4" fmla="val 20585536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D824A-A47A-2245-92B6-91D20814F51A}">
      <dsp:nvSpPr>
        <dsp:cNvPr id="0" name=""/>
        <dsp:cNvSpPr/>
      </dsp:nvSpPr>
      <dsp:spPr>
        <a:xfrm>
          <a:off x="4674180" y="2822362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Reduces MTTR.</a:t>
          </a:r>
        </a:p>
      </dsp:txBody>
      <dsp:txXfrm>
        <a:off x="4674180" y="2822362"/>
        <a:ext cx="1601316" cy="1601316"/>
      </dsp:txXfrm>
    </dsp:sp>
    <dsp:sp modelId="{A2F496E4-CFE8-5140-9E6F-7B741137FD06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5949018"/>
            <a:gd name="adj4" fmla="val 4385536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2C040-1A0E-1D44-BD78-80AA71C2BC92}">
      <dsp:nvSpPr>
        <dsp:cNvPr id="0" name=""/>
        <dsp:cNvSpPr/>
      </dsp:nvSpPr>
      <dsp:spPr>
        <a:xfrm>
          <a:off x="1954103" y="2822362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Improves reliability and satisfaction.</a:t>
          </a:r>
        </a:p>
      </dsp:txBody>
      <dsp:txXfrm>
        <a:off x="1954103" y="2822362"/>
        <a:ext cx="1601316" cy="1601316"/>
      </dsp:txXfrm>
    </dsp:sp>
    <dsp:sp modelId="{AE7488A2-5C56-F54F-9ECF-1EA4BA1D3585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11349018"/>
            <a:gd name="adj4" fmla="val 9785536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E799F-EFE8-0342-864B-30471CA8EF5C}">
      <dsp:nvSpPr>
        <dsp:cNvPr id="0" name=""/>
        <dsp:cNvSpPr/>
      </dsp:nvSpPr>
      <dsp:spPr>
        <a:xfrm>
          <a:off x="1954103" y="102284"/>
          <a:ext cx="1601316" cy="1601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Encourages proactive improvement</a:t>
          </a:r>
        </a:p>
      </dsp:txBody>
      <dsp:txXfrm>
        <a:off x="1954103" y="102284"/>
        <a:ext cx="1601316" cy="1601316"/>
      </dsp:txXfrm>
    </dsp:sp>
    <dsp:sp modelId="{48ECBAF9-6454-6941-933D-A1C238B1FA8F}">
      <dsp:nvSpPr>
        <dsp:cNvPr id="0" name=""/>
        <dsp:cNvSpPr/>
      </dsp:nvSpPr>
      <dsp:spPr>
        <a:xfrm>
          <a:off x="1853136" y="1318"/>
          <a:ext cx="4523326" cy="4523326"/>
        </a:xfrm>
        <a:prstGeom prst="circularArrow">
          <a:avLst>
            <a:gd name="adj1" fmla="val 6903"/>
            <a:gd name="adj2" fmla="val 465447"/>
            <a:gd name="adj3" fmla="val 16749018"/>
            <a:gd name="adj4" fmla="val 15185536"/>
            <a:gd name="adj5" fmla="val 80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B1BA7-6F57-144A-BA49-CE252F2A3564}">
      <dsp:nvSpPr>
        <dsp:cNvPr id="0" name=""/>
        <dsp:cNvSpPr/>
      </dsp:nvSpPr>
      <dsp:spPr>
        <a:xfrm>
          <a:off x="2133453" y="1506396"/>
          <a:ext cx="91440" cy="546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696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733" y="1776991"/>
        <a:ext cx="28878" cy="5775"/>
      </dsp:txXfrm>
    </dsp:sp>
    <dsp:sp modelId="{AFD4CF8C-F707-BA40-8038-7B4AF8301959}">
      <dsp:nvSpPr>
        <dsp:cNvPr id="0" name=""/>
        <dsp:cNvSpPr/>
      </dsp:nvSpPr>
      <dsp:spPr>
        <a:xfrm>
          <a:off x="923594" y="150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automated tools for fair rotations (PagerDuty, n.d.).</a:t>
          </a:r>
        </a:p>
      </dsp:txBody>
      <dsp:txXfrm>
        <a:off x="923594" y="1502"/>
        <a:ext cx="2511156" cy="1506693"/>
      </dsp:txXfrm>
    </dsp:sp>
    <dsp:sp modelId="{CD322596-8216-9E4F-9929-C6394475CD8E}">
      <dsp:nvSpPr>
        <dsp:cNvPr id="0" name=""/>
        <dsp:cNvSpPr/>
      </dsp:nvSpPr>
      <dsp:spPr>
        <a:xfrm>
          <a:off x="2133453" y="3590656"/>
          <a:ext cx="91440" cy="5469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696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4733" y="3861251"/>
        <a:ext cx="28878" cy="5775"/>
      </dsp:txXfrm>
    </dsp:sp>
    <dsp:sp modelId="{F763735E-6CA9-274D-B847-EF10067EE7CB}">
      <dsp:nvSpPr>
        <dsp:cNvPr id="0" name=""/>
        <dsp:cNvSpPr/>
      </dsp:nvSpPr>
      <dsp:spPr>
        <a:xfrm>
          <a:off x="923594" y="208576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 burnout.</a:t>
          </a:r>
        </a:p>
      </dsp:txBody>
      <dsp:txXfrm>
        <a:off x="923594" y="2085762"/>
        <a:ext cx="2511156" cy="1506693"/>
      </dsp:txXfrm>
    </dsp:sp>
    <dsp:sp modelId="{AC2F4F91-2A25-054D-8311-652FD39E6321}">
      <dsp:nvSpPr>
        <dsp:cNvPr id="0" name=""/>
        <dsp:cNvSpPr/>
      </dsp:nvSpPr>
      <dsp:spPr>
        <a:xfrm>
          <a:off x="923594" y="4170022"/>
          <a:ext cx="2511156" cy="15066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Plan around holidays and time-off.</a:t>
          </a:r>
        </a:p>
      </dsp:txBody>
      <dsp:txXfrm>
        <a:off x="923594" y="4170022"/>
        <a:ext cx="2511156" cy="15066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CAE21-5379-FE45-8E73-5DEB05F19A3C}">
      <dsp:nvSpPr>
        <dsp:cNvPr id="0" name=""/>
        <dsp:cNvSpPr/>
      </dsp:nvSpPr>
      <dsp:spPr>
        <a:xfrm>
          <a:off x="0" y="0"/>
          <a:ext cx="2308145" cy="31009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952" tIns="330200" rIns="17995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Define responders.</a:t>
          </a:r>
        </a:p>
      </dsp:txBody>
      <dsp:txXfrm>
        <a:off x="0" y="1178362"/>
        <a:ext cx="2308145" cy="1860571"/>
      </dsp:txXfrm>
    </dsp:sp>
    <dsp:sp modelId="{41F88C88-A7C3-3A49-9A2A-7B33FDA3B19C}">
      <dsp:nvSpPr>
        <dsp:cNvPr id="0" name=""/>
        <dsp:cNvSpPr/>
      </dsp:nvSpPr>
      <dsp:spPr>
        <a:xfrm>
          <a:off x="688929" y="310095"/>
          <a:ext cx="930285" cy="9302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29" tIns="12700" rIns="72529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1</a:t>
          </a:r>
        </a:p>
      </dsp:txBody>
      <dsp:txXfrm>
        <a:off x="825166" y="446332"/>
        <a:ext cx="657811" cy="657811"/>
      </dsp:txXfrm>
    </dsp:sp>
    <dsp:sp modelId="{E82FD602-1B4A-F044-BDD3-18F83624CC7E}">
      <dsp:nvSpPr>
        <dsp:cNvPr id="0" name=""/>
        <dsp:cNvSpPr/>
      </dsp:nvSpPr>
      <dsp:spPr>
        <a:xfrm>
          <a:off x="0" y="3100881"/>
          <a:ext cx="230814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FDF1D-0F9D-4248-AA1E-5C715E06C90B}">
      <dsp:nvSpPr>
        <dsp:cNvPr id="0" name=""/>
        <dsp:cNvSpPr/>
      </dsp:nvSpPr>
      <dsp:spPr>
        <a:xfrm>
          <a:off x="2538960" y="0"/>
          <a:ext cx="2308145" cy="310095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952" tIns="330200" rIns="17995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Document escalation paths.</a:t>
          </a:r>
        </a:p>
      </dsp:txBody>
      <dsp:txXfrm>
        <a:off x="2538960" y="1178362"/>
        <a:ext cx="2308145" cy="1860571"/>
      </dsp:txXfrm>
    </dsp:sp>
    <dsp:sp modelId="{5F4D999B-3173-DA45-BC7E-C0EE69F27E8A}">
      <dsp:nvSpPr>
        <dsp:cNvPr id="0" name=""/>
        <dsp:cNvSpPr/>
      </dsp:nvSpPr>
      <dsp:spPr>
        <a:xfrm>
          <a:off x="3227890" y="310095"/>
          <a:ext cx="930285" cy="9302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29" tIns="12700" rIns="72529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2</a:t>
          </a:r>
        </a:p>
      </dsp:txBody>
      <dsp:txXfrm>
        <a:off x="3364127" y="446332"/>
        <a:ext cx="657811" cy="657811"/>
      </dsp:txXfrm>
    </dsp:sp>
    <dsp:sp modelId="{A676961F-33CE-8B46-A9F4-514FDA67C581}">
      <dsp:nvSpPr>
        <dsp:cNvPr id="0" name=""/>
        <dsp:cNvSpPr/>
      </dsp:nvSpPr>
      <dsp:spPr>
        <a:xfrm>
          <a:off x="2538960" y="3100881"/>
          <a:ext cx="230814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87D7F-5DD1-364C-8FA0-029B650BFAB3}">
      <dsp:nvSpPr>
        <dsp:cNvPr id="0" name=""/>
        <dsp:cNvSpPr/>
      </dsp:nvSpPr>
      <dsp:spPr>
        <a:xfrm>
          <a:off x="5077920" y="0"/>
          <a:ext cx="2308145" cy="310095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952" tIns="330200" rIns="179952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Ensure critical issues aren't missed (AlertOps, 2025).</a:t>
          </a:r>
        </a:p>
      </dsp:txBody>
      <dsp:txXfrm>
        <a:off x="5077920" y="1178362"/>
        <a:ext cx="2308145" cy="1860571"/>
      </dsp:txXfrm>
    </dsp:sp>
    <dsp:sp modelId="{1956FEBD-D1E7-334C-9C1F-C95596067D76}">
      <dsp:nvSpPr>
        <dsp:cNvPr id="0" name=""/>
        <dsp:cNvSpPr/>
      </dsp:nvSpPr>
      <dsp:spPr>
        <a:xfrm>
          <a:off x="5766850" y="310095"/>
          <a:ext cx="930285" cy="93028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529" tIns="12700" rIns="72529" bIns="1270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3</a:t>
          </a:r>
        </a:p>
      </dsp:txBody>
      <dsp:txXfrm>
        <a:off x="5903087" y="446332"/>
        <a:ext cx="657811" cy="657811"/>
      </dsp:txXfrm>
    </dsp:sp>
    <dsp:sp modelId="{DFDC2948-62C2-A34B-B5B8-CF00A2AD896E}">
      <dsp:nvSpPr>
        <dsp:cNvPr id="0" name=""/>
        <dsp:cNvSpPr/>
      </dsp:nvSpPr>
      <dsp:spPr>
        <a:xfrm>
          <a:off x="5077920" y="3100881"/>
          <a:ext cx="230814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D6E1F-8A74-544A-B880-3CD9C764F439}">
      <dsp:nvSpPr>
        <dsp:cNvPr id="0" name=""/>
        <dsp:cNvSpPr/>
      </dsp:nvSpPr>
      <dsp:spPr>
        <a:xfrm>
          <a:off x="6632234" y="1406406"/>
          <a:ext cx="91440" cy="64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1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CDAF4B-C1A7-A241-8AE8-9BFDDE249F81}">
      <dsp:nvSpPr>
        <dsp:cNvPr id="0" name=""/>
        <dsp:cNvSpPr/>
      </dsp:nvSpPr>
      <dsp:spPr>
        <a:xfrm>
          <a:off x="3929357" y="1406406"/>
          <a:ext cx="91440" cy="64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1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80CB0-A1F0-4E42-A797-DBC28E023A4A}">
      <dsp:nvSpPr>
        <dsp:cNvPr id="0" name=""/>
        <dsp:cNvSpPr/>
      </dsp:nvSpPr>
      <dsp:spPr>
        <a:xfrm>
          <a:off x="1226480" y="1406406"/>
          <a:ext cx="91440" cy="64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43161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341456-CD03-8241-AF50-518633D8E0E1}">
      <dsp:nvSpPr>
        <dsp:cNvPr id="0" name=""/>
        <dsp:cNvSpPr/>
      </dsp:nvSpPr>
      <dsp:spPr>
        <a:xfrm>
          <a:off x="166478" y="2139"/>
          <a:ext cx="2211444" cy="1404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EA044-7D27-7745-BDCC-394D93008B8B}">
      <dsp:nvSpPr>
        <dsp:cNvPr id="0" name=""/>
        <dsp:cNvSpPr/>
      </dsp:nvSpPr>
      <dsp:spPr>
        <a:xfrm>
          <a:off x="412194" y="235569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Trigger</a:t>
          </a:r>
        </a:p>
      </dsp:txBody>
      <dsp:txXfrm>
        <a:off x="453324" y="276699"/>
        <a:ext cx="2129184" cy="1322007"/>
      </dsp:txXfrm>
    </dsp:sp>
    <dsp:sp modelId="{7D585EDC-6EC0-EB45-90AD-F19CAF2AE5CE}">
      <dsp:nvSpPr>
        <dsp:cNvPr id="0" name=""/>
        <dsp:cNvSpPr/>
      </dsp:nvSpPr>
      <dsp:spPr>
        <a:xfrm>
          <a:off x="166478" y="2049568"/>
          <a:ext cx="2211444" cy="1404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75A19-4925-DE49-879F-DA200943042A}">
      <dsp:nvSpPr>
        <dsp:cNvPr id="0" name=""/>
        <dsp:cNvSpPr/>
      </dsp:nvSpPr>
      <dsp:spPr>
        <a:xfrm>
          <a:off x="412194" y="2282998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Trigger only actionable alerts.</a:t>
          </a:r>
        </a:p>
      </dsp:txBody>
      <dsp:txXfrm>
        <a:off x="453324" y="2324128"/>
        <a:ext cx="2129184" cy="1322007"/>
      </dsp:txXfrm>
    </dsp:sp>
    <dsp:sp modelId="{F8ABA201-D1B2-CA49-A8FE-C81E4CF5D644}">
      <dsp:nvSpPr>
        <dsp:cNvPr id="0" name=""/>
        <dsp:cNvSpPr/>
      </dsp:nvSpPr>
      <dsp:spPr>
        <a:xfrm>
          <a:off x="2869355" y="2139"/>
          <a:ext cx="2211444" cy="1404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17608-8206-C246-9745-091E84841F54}">
      <dsp:nvSpPr>
        <dsp:cNvPr id="0" name=""/>
        <dsp:cNvSpPr/>
      </dsp:nvSpPr>
      <dsp:spPr>
        <a:xfrm>
          <a:off x="3115071" y="235569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Avoid</a:t>
          </a:r>
        </a:p>
      </dsp:txBody>
      <dsp:txXfrm>
        <a:off x="3156201" y="276699"/>
        <a:ext cx="2129184" cy="1322007"/>
      </dsp:txXfrm>
    </dsp:sp>
    <dsp:sp modelId="{00BBEBEF-7FF1-9F46-9FC0-F9F819C473D5}">
      <dsp:nvSpPr>
        <dsp:cNvPr id="0" name=""/>
        <dsp:cNvSpPr/>
      </dsp:nvSpPr>
      <dsp:spPr>
        <a:xfrm>
          <a:off x="2869355" y="2049568"/>
          <a:ext cx="2211444" cy="1404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6B5A9-54B4-734C-9ED1-C74DF915A555}">
      <dsp:nvSpPr>
        <dsp:cNvPr id="0" name=""/>
        <dsp:cNvSpPr/>
      </dsp:nvSpPr>
      <dsp:spPr>
        <a:xfrm>
          <a:off x="3115071" y="2282998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Avoid noise.</a:t>
          </a:r>
        </a:p>
      </dsp:txBody>
      <dsp:txXfrm>
        <a:off x="3156201" y="2324128"/>
        <a:ext cx="2129184" cy="1322007"/>
      </dsp:txXfrm>
    </dsp:sp>
    <dsp:sp modelId="{DBBE04E9-77D8-9445-8E03-8B353FB9DB41}">
      <dsp:nvSpPr>
        <dsp:cNvPr id="0" name=""/>
        <dsp:cNvSpPr/>
      </dsp:nvSpPr>
      <dsp:spPr>
        <a:xfrm>
          <a:off x="5572231" y="2139"/>
          <a:ext cx="2211444" cy="14042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C121C-7C4F-ED40-A23B-DC056EDC62CF}">
      <dsp:nvSpPr>
        <dsp:cNvPr id="0" name=""/>
        <dsp:cNvSpPr/>
      </dsp:nvSpPr>
      <dsp:spPr>
        <a:xfrm>
          <a:off x="5817947" y="235569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</a:t>
          </a:r>
        </a:p>
      </dsp:txBody>
      <dsp:txXfrm>
        <a:off x="5859077" y="276699"/>
        <a:ext cx="2129184" cy="1322007"/>
      </dsp:txXfrm>
    </dsp:sp>
    <dsp:sp modelId="{7A530C9A-59BA-ED4F-8FC7-30B29B6348F2}">
      <dsp:nvSpPr>
        <dsp:cNvPr id="0" name=""/>
        <dsp:cNvSpPr/>
      </dsp:nvSpPr>
      <dsp:spPr>
        <a:xfrm>
          <a:off x="5572231" y="2049568"/>
          <a:ext cx="2211444" cy="14042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6ABD8-4E75-0D4D-8BA0-3DD3B2D5DB16}">
      <dsp:nvSpPr>
        <dsp:cNvPr id="0" name=""/>
        <dsp:cNvSpPr/>
      </dsp:nvSpPr>
      <dsp:spPr>
        <a:xfrm>
          <a:off x="5817947" y="2282998"/>
          <a:ext cx="2211444" cy="1404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severity levels (Squadcast, 2023).</a:t>
          </a:r>
        </a:p>
      </dsp:txBody>
      <dsp:txXfrm>
        <a:off x="5859077" y="2324128"/>
        <a:ext cx="2129184" cy="1322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98AF9-1ECF-4638-B19C-751C5080860B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13B61-F71B-4DCC-A6FD-BEAB6AD01A8C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104D8-DB5A-44A8-94AB-81BBDEE6FE9F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Provide up-to-date troubleshooting guides.</a:t>
          </a:r>
        </a:p>
      </dsp:txBody>
      <dsp:txXfrm>
        <a:off x="1844034" y="682"/>
        <a:ext cx="2839914" cy="1596566"/>
      </dsp:txXfrm>
    </dsp:sp>
    <dsp:sp modelId="{7E9421F9-50F5-4682-8F84-775256510635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57AD8-F3A9-4B38-8CFE-6251B55A76D8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94784-B137-4C2D-A329-4F0E681B75CA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Reduce resolution time.</a:t>
          </a:r>
        </a:p>
      </dsp:txBody>
      <dsp:txXfrm>
        <a:off x="1844034" y="1996390"/>
        <a:ext cx="2839914" cy="1596566"/>
      </dsp:txXfrm>
    </dsp:sp>
    <dsp:sp modelId="{AC51FA0E-502F-41F5-844B-A943B5CB23CE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8C66A-BD32-45FC-BF19-9025E27D6844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E8E1A-ECB1-4734-AB10-C18D48077C92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Keep runbooks current.</a:t>
          </a:r>
        </a:p>
      </dsp:txBody>
      <dsp:txXfrm>
        <a:off x="1844034" y="3992098"/>
        <a:ext cx="2839914" cy="15965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E6341-0056-0B41-823C-D900FCE9D5C0}">
      <dsp:nvSpPr>
        <dsp:cNvPr id="0" name=""/>
        <dsp:cNvSpPr/>
      </dsp:nvSpPr>
      <dsp:spPr>
        <a:xfrm>
          <a:off x="369" y="1882876"/>
          <a:ext cx="1495904" cy="17950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62" tIns="0" rIns="14776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Conduct blameless postmortems.</a:t>
          </a:r>
        </a:p>
      </dsp:txBody>
      <dsp:txXfrm>
        <a:off x="369" y="2600910"/>
        <a:ext cx="1495904" cy="1077051"/>
      </dsp:txXfrm>
    </dsp:sp>
    <dsp:sp modelId="{88C9E098-1B86-4548-B318-7273C4AE9BF9}">
      <dsp:nvSpPr>
        <dsp:cNvPr id="0" name=""/>
        <dsp:cNvSpPr/>
      </dsp:nvSpPr>
      <dsp:spPr>
        <a:xfrm>
          <a:off x="369" y="1882876"/>
          <a:ext cx="1495904" cy="7180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62" tIns="165100" rIns="14776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369" y="1882876"/>
        <a:ext cx="1495904" cy="718034"/>
      </dsp:txXfrm>
    </dsp:sp>
    <dsp:sp modelId="{B3D72F0E-F0A7-2141-960B-5EAB4F80B636}">
      <dsp:nvSpPr>
        <dsp:cNvPr id="0" name=""/>
        <dsp:cNvSpPr/>
      </dsp:nvSpPr>
      <dsp:spPr>
        <a:xfrm>
          <a:off x="1615946" y="1882876"/>
          <a:ext cx="1495904" cy="17950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62" tIns="0" rIns="14776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Document root causes.</a:t>
          </a:r>
        </a:p>
      </dsp:txBody>
      <dsp:txXfrm>
        <a:off x="1615946" y="2600910"/>
        <a:ext cx="1495904" cy="1077051"/>
      </dsp:txXfrm>
    </dsp:sp>
    <dsp:sp modelId="{DC096130-D69E-3D4D-965B-A10897922FC7}">
      <dsp:nvSpPr>
        <dsp:cNvPr id="0" name=""/>
        <dsp:cNvSpPr/>
      </dsp:nvSpPr>
      <dsp:spPr>
        <a:xfrm>
          <a:off x="1615946" y="1882876"/>
          <a:ext cx="1495904" cy="7180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62" tIns="165100" rIns="14776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</dsp:txBody>
      <dsp:txXfrm>
        <a:off x="1615946" y="1882876"/>
        <a:ext cx="1495904" cy="718034"/>
      </dsp:txXfrm>
    </dsp:sp>
    <dsp:sp modelId="{42B6D496-615B-304C-8EED-A549CDD71809}">
      <dsp:nvSpPr>
        <dsp:cNvPr id="0" name=""/>
        <dsp:cNvSpPr/>
      </dsp:nvSpPr>
      <dsp:spPr>
        <a:xfrm>
          <a:off x="3231523" y="1882876"/>
          <a:ext cx="1495904" cy="179508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62" tIns="0" rIns="147762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Feed improvements (Kim, 2021, p 263).</a:t>
          </a:r>
        </a:p>
      </dsp:txBody>
      <dsp:txXfrm>
        <a:off x="3231523" y="2600910"/>
        <a:ext cx="1495904" cy="1077051"/>
      </dsp:txXfrm>
    </dsp:sp>
    <dsp:sp modelId="{F2560962-A97D-9045-A7A8-A2CE3A2B307B}">
      <dsp:nvSpPr>
        <dsp:cNvPr id="0" name=""/>
        <dsp:cNvSpPr/>
      </dsp:nvSpPr>
      <dsp:spPr>
        <a:xfrm>
          <a:off x="3231523" y="1882876"/>
          <a:ext cx="1495904" cy="71803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7762" tIns="165100" rIns="14776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231523" y="1882876"/>
        <a:ext cx="1495904" cy="718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08A1B9-8F3B-5641-BA0B-0D8BF9B3A272}">
      <dsp:nvSpPr>
        <dsp:cNvPr id="0" name=""/>
        <dsp:cNvSpPr/>
      </dsp:nvSpPr>
      <dsp:spPr>
        <a:xfrm>
          <a:off x="0" y="854514"/>
          <a:ext cx="7886700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PagerDuty – Scheduling and alert filtering.</a:t>
          </a:r>
        </a:p>
      </dsp:txBody>
      <dsp:txXfrm>
        <a:off x="39809" y="894323"/>
        <a:ext cx="7807082" cy="735872"/>
      </dsp:txXfrm>
    </dsp:sp>
    <dsp:sp modelId="{B40B1F6A-C2C3-AC42-AA3C-27A411D16E8A}">
      <dsp:nvSpPr>
        <dsp:cNvPr id="0" name=""/>
        <dsp:cNvSpPr/>
      </dsp:nvSpPr>
      <dsp:spPr>
        <a:xfrm>
          <a:off x="0" y="1767924"/>
          <a:ext cx="7886700" cy="8154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Opsgenie – Monitoring integration.</a:t>
          </a:r>
        </a:p>
      </dsp:txBody>
      <dsp:txXfrm>
        <a:off x="39809" y="1807733"/>
        <a:ext cx="7807082" cy="735872"/>
      </dsp:txXfrm>
    </dsp:sp>
    <dsp:sp modelId="{976C1E69-92C7-7D45-A800-CE4B0A472B2E}">
      <dsp:nvSpPr>
        <dsp:cNvPr id="0" name=""/>
        <dsp:cNvSpPr/>
      </dsp:nvSpPr>
      <dsp:spPr>
        <a:xfrm>
          <a:off x="0" y="2681334"/>
          <a:ext cx="7886700" cy="8154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Squadcast – SRE focused.</a:t>
          </a:r>
        </a:p>
      </dsp:txBody>
      <dsp:txXfrm>
        <a:off x="39809" y="2721143"/>
        <a:ext cx="7807082" cy="7358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750183-0E8E-804A-BF94-B19F41FF6AFA}">
      <dsp:nvSpPr>
        <dsp:cNvPr id="0" name=""/>
        <dsp:cNvSpPr/>
      </dsp:nvSpPr>
      <dsp:spPr>
        <a:xfrm>
          <a:off x="0" y="458093"/>
          <a:ext cx="4683949" cy="1133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AlertOps. (2025). Best Practices for Managing On-Call  Rotation. https://alertops.com/on-call-rotation/</a:t>
          </a:r>
        </a:p>
      </dsp:txBody>
      <dsp:txXfrm>
        <a:off x="55344" y="513437"/>
        <a:ext cx="4573261" cy="1023042"/>
      </dsp:txXfrm>
    </dsp:sp>
    <dsp:sp modelId="{72361152-188D-794C-89B1-2A80A2D48BE0}">
      <dsp:nvSpPr>
        <dsp:cNvPr id="0" name=""/>
        <dsp:cNvSpPr/>
      </dsp:nvSpPr>
      <dsp:spPr>
        <a:xfrm>
          <a:off x="0" y="1637903"/>
          <a:ext cx="4683949" cy="113373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Kim, G., Humble, J., Debois, P., &amp; Willis, J. (2021). The DevOps Handbook (2nd ed.). IT Revolution Press.</a:t>
          </a:r>
        </a:p>
      </dsp:txBody>
      <dsp:txXfrm>
        <a:off x="55344" y="1693247"/>
        <a:ext cx="4573261" cy="1023042"/>
      </dsp:txXfrm>
    </dsp:sp>
    <dsp:sp modelId="{6B0DC32F-F6F8-0446-9FFB-CA13F85A0555}">
      <dsp:nvSpPr>
        <dsp:cNvPr id="0" name=""/>
        <dsp:cNvSpPr/>
      </dsp:nvSpPr>
      <dsp:spPr>
        <a:xfrm>
          <a:off x="0" y="2817713"/>
          <a:ext cx="4683949" cy="113373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PagerDuty. (n.d.). On-Call Rotations and Schedules. https://www.pagerduty.com/resources/incident-management-response/learn/call-rotations-schedules/</a:t>
          </a:r>
        </a:p>
      </dsp:txBody>
      <dsp:txXfrm>
        <a:off x="55344" y="2873057"/>
        <a:ext cx="4573261" cy="1023042"/>
      </dsp:txXfrm>
    </dsp:sp>
    <dsp:sp modelId="{9E164EE0-FD3A-5148-A325-09225AB5F59A}">
      <dsp:nvSpPr>
        <dsp:cNvPr id="0" name=""/>
        <dsp:cNvSpPr/>
      </dsp:nvSpPr>
      <dsp:spPr>
        <a:xfrm>
          <a:off x="0" y="3997523"/>
          <a:ext cx="4683949" cy="11337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Squadcast. (2023, January 12). On-Call Rotation: Tutorial &amp; Best Practices. https://www.squadcast.com/sre-best-practices/on-call-rotation</a:t>
          </a:r>
        </a:p>
      </dsp:txBody>
      <dsp:txXfrm>
        <a:off x="55344" y="4052867"/>
        <a:ext cx="4573261" cy="102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E932D-E52C-F645-ADCB-458C56F1723F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EB05D-9CA8-FF48-8106-3D886B7E1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Intro: Pager Rotation Duties in DevOps Module 7.2</a:t>
            </a:r>
          </a:p>
          <a:p>
            <a:r>
              <a:rPr lang="en-US" dirty="0"/>
              <a:t>Usiel Figueroa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9EB05D-9CA8-FF48-8106-3D886B7E14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7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Four </a:t>
            </a:r>
            <a:r>
              <a:rPr dirty="0"/>
              <a:t>sources provided valuable insights on how modern DevOps organizations manage on-call responsibilities efficiently and sustainably.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Pager rotations ensure continuous monitoring and fast incident response. They’re not just about being 'on call,' but about being part of a culture of shared responsibility.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DevOps emphasizes reliability and agility. Pager rotations help DevOps teams stay aligned with service-level objectives while encouraging proactive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Fair scheduling is essential. Using automated tools like PagerDuty helps distribute responsibilities and respects engineers’ personal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Escalation isn’t just about passing the buck — it's about ensuring coverage when the primary responder is unavailable or overwhelmed.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Engineers shouldn't be paged for non-critical issues. Alert fatigue leads to slower response times and decreased morale.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When you're </a:t>
            </a:r>
            <a:r>
              <a:rPr lang="en-US" dirty="0"/>
              <a:t>called</a:t>
            </a:r>
            <a:r>
              <a:rPr dirty="0"/>
              <a:t> at 2 AM, having a clear runbook can make the difference between a quick fix and hours of confusion.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goal of pager rotations isn’t just fast fixes — it’s long-term system improvement. Postmortems help teams learn and grow.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tools automate much of the heavy lifting around on-call management and integrate well with popular DevOps stacks.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1696472" y="-729002"/>
            <a:ext cx="5649003" cy="7988753"/>
          </a:xfrm>
          <a:custGeom>
            <a:avLst/>
            <a:gdLst>
              <a:gd name="connsiteX0" fmla="*/ 0 w 5649003"/>
              <a:gd name="connsiteY0" fmla="*/ 3994377 h 7988753"/>
              <a:gd name="connsiteX1" fmla="*/ 2824502 w 5649003"/>
              <a:gd name="connsiteY1" fmla="*/ 0 h 7988753"/>
              <a:gd name="connsiteX2" fmla="*/ 5649004 w 5649003"/>
              <a:gd name="connsiteY2" fmla="*/ 3994377 h 7988753"/>
              <a:gd name="connsiteX3" fmla="*/ 2824502 w 5649003"/>
              <a:gd name="connsiteY3" fmla="*/ 7988754 h 7988753"/>
              <a:gd name="connsiteX4" fmla="*/ 0 w 5649003"/>
              <a:gd name="connsiteY4" fmla="*/ 3994377 h 7988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7988753" fill="none" extrusionOk="0">
                <a:moveTo>
                  <a:pt x="0" y="3994377"/>
                </a:moveTo>
                <a:cubicBezTo>
                  <a:pt x="186946" y="1724370"/>
                  <a:pt x="1438121" y="-52385"/>
                  <a:pt x="2824502" y="0"/>
                </a:cubicBezTo>
                <a:cubicBezTo>
                  <a:pt x="4573533" y="-25557"/>
                  <a:pt x="5524760" y="1760129"/>
                  <a:pt x="5649004" y="3994377"/>
                </a:cubicBezTo>
                <a:cubicBezTo>
                  <a:pt x="5518761" y="6222535"/>
                  <a:pt x="4285196" y="8231096"/>
                  <a:pt x="2824502" y="7988754"/>
                </a:cubicBezTo>
                <a:cubicBezTo>
                  <a:pt x="1332602" y="8079924"/>
                  <a:pt x="181951" y="6393158"/>
                  <a:pt x="0" y="3994377"/>
                </a:cubicBezTo>
                <a:close/>
              </a:path>
              <a:path w="5649003" h="7988753" stroke="0" extrusionOk="0">
                <a:moveTo>
                  <a:pt x="0" y="3994377"/>
                </a:moveTo>
                <a:cubicBezTo>
                  <a:pt x="-54350" y="1735993"/>
                  <a:pt x="1351726" y="167869"/>
                  <a:pt x="2824502" y="0"/>
                </a:cubicBezTo>
                <a:cubicBezTo>
                  <a:pt x="4343116" y="-29476"/>
                  <a:pt x="5695592" y="2113332"/>
                  <a:pt x="5649004" y="3994377"/>
                </a:cubicBezTo>
                <a:cubicBezTo>
                  <a:pt x="5518596" y="6213441"/>
                  <a:pt x="4081190" y="7959286"/>
                  <a:pt x="2824502" y="7988754"/>
                </a:cubicBezTo>
                <a:cubicBezTo>
                  <a:pt x="1192166" y="7815502"/>
                  <a:pt x="-92001" y="6198372"/>
                  <a:pt x="0" y="3994377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9908" y="1911096"/>
            <a:ext cx="6041898" cy="2076651"/>
          </a:xfrm>
        </p:spPr>
        <p:txBody>
          <a:bodyPr anchor="b">
            <a:normAutofit/>
          </a:bodyPr>
          <a:lstStyle/>
          <a:p>
            <a:r>
              <a:rPr lang="en-US" sz="5700">
                <a:solidFill>
                  <a:srgbClr val="FFFFFF"/>
                </a:solidFill>
              </a:rPr>
              <a:t>Pager Rotation Duties in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0874" y="4353507"/>
            <a:ext cx="4299966" cy="932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Usiel Figueroa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CSD 380-A311 DevOps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June 14, 2025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/>
              <a:t>References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C4A7AB-05CE-0AB5-28DF-64B2B9246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19598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/>
              <a:t>What Are Pager Rotation Duties?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BB680D4-3ABC-A3CF-D0AE-C821F1EFC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755954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Pager Rotations Matter in DevOps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034076-C4E0-690F-5C6F-3B6B9E891A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Best Practice #1 – Fair and Transparent Scheduling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55CA19-BE31-9033-3450-784620DC2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873561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EDCC5D-8B8A-40DB-BE90-A3AA27C6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13496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/>
              <a:t>Best Practice #2 – Clear Escalation Policies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C3A94F-90CA-3C6C-18DF-E6599BF5B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990631"/>
              </p:ext>
            </p:extLst>
          </p:nvPr>
        </p:nvGraphicFramePr>
        <p:xfrm>
          <a:off x="963469" y="2902912"/>
          <a:ext cx="7386066" cy="3100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Best Practice #3 – Minimize Alert Fatigue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4D30F-0E5C-971C-1B61-24C8C1080C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900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300"/>
              <a:t>Best Practice #4 – Runbooks and Documentation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B1D71AF-4F6E-57CB-2FDB-D2E53BCB7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152200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9192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180222" y="1348064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Best Practice #5 – Postmortems and Continuous Improvement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011E596-4C7E-A47D-4CAC-234CC5550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542019"/>
              </p:ext>
            </p:extLst>
          </p:nvPr>
        </p:nvGraphicFramePr>
        <p:xfrm>
          <a:off x="3927763" y="653693"/>
          <a:ext cx="4727797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white surface&#10;&#10;AI-generated content may be incorrect.">
            <a:extLst>
              <a:ext uri="{FF2B5EF4-FFF2-40B4-BE49-F238E27FC236}">
                <a16:creationId xmlns:a16="http://schemas.microsoft.com/office/drawing/2014/main" id="{45B422F9-8B8B-09E8-35F6-AC694548C06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7777" r="222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Tools for Managing On-Call Rotations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DF7E6-00A3-0BD0-07CB-B2682FE59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1926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554</Words>
  <Application>Microsoft Macintosh PowerPoint</Application>
  <PresentationFormat>On-screen Show 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Pager Rotation Duties in DevOps</vt:lpstr>
      <vt:lpstr>What Are Pager Rotation Duties?</vt:lpstr>
      <vt:lpstr>Why Pager Rotations Matter in DevOps</vt:lpstr>
      <vt:lpstr>Best Practice #1 – Fair and Transparent Scheduling</vt:lpstr>
      <vt:lpstr>Best Practice #2 – Clear Escalation Policies</vt:lpstr>
      <vt:lpstr>Best Practice #3 – Minimize Alert Fatigue</vt:lpstr>
      <vt:lpstr>Best Practice #4 – Runbooks and Documentation</vt:lpstr>
      <vt:lpstr>Best Practice #5 – Postmortems and Continuous Improvement</vt:lpstr>
      <vt:lpstr>Tools for Managing On-Call Rotations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Usiel Figueroa</cp:lastModifiedBy>
  <cp:revision>5</cp:revision>
  <dcterms:created xsi:type="dcterms:W3CDTF">2013-01-27T09:14:16Z</dcterms:created>
  <dcterms:modified xsi:type="dcterms:W3CDTF">2025-06-30T15:15:54Z</dcterms:modified>
  <cp:category/>
</cp:coreProperties>
</file>