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0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/>
    <p:restoredTop sz="94639"/>
  </p:normalViewPr>
  <p:slideViewPr>
    <p:cSldViewPr snapToGrid="0" snapToObjects="1">
      <p:cViewPr varScale="1">
        <p:scale>
          <a:sx n="142" d="100"/>
          <a:sy n="142" d="100"/>
        </p:scale>
        <p:origin x="1456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2C05C4-8D4C-4995-9F1D-1AD194ABF8F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831C63-7948-484E-925D-1AF80C1C98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Shared source code repositories are essential for collaboration and version control.</a:t>
          </a:r>
        </a:p>
      </dgm:t>
    </dgm:pt>
    <dgm:pt modelId="{1CCF09D4-F09C-4607-A6E9-8184992AFE04}" type="parTrans" cxnId="{CC8EEE6A-1972-478B-B593-7E1D274E33E8}">
      <dgm:prSet/>
      <dgm:spPr/>
      <dgm:t>
        <a:bodyPr/>
        <a:lstStyle/>
        <a:p>
          <a:endParaRPr lang="en-US"/>
        </a:p>
      </dgm:t>
    </dgm:pt>
    <dgm:pt modelId="{B558153D-510B-4060-B4CE-19439FA99229}" type="sibTrans" cxnId="{CC8EEE6A-1972-478B-B593-7E1D274E33E8}">
      <dgm:prSet/>
      <dgm:spPr/>
      <dgm:t>
        <a:bodyPr/>
        <a:lstStyle/>
        <a:p>
          <a:endParaRPr lang="en-US"/>
        </a:p>
      </dgm:t>
    </dgm:pt>
    <dgm:pt modelId="{8608C8E5-BED5-4D17-9419-A339204770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Without proper security, repositories become targets for malicious attacks.</a:t>
          </a:r>
        </a:p>
      </dgm:t>
    </dgm:pt>
    <dgm:pt modelId="{97BF02DF-66AD-4DEF-836A-65B925D96892}" type="parTrans" cxnId="{87D8A96D-F082-435D-94B9-9A552108D27C}">
      <dgm:prSet/>
      <dgm:spPr/>
      <dgm:t>
        <a:bodyPr/>
        <a:lstStyle/>
        <a:p>
          <a:endParaRPr lang="en-US"/>
        </a:p>
      </dgm:t>
    </dgm:pt>
    <dgm:pt modelId="{429BC4EB-AAEF-4E92-82DF-AE663C56AB64}" type="sibTrans" cxnId="{87D8A96D-F082-435D-94B9-9A552108D27C}">
      <dgm:prSet/>
      <dgm:spPr/>
      <dgm:t>
        <a:bodyPr/>
        <a:lstStyle/>
        <a:p>
          <a:endParaRPr lang="en-US"/>
        </a:p>
      </dgm:t>
    </dgm:pt>
    <dgm:pt modelId="{714507AF-46D8-4C3D-A9C4-C2349EEC2A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presentation outlines best practices for securing source code repositories.</a:t>
          </a:r>
        </a:p>
      </dgm:t>
    </dgm:pt>
    <dgm:pt modelId="{8A2643B1-020C-4631-B3EB-D9366A5491AF}" type="parTrans" cxnId="{E6005C12-94CA-4660-B3EF-C29E2EEE64BB}">
      <dgm:prSet/>
      <dgm:spPr/>
      <dgm:t>
        <a:bodyPr/>
        <a:lstStyle/>
        <a:p>
          <a:endParaRPr lang="en-US"/>
        </a:p>
      </dgm:t>
    </dgm:pt>
    <dgm:pt modelId="{7302D4CF-B8C2-4CEE-BDD2-CC803440F9C4}" type="sibTrans" cxnId="{E6005C12-94CA-4660-B3EF-C29E2EEE64BB}">
      <dgm:prSet/>
      <dgm:spPr/>
      <dgm:t>
        <a:bodyPr/>
        <a:lstStyle/>
        <a:p>
          <a:endParaRPr lang="en-US"/>
        </a:p>
      </dgm:t>
    </dgm:pt>
    <dgm:pt modelId="{39601E95-7DBD-409C-8C1A-76B6F7EB40C4}" type="pres">
      <dgm:prSet presAssocID="{D22C05C4-8D4C-4995-9F1D-1AD194ABF8FE}" presName="root" presStyleCnt="0">
        <dgm:presLayoutVars>
          <dgm:dir/>
          <dgm:resizeHandles val="exact"/>
        </dgm:presLayoutVars>
      </dgm:prSet>
      <dgm:spPr/>
    </dgm:pt>
    <dgm:pt modelId="{F2791B2F-FFC1-4533-9C69-E871C205ABE4}" type="pres">
      <dgm:prSet presAssocID="{D7831C63-7948-484E-925D-1AF80C1C9899}" presName="compNode" presStyleCnt="0"/>
      <dgm:spPr/>
    </dgm:pt>
    <dgm:pt modelId="{EA0F5B26-E449-4F1C-B065-51FC96EB5737}" type="pres">
      <dgm:prSet presAssocID="{D7831C63-7948-484E-925D-1AF80C1C9899}" presName="bgRect" presStyleLbl="bgShp" presStyleIdx="0" presStyleCnt="3"/>
      <dgm:spPr/>
    </dgm:pt>
    <dgm:pt modelId="{E67EF781-862E-4392-B707-2FFE85C72322}" type="pres">
      <dgm:prSet presAssocID="{D7831C63-7948-484E-925D-1AF80C1C98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F684DAAE-9ADC-41CC-8653-2AA2162AFAA3}" type="pres">
      <dgm:prSet presAssocID="{D7831C63-7948-484E-925D-1AF80C1C9899}" presName="spaceRect" presStyleCnt="0"/>
      <dgm:spPr/>
    </dgm:pt>
    <dgm:pt modelId="{ED29DA6F-19D8-49AB-BCF5-B558ED51F0A9}" type="pres">
      <dgm:prSet presAssocID="{D7831C63-7948-484E-925D-1AF80C1C9899}" presName="parTx" presStyleLbl="revTx" presStyleIdx="0" presStyleCnt="3">
        <dgm:presLayoutVars>
          <dgm:chMax val="0"/>
          <dgm:chPref val="0"/>
        </dgm:presLayoutVars>
      </dgm:prSet>
      <dgm:spPr/>
    </dgm:pt>
    <dgm:pt modelId="{0BEE9306-FE5D-4C16-97A9-184986E35537}" type="pres">
      <dgm:prSet presAssocID="{B558153D-510B-4060-B4CE-19439FA99229}" presName="sibTrans" presStyleCnt="0"/>
      <dgm:spPr/>
    </dgm:pt>
    <dgm:pt modelId="{3D75463B-F58A-4A63-9A04-190BA6BFD535}" type="pres">
      <dgm:prSet presAssocID="{8608C8E5-BED5-4D17-9419-A339204770EC}" presName="compNode" presStyleCnt="0"/>
      <dgm:spPr/>
    </dgm:pt>
    <dgm:pt modelId="{99FFA1E1-2B29-43CD-A5CF-F4E17C5ACDD1}" type="pres">
      <dgm:prSet presAssocID="{8608C8E5-BED5-4D17-9419-A339204770EC}" presName="bgRect" presStyleLbl="bgShp" presStyleIdx="1" presStyleCnt="3"/>
      <dgm:spPr/>
    </dgm:pt>
    <dgm:pt modelId="{FC9F2070-FDE3-48D9-9397-1B48CF72B6E5}" type="pres">
      <dgm:prSet presAssocID="{8608C8E5-BED5-4D17-9419-A339204770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92FD6519-3E75-4BDC-A9F3-30327E438A28}" type="pres">
      <dgm:prSet presAssocID="{8608C8E5-BED5-4D17-9419-A339204770EC}" presName="spaceRect" presStyleCnt="0"/>
      <dgm:spPr/>
    </dgm:pt>
    <dgm:pt modelId="{EC130179-92E7-46A2-9253-DA9DF517649A}" type="pres">
      <dgm:prSet presAssocID="{8608C8E5-BED5-4D17-9419-A339204770EC}" presName="parTx" presStyleLbl="revTx" presStyleIdx="1" presStyleCnt="3">
        <dgm:presLayoutVars>
          <dgm:chMax val="0"/>
          <dgm:chPref val="0"/>
        </dgm:presLayoutVars>
      </dgm:prSet>
      <dgm:spPr/>
    </dgm:pt>
    <dgm:pt modelId="{6F95F15F-BDAD-44AF-B471-90E5CA7ADD31}" type="pres">
      <dgm:prSet presAssocID="{429BC4EB-AAEF-4E92-82DF-AE663C56AB64}" presName="sibTrans" presStyleCnt="0"/>
      <dgm:spPr/>
    </dgm:pt>
    <dgm:pt modelId="{75D14708-A8D3-41E2-99F5-7B6B5A84AC21}" type="pres">
      <dgm:prSet presAssocID="{714507AF-46D8-4C3D-A9C4-C2349EEC2AC1}" presName="compNode" presStyleCnt="0"/>
      <dgm:spPr/>
    </dgm:pt>
    <dgm:pt modelId="{2D0DBD52-6488-4F96-ACD4-DBE3832D2569}" type="pres">
      <dgm:prSet presAssocID="{714507AF-46D8-4C3D-A9C4-C2349EEC2AC1}" presName="bgRect" presStyleLbl="bgShp" presStyleIdx="2" presStyleCnt="3"/>
      <dgm:spPr/>
    </dgm:pt>
    <dgm:pt modelId="{41CA8E6D-A97A-4FAD-86E0-9B195EE88648}" type="pres">
      <dgm:prSet presAssocID="{714507AF-46D8-4C3D-A9C4-C2349EEC2AC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AA9A78D-8545-4100-90A1-356EE52DE51D}" type="pres">
      <dgm:prSet presAssocID="{714507AF-46D8-4C3D-A9C4-C2349EEC2AC1}" presName="spaceRect" presStyleCnt="0"/>
      <dgm:spPr/>
    </dgm:pt>
    <dgm:pt modelId="{F301AE99-9C4D-4114-BB28-36DDCB2EE8A1}" type="pres">
      <dgm:prSet presAssocID="{714507AF-46D8-4C3D-A9C4-C2349EEC2AC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6005C12-94CA-4660-B3EF-C29E2EEE64BB}" srcId="{D22C05C4-8D4C-4995-9F1D-1AD194ABF8FE}" destId="{714507AF-46D8-4C3D-A9C4-C2349EEC2AC1}" srcOrd="2" destOrd="0" parTransId="{8A2643B1-020C-4631-B3EB-D9366A5491AF}" sibTransId="{7302D4CF-B8C2-4CEE-BDD2-CC803440F9C4}"/>
    <dgm:cxn modelId="{AFD51937-EAEB-AB40-9B2E-72DA792B4DA4}" type="presOf" srcId="{D7831C63-7948-484E-925D-1AF80C1C9899}" destId="{ED29DA6F-19D8-49AB-BCF5-B558ED51F0A9}" srcOrd="0" destOrd="0" presId="urn:microsoft.com/office/officeart/2018/2/layout/IconVerticalSolidList"/>
    <dgm:cxn modelId="{610F1C3D-2BBE-6F49-B7A6-C68E2E94B9BF}" type="presOf" srcId="{8608C8E5-BED5-4D17-9419-A339204770EC}" destId="{EC130179-92E7-46A2-9253-DA9DF517649A}" srcOrd="0" destOrd="0" presId="urn:microsoft.com/office/officeart/2018/2/layout/IconVerticalSolidList"/>
    <dgm:cxn modelId="{B1AFB752-B22E-3A44-946B-9D32F3D16C75}" type="presOf" srcId="{D22C05C4-8D4C-4995-9F1D-1AD194ABF8FE}" destId="{39601E95-7DBD-409C-8C1A-76B6F7EB40C4}" srcOrd="0" destOrd="0" presId="urn:microsoft.com/office/officeart/2018/2/layout/IconVerticalSolidList"/>
    <dgm:cxn modelId="{CC8EEE6A-1972-478B-B593-7E1D274E33E8}" srcId="{D22C05C4-8D4C-4995-9F1D-1AD194ABF8FE}" destId="{D7831C63-7948-484E-925D-1AF80C1C9899}" srcOrd="0" destOrd="0" parTransId="{1CCF09D4-F09C-4607-A6E9-8184992AFE04}" sibTransId="{B558153D-510B-4060-B4CE-19439FA99229}"/>
    <dgm:cxn modelId="{87D8A96D-F082-435D-94B9-9A552108D27C}" srcId="{D22C05C4-8D4C-4995-9F1D-1AD194ABF8FE}" destId="{8608C8E5-BED5-4D17-9419-A339204770EC}" srcOrd="1" destOrd="0" parTransId="{97BF02DF-66AD-4DEF-836A-65B925D96892}" sibTransId="{429BC4EB-AAEF-4E92-82DF-AE663C56AB64}"/>
    <dgm:cxn modelId="{11440F6E-BE40-EB44-91BD-DBBEE058D4CF}" type="presOf" srcId="{714507AF-46D8-4C3D-A9C4-C2349EEC2AC1}" destId="{F301AE99-9C4D-4114-BB28-36DDCB2EE8A1}" srcOrd="0" destOrd="0" presId="urn:microsoft.com/office/officeart/2018/2/layout/IconVerticalSolidList"/>
    <dgm:cxn modelId="{F0121B09-6E46-9140-8AC1-B21E168A0B8A}" type="presParOf" srcId="{39601E95-7DBD-409C-8C1A-76B6F7EB40C4}" destId="{F2791B2F-FFC1-4533-9C69-E871C205ABE4}" srcOrd="0" destOrd="0" presId="urn:microsoft.com/office/officeart/2018/2/layout/IconVerticalSolidList"/>
    <dgm:cxn modelId="{73772EE9-5DBA-5243-8A16-6023549F3DC2}" type="presParOf" srcId="{F2791B2F-FFC1-4533-9C69-E871C205ABE4}" destId="{EA0F5B26-E449-4F1C-B065-51FC96EB5737}" srcOrd="0" destOrd="0" presId="urn:microsoft.com/office/officeart/2018/2/layout/IconVerticalSolidList"/>
    <dgm:cxn modelId="{2AF590E7-4F47-8744-8EB7-17D417AFCF61}" type="presParOf" srcId="{F2791B2F-FFC1-4533-9C69-E871C205ABE4}" destId="{E67EF781-862E-4392-B707-2FFE85C72322}" srcOrd="1" destOrd="0" presId="urn:microsoft.com/office/officeart/2018/2/layout/IconVerticalSolidList"/>
    <dgm:cxn modelId="{22F3BE2C-6B97-8146-A505-B9515075C3CE}" type="presParOf" srcId="{F2791B2F-FFC1-4533-9C69-E871C205ABE4}" destId="{F684DAAE-9ADC-41CC-8653-2AA2162AFAA3}" srcOrd="2" destOrd="0" presId="urn:microsoft.com/office/officeart/2018/2/layout/IconVerticalSolidList"/>
    <dgm:cxn modelId="{B438BF8A-8F8A-6643-938B-3295D8E39AE1}" type="presParOf" srcId="{F2791B2F-FFC1-4533-9C69-E871C205ABE4}" destId="{ED29DA6F-19D8-49AB-BCF5-B558ED51F0A9}" srcOrd="3" destOrd="0" presId="urn:microsoft.com/office/officeart/2018/2/layout/IconVerticalSolidList"/>
    <dgm:cxn modelId="{D81FF758-5D45-5B40-BC56-16E909EA0898}" type="presParOf" srcId="{39601E95-7DBD-409C-8C1A-76B6F7EB40C4}" destId="{0BEE9306-FE5D-4C16-97A9-184986E35537}" srcOrd="1" destOrd="0" presId="urn:microsoft.com/office/officeart/2018/2/layout/IconVerticalSolidList"/>
    <dgm:cxn modelId="{D6B39BDE-67FF-044D-85A3-2B0AF7748FD0}" type="presParOf" srcId="{39601E95-7DBD-409C-8C1A-76B6F7EB40C4}" destId="{3D75463B-F58A-4A63-9A04-190BA6BFD535}" srcOrd="2" destOrd="0" presId="urn:microsoft.com/office/officeart/2018/2/layout/IconVerticalSolidList"/>
    <dgm:cxn modelId="{D86C311B-A4FE-DF46-A380-4948117EA786}" type="presParOf" srcId="{3D75463B-F58A-4A63-9A04-190BA6BFD535}" destId="{99FFA1E1-2B29-43CD-A5CF-F4E17C5ACDD1}" srcOrd="0" destOrd="0" presId="urn:microsoft.com/office/officeart/2018/2/layout/IconVerticalSolidList"/>
    <dgm:cxn modelId="{B23E514E-CEF9-B448-93A0-07C67968D231}" type="presParOf" srcId="{3D75463B-F58A-4A63-9A04-190BA6BFD535}" destId="{FC9F2070-FDE3-48D9-9397-1B48CF72B6E5}" srcOrd="1" destOrd="0" presId="urn:microsoft.com/office/officeart/2018/2/layout/IconVerticalSolidList"/>
    <dgm:cxn modelId="{8E414B07-B194-164E-8610-D4561B9EC5DE}" type="presParOf" srcId="{3D75463B-F58A-4A63-9A04-190BA6BFD535}" destId="{92FD6519-3E75-4BDC-A9F3-30327E438A28}" srcOrd="2" destOrd="0" presId="urn:microsoft.com/office/officeart/2018/2/layout/IconVerticalSolidList"/>
    <dgm:cxn modelId="{28741D92-2B59-1F48-AEC6-5D5730C88DB6}" type="presParOf" srcId="{3D75463B-F58A-4A63-9A04-190BA6BFD535}" destId="{EC130179-92E7-46A2-9253-DA9DF517649A}" srcOrd="3" destOrd="0" presId="urn:microsoft.com/office/officeart/2018/2/layout/IconVerticalSolidList"/>
    <dgm:cxn modelId="{DB03AF81-73FA-8645-AAA4-A7BCE523B702}" type="presParOf" srcId="{39601E95-7DBD-409C-8C1A-76B6F7EB40C4}" destId="{6F95F15F-BDAD-44AF-B471-90E5CA7ADD31}" srcOrd="3" destOrd="0" presId="urn:microsoft.com/office/officeart/2018/2/layout/IconVerticalSolidList"/>
    <dgm:cxn modelId="{B5B10622-3895-454B-8A42-74DA4DCB8043}" type="presParOf" srcId="{39601E95-7DBD-409C-8C1A-76B6F7EB40C4}" destId="{75D14708-A8D3-41E2-99F5-7B6B5A84AC21}" srcOrd="4" destOrd="0" presId="urn:microsoft.com/office/officeart/2018/2/layout/IconVerticalSolidList"/>
    <dgm:cxn modelId="{C9DBF2B9-D8CE-ED48-8496-2C42FED74535}" type="presParOf" srcId="{75D14708-A8D3-41E2-99F5-7B6B5A84AC21}" destId="{2D0DBD52-6488-4F96-ACD4-DBE3832D2569}" srcOrd="0" destOrd="0" presId="urn:microsoft.com/office/officeart/2018/2/layout/IconVerticalSolidList"/>
    <dgm:cxn modelId="{18E75A43-F840-EB47-9F4C-CB74C067F1C7}" type="presParOf" srcId="{75D14708-A8D3-41E2-99F5-7B6B5A84AC21}" destId="{41CA8E6D-A97A-4FAD-86E0-9B195EE88648}" srcOrd="1" destOrd="0" presId="urn:microsoft.com/office/officeart/2018/2/layout/IconVerticalSolidList"/>
    <dgm:cxn modelId="{247F86BF-22FF-FC4E-93F4-D344215A461D}" type="presParOf" srcId="{75D14708-A8D3-41E2-99F5-7B6B5A84AC21}" destId="{4AA9A78D-8545-4100-90A1-356EE52DE51D}" srcOrd="2" destOrd="0" presId="urn:microsoft.com/office/officeart/2018/2/layout/IconVerticalSolidList"/>
    <dgm:cxn modelId="{BE47675B-5005-FE4C-B3D1-54DA15F35B60}" type="presParOf" srcId="{75D14708-A8D3-41E2-99F5-7B6B5A84AC21}" destId="{F301AE99-9C4D-4114-BB28-36DDCB2EE8A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73489A-ADFD-45D9-A468-CC6AEA370C8B}" type="doc">
      <dgm:prSet loTypeId="urn:microsoft.com/office/officeart/2016/7/layout/HorizontalAction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BF5BDE3-A389-48ED-A61D-9A6497AF5946}">
      <dgm:prSet/>
      <dgm:spPr/>
      <dgm:t>
        <a:bodyPr/>
        <a:lstStyle/>
        <a:p>
          <a:r>
            <a:rPr lang="en-US"/>
            <a:t>Enforce</a:t>
          </a:r>
        </a:p>
      </dgm:t>
    </dgm:pt>
    <dgm:pt modelId="{D3C3A73D-E265-4131-9897-178BE4E0366C}" type="parTrans" cxnId="{271FD80F-2374-4909-9575-1C19CD43BB88}">
      <dgm:prSet/>
      <dgm:spPr/>
      <dgm:t>
        <a:bodyPr/>
        <a:lstStyle/>
        <a:p>
          <a:endParaRPr lang="en-US"/>
        </a:p>
      </dgm:t>
    </dgm:pt>
    <dgm:pt modelId="{EF725294-EA63-4BEA-A9A1-326942650CE3}" type="sibTrans" cxnId="{271FD80F-2374-4909-9575-1C19CD43BB88}">
      <dgm:prSet/>
      <dgm:spPr/>
      <dgm:t>
        <a:bodyPr/>
        <a:lstStyle/>
        <a:p>
          <a:endParaRPr lang="en-US"/>
        </a:p>
      </dgm:t>
    </dgm:pt>
    <dgm:pt modelId="{CC9CAE82-A2D0-4AC6-B5A3-0B8AA31D2C2C}">
      <dgm:prSet/>
      <dgm:spPr/>
      <dgm:t>
        <a:bodyPr/>
        <a:lstStyle/>
        <a:p>
          <a:r>
            <a:rPr lang="en-US"/>
            <a:t>Enforce least privilege and role-based access control (RBAC).</a:t>
          </a:r>
        </a:p>
      </dgm:t>
    </dgm:pt>
    <dgm:pt modelId="{BCDBB3AF-1504-4F38-9449-755F3F5E211B}" type="parTrans" cxnId="{73B8A5DB-4368-4174-B9AD-B34CE662F57C}">
      <dgm:prSet/>
      <dgm:spPr/>
      <dgm:t>
        <a:bodyPr/>
        <a:lstStyle/>
        <a:p>
          <a:endParaRPr lang="en-US"/>
        </a:p>
      </dgm:t>
    </dgm:pt>
    <dgm:pt modelId="{300AEA01-DFD7-4198-BEC8-FAE53D9888C5}" type="sibTrans" cxnId="{73B8A5DB-4368-4174-B9AD-B34CE662F57C}">
      <dgm:prSet/>
      <dgm:spPr/>
      <dgm:t>
        <a:bodyPr/>
        <a:lstStyle/>
        <a:p>
          <a:endParaRPr lang="en-US"/>
        </a:p>
      </dgm:t>
    </dgm:pt>
    <dgm:pt modelId="{A7AAC6C9-A936-41A7-8CE7-2CC28523322A}">
      <dgm:prSet/>
      <dgm:spPr/>
      <dgm:t>
        <a:bodyPr/>
        <a:lstStyle/>
        <a:p>
          <a:r>
            <a:rPr lang="en-US"/>
            <a:t>Use</a:t>
          </a:r>
        </a:p>
      </dgm:t>
    </dgm:pt>
    <dgm:pt modelId="{0B3DAEA4-4D3E-421A-8ABF-D839C43C7759}" type="parTrans" cxnId="{225BE126-EBD7-4437-ADE9-7382547C8D1B}">
      <dgm:prSet/>
      <dgm:spPr/>
      <dgm:t>
        <a:bodyPr/>
        <a:lstStyle/>
        <a:p>
          <a:endParaRPr lang="en-US"/>
        </a:p>
      </dgm:t>
    </dgm:pt>
    <dgm:pt modelId="{94CE08E9-7A32-4A47-B67D-6E654296C28D}" type="sibTrans" cxnId="{225BE126-EBD7-4437-ADE9-7382547C8D1B}">
      <dgm:prSet/>
      <dgm:spPr/>
      <dgm:t>
        <a:bodyPr/>
        <a:lstStyle/>
        <a:p>
          <a:endParaRPr lang="en-US"/>
        </a:p>
      </dgm:t>
    </dgm:pt>
    <dgm:pt modelId="{F6297F65-4D0F-4B41-BD28-7498A6AE0BFE}">
      <dgm:prSet/>
      <dgm:spPr/>
      <dgm:t>
        <a:bodyPr/>
        <a:lstStyle/>
        <a:p>
          <a:r>
            <a:rPr lang="en-US"/>
            <a:t>Use Multi-Factor Authentication (MFA).</a:t>
          </a:r>
        </a:p>
      </dgm:t>
    </dgm:pt>
    <dgm:pt modelId="{EAA8BB10-91DE-4964-A8B6-B991E80A2836}" type="parTrans" cxnId="{86158972-9B05-4E89-AB20-5752A41DDB31}">
      <dgm:prSet/>
      <dgm:spPr/>
      <dgm:t>
        <a:bodyPr/>
        <a:lstStyle/>
        <a:p>
          <a:endParaRPr lang="en-US"/>
        </a:p>
      </dgm:t>
    </dgm:pt>
    <dgm:pt modelId="{15D02A7D-7F85-40D9-B33C-B0AB18CB9181}" type="sibTrans" cxnId="{86158972-9B05-4E89-AB20-5752A41DDB31}">
      <dgm:prSet/>
      <dgm:spPr/>
      <dgm:t>
        <a:bodyPr/>
        <a:lstStyle/>
        <a:p>
          <a:endParaRPr lang="en-US"/>
        </a:p>
      </dgm:t>
    </dgm:pt>
    <dgm:pt modelId="{76FBFC21-083E-49E3-9FB6-B9F4EB895EE0}">
      <dgm:prSet/>
      <dgm:spPr/>
      <dgm:t>
        <a:bodyPr/>
        <a:lstStyle/>
        <a:p>
          <a:r>
            <a:rPr lang="en-US"/>
            <a:t>Audit</a:t>
          </a:r>
        </a:p>
      </dgm:t>
    </dgm:pt>
    <dgm:pt modelId="{76E0A431-9EE4-4ED6-826E-0CCCD483F723}" type="parTrans" cxnId="{E78D6988-80AF-4AA5-BC6C-CA54AE76787B}">
      <dgm:prSet/>
      <dgm:spPr/>
      <dgm:t>
        <a:bodyPr/>
        <a:lstStyle/>
        <a:p>
          <a:endParaRPr lang="en-US"/>
        </a:p>
      </dgm:t>
    </dgm:pt>
    <dgm:pt modelId="{0B27A601-8B3E-45AA-B0BB-F32417087877}" type="sibTrans" cxnId="{E78D6988-80AF-4AA5-BC6C-CA54AE76787B}">
      <dgm:prSet/>
      <dgm:spPr/>
      <dgm:t>
        <a:bodyPr/>
        <a:lstStyle/>
        <a:p>
          <a:endParaRPr lang="en-US"/>
        </a:p>
      </dgm:t>
    </dgm:pt>
    <dgm:pt modelId="{36B41500-CE33-4A87-9169-3ED084F0150B}">
      <dgm:prSet/>
      <dgm:spPr/>
      <dgm:t>
        <a:bodyPr/>
        <a:lstStyle/>
        <a:p>
          <a:r>
            <a:rPr lang="en-US"/>
            <a:t>Audit access logs regularly (Berecki, 2022).</a:t>
          </a:r>
        </a:p>
      </dgm:t>
    </dgm:pt>
    <dgm:pt modelId="{8C9C40DE-3A08-4923-B4A6-D4DC7765B3F6}" type="parTrans" cxnId="{55AFA7A5-0532-4027-B51E-7131F2289958}">
      <dgm:prSet/>
      <dgm:spPr/>
      <dgm:t>
        <a:bodyPr/>
        <a:lstStyle/>
        <a:p>
          <a:endParaRPr lang="en-US"/>
        </a:p>
      </dgm:t>
    </dgm:pt>
    <dgm:pt modelId="{B8D7F893-2436-45F6-9D3C-FA44A4EE8D62}" type="sibTrans" cxnId="{55AFA7A5-0532-4027-B51E-7131F2289958}">
      <dgm:prSet/>
      <dgm:spPr/>
      <dgm:t>
        <a:bodyPr/>
        <a:lstStyle/>
        <a:p>
          <a:endParaRPr lang="en-US"/>
        </a:p>
      </dgm:t>
    </dgm:pt>
    <dgm:pt modelId="{112D1465-F2BB-674F-B9D1-9FEAD1FE98F7}" type="pres">
      <dgm:prSet presAssocID="{EA73489A-ADFD-45D9-A468-CC6AEA370C8B}" presName="Name0" presStyleCnt="0">
        <dgm:presLayoutVars>
          <dgm:dir/>
          <dgm:animLvl val="lvl"/>
          <dgm:resizeHandles val="exact"/>
        </dgm:presLayoutVars>
      </dgm:prSet>
      <dgm:spPr/>
    </dgm:pt>
    <dgm:pt modelId="{EF8C1E38-987B-8444-9F1C-7451F17D79A0}" type="pres">
      <dgm:prSet presAssocID="{DBF5BDE3-A389-48ED-A61D-9A6497AF5946}" presName="composite" presStyleCnt="0"/>
      <dgm:spPr/>
    </dgm:pt>
    <dgm:pt modelId="{F3974193-EC74-9C4D-9BDD-DA55E78E8E94}" type="pres">
      <dgm:prSet presAssocID="{DBF5BDE3-A389-48ED-A61D-9A6497AF5946}" presName="parTx" presStyleLbl="alignNode1" presStyleIdx="0" presStyleCnt="3">
        <dgm:presLayoutVars>
          <dgm:chMax val="0"/>
          <dgm:chPref val="0"/>
        </dgm:presLayoutVars>
      </dgm:prSet>
      <dgm:spPr/>
    </dgm:pt>
    <dgm:pt modelId="{173CEC2C-EC69-BA45-8A96-03593E597EEE}" type="pres">
      <dgm:prSet presAssocID="{DBF5BDE3-A389-48ED-A61D-9A6497AF5946}" presName="desTx" presStyleLbl="alignAccFollowNode1" presStyleIdx="0" presStyleCnt="3">
        <dgm:presLayoutVars/>
      </dgm:prSet>
      <dgm:spPr/>
    </dgm:pt>
    <dgm:pt modelId="{F51F7FAE-8F5D-FA44-925C-D898D048FD1D}" type="pres">
      <dgm:prSet presAssocID="{EF725294-EA63-4BEA-A9A1-326942650CE3}" presName="space" presStyleCnt="0"/>
      <dgm:spPr/>
    </dgm:pt>
    <dgm:pt modelId="{D647D080-5A4A-5147-BD20-4DAEAB815753}" type="pres">
      <dgm:prSet presAssocID="{A7AAC6C9-A936-41A7-8CE7-2CC28523322A}" presName="composite" presStyleCnt="0"/>
      <dgm:spPr/>
    </dgm:pt>
    <dgm:pt modelId="{EC6023CF-1326-4F4B-90E3-E3336C5F9859}" type="pres">
      <dgm:prSet presAssocID="{A7AAC6C9-A936-41A7-8CE7-2CC28523322A}" presName="parTx" presStyleLbl="alignNode1" presStyleIdx="1" presStyleCnt="3">
        <dgm:presLayoutVars>
          <dgm:chMax val="0"/>
          <dgm:chPref val="0"/>
        </dgm:presLayoutVars>
      </dgm:prSet>
      <dgm:spPr/>
    </dgm:pt>
    <dgm:pt modelId="{05789D26-09CA-6B41-8B75-7D52AA5E3E8E}" type="pres">
      <dgm:prSet presAssocID="{A7AAC6C9-A936-41A7-8CE7-2CC28523322A}" presName="desTx" presStyleLbl="alignAccFollowNode1" presStyleIdx="1" presStyleCnt="3">
        <dgm:presLayoutVars/>
      </dgm:prSet>
      <dgm:spPr/>
    </dgm:pt>
    <dgm:pt modelId="{FB1EAE6D-5351-EC43-97B2-2753A7C49608}" type="pres">
      <dgm:prSet presAssocID="{94CE08E9-7A32-4A47-B67D-6E654296C28D}" presName="space" presStyleCnt="0"/>
      <dgm:spPr/>
    </dgm:pt>
    <dgm:pt modelId="{D4B32319-1886-C240-9190-C48D2F00F492}" type="pres">
      <dgm:prSet presAssocID="{76FBFC21-083E-49E3-9FB6-B9F4EB895EE0}" presName="composite" presStyleCnt="0"/>
      <dgm:spPr/>
    </dgm:pt>
    <dgm:pt modelId="{EA2C8BDE-6CAE-4B48-B3EA-E5836B95CC8C}" type="pres">
      <dgm:prSet presAssocID="{76FBFC21-083E-49E3-9FB6-B9F4EB895EE0}" presName="parTx" presStyleLbl="alignNode1" presStyleIdx="2" presStyleCnt="3">
        <dgm:presLayoutVars>
          <dgm:chMax val="0"/>
          <dgm:chPref val="0"/>
        </dgm:presLayoutVars>
      </dgm:prSet>
      <dgm:spPr/>
    </dgm:pt>
    <dgm:pt modelId="{F23D00AF-F07B-D84B-899E-55F0D3FE948B}" type="pres">
      <dgm:prSet presAssocID="{76FBFC21-083E-49E3-9FB6-B9F4EB895EE0}" presName="desTx" presStyleLbl="alignAccFollowNode1" presStyleIdx="2" presStyleCnt="3">
        <dgm:presLayoutVars/>
      </dgm:prSet>
      <dgm:spPr/>
    </dgm:pt>
  </dgm:ptLst>
  <dgm:cxnLst>
    <dgm:cxn modelId="{271FD80F-2374-4909-9575-1C19CD43BB88}" srcId="{EA73489A-ADFD-45D9-A468-CC6AEA370C8B}" destId="{DBF5BDE3-A389-48ED-A61D-9A6497AF5946}" srcOrd="0" destOrd="0" parTransId="{D3C3A73D-E265-4131-9897-178BE4E0366C}" sibTransId="{EF725294-EA63-4BEA-A9A1-326942650CE3}"/>
    <dgm:cxn modelId="{88AB9417-0589-E54A-B2BF-95DA1C0E6011}" type="presOf" srcId="{36B41500-CE33-4A87-9169-3ED084F0150B}" destId="{F23D00AF-F07B-D84B-899E-55F0D3FE948B}" srcOrd="0" destOrd="0" presId="urn:microsoft.com/office/officeart/2016/7/layout/HorizontalActionList"/>
    <dgm:cxn modelId="{225BE126-EBD7-4437-ADE9-7382547C8D1B}" srcId="{EA73489A-ADFD-45D9-A468-CC6AEA370C8B}" destId="{A7AAC6C9-A936-41A7-8CE7-2CC28523322A}" srcOrd="1" destOrd="0" parTransId="{0B3DAEA4-4D3E-421A-8ABF-D839C43C7759}" sibTransId="{94CE08E9-7A32-4A47-B67D-6E654296C28D}"/>
    <dgm:cxn modelId="{28670643-66D8-FD45-9279-656912CBB451}" type="presOf" srcId="{EA73489A-ADFD-45D9-A468-CC6AEA370C8B}" destId="{112D1465-F2BB-674F-B9D1-9FEAD1FE98F7}" srcOrd="0" destOrd="0" presId="urn:microsoft.com/office/officeart/2016/7/layout/HorizontalActionList"/>
    <dgm:cxn modelId="{86158972-9B05-4E89-AB20-5752A41DDB31}" srcId="{A7AAC6C9-A936-41A7-8CE7-2CC28523322A}" destId="{F6297F65-4D0F-4B41-BD28-7498A6AE0BFE}" srcOrd="0" destOrd="0" parTransId="{EAA8BB10-91DE-4964-A8B6-B991E80A2836}" sibTransId="{15D02A7D-7F85-40D9-B33C-B0AB18CB9181}"/>
    <dgm:cxn modelId="{E78D6988-80AF-4AA5-BC6C-CA54AE76787B}" srcId="{EA73489A-ADFD-45D9-A468-CC6AEA370C8B}" destId="{76FBFC21-083E-49E3-9FB6-B9F4EB895EE0}" srcOrd="2" destOrd="0" parTransId="{76E0A431-9EE4-4ED6-826E-0CCCD483F723}" sibTransId="{0B27A601-8B3E-45AA-B0BB-F32417087877}"/>
    <dgm:cxn modelId="{D821B2A2-3A29-F14A-885C-CA984111EF8E}" type="presOf" srcId="{A7AAC6C9-A936-41A7-8CE7-2CC28523322A}" destId="{EC6023CF-1326-4F4B-90E3-E3336C5F9859}" srcOrd="0" destOrd="0" presId="urn:microsoft.com/office/officeart/2016/7/layout/HorizontalActionList"/>
    <dgm:cxn modelId="{55AFA7A5-0532-4027-B51E-7131F2289958}" srcId="{76FBFC21-083E-49E3-9FB6-B9F4EB895EE0}" destId="{36B41500-CE33-4A87-9169-3ED084F0150B}" srcOrd="0" destOrd="0" parTransId="{8C9C40DE-3A08-4923-B4A6-D4DC7765B3F6}" sibTransId="{B8D7F893-2436-45F6-9D3C-FA44A4EE8D62}"/>
    <dgm:cxn modelId="{F58380AD-8E19-2D4A-AB35-7C038E8444E0}" type="presOf" srcId="{F6297F65-4D0F-4B41-BD28-7498A6AE0BFE}" destId="{05789D26-09CA-6B41-8B75-7D52AA5E3E8E}" srcOrd="0" destOrd="0" presId="urn:microsoft.com/office/officeart/2016/7/layout/HorizontalActionList"/>
    <dgm:cxn modelId="{D97C15B9-8921-DD47-83DE-68A9B66AE949}" type="presOf" srcId="{CC9CAE82-A2D0-4AC6-B5A3-0B8AA31D2C2C}" destId="{173CEC2C-EC69-BA45-8A96-03593E597EEE}" srcOrd="0" destOrd="0" presId="urn:microsoft.com/office/officeart/2016/7/layout/HorizontalActionList"/>
    <dgm:cxn modelId="{F8F218D1-3660-8444-AD00-216C26B4D522}" type="presOf" srcId="{DBF5BDE3-A389-48ED-A61D-9A6497AF5946}" destId="{F3974193-EC74-9C4D-9BDD-DA55E78E8E94}" srcOrd="0" destOrd="0" presId="urn:microsoft.com/office/officeart/2016/7/layout/HorizontalActionList"/>
    <dgm:cxn modelId="{11940DD8-2826-1B49-ADD3-54C731474B56}" type="presOf" srcId="{76FBFC21-083E-49E3-9FB6-B9F4EB895EE0}" destId="{EA2C8BDE-6CAE-4B48-B3EA-E5836B95CC8C}" srcOrd="0" destOrd="0" presId="urn:microsoft.com/office/officeart/2016/7/layout/HorizontalActionList"/>
    <dgm:cxn modelId="{73B8A5DB-4368-4174-B9AD-B34CE662F57C}" srcId="{DBF5BDE3-A389-48ED-A61D-9A6497AF5946}" destId="{CC9CAE82-A2D0-4AC6-B5A3-0B8AA31D2C2C}" srcOrd="0" destOrd="0" parTransId="{BCDBB3AF-1504-4F38-9449-755F3F5E211B}" sibTransId="{300AEA01-DFD7-4198-BEC8-FAE53D9888C5}"/>
    <dgm:cxn modelId="{FAC1A877-00C9-684E-9448-3E4E5DA824D4}" type="presParOf" srcId="{112D1465-F2BB-674F-B9D1-9FEAD1FE98F7}" destId="{EF8C1E38-987B-8444-9F1C-7451F17D79A0}" srcOrd="0" destOrd="0" presId="urn:microsoft.com/office/officeart/2016/7/layout/HorizontalActionList"/>
    <dgm:cxn modelId="{32B0A6C2-E121-0248-AC57-50F7A9ED9782}" type="presParOf" srcId="{EF8C1E38-987B-8444-9F1C-7451F17D79A0}" destId="{F3974193-EC74-9C4D-9BDD-DA55E78E8E94}" srcOrd="0" destOrd="0" presId="urn:microsoft.com/office/officeart/2016/7/layout/HorizontalActionList"/>
    <dgm:cxn modelId="{F002279D-EE6E-6248-A76D-87133E78DCA9}" type="presParOf" srcId="{EF8C1E38-987B-8444-9F1C-7451F17D79A0}" destId="{173CEC2C-EC69-BA45-8A96-03593E597EEE}" srcOrd="1" destOrd="0" presId="urn:microsoft.com/office/officeart/2016/7/layout/HorizontalActionList"/>
    <dgm:cxn modelId="{8A0E7F22-86FF-6040-B24B-CD7E082EEB4C}" type="presParOf" srcId="{112D1465-F2BB-674F-B9D1-9FEAD1FE98F7}" destId="{F51F7FAE-8F5D-FA44-925C-D898D048FD1D}" srcOrd="1" destOrd="0" presId="urn:microsoft.com/office/officeart/2016/7/layout/HorizontalActionList"/>
    <dgm:cxn modelId="{BFF4EC2F-F002-E542-BD93-0EEC65C44E08}" type="presParOf" srcId="{112D1465-F2BB-674F-B9D1-9FEAD1FE98F7}" destId="{D647D080-5A4A-5147-BD20-4DAEAB815753}" srcOrd="2" destOrd="0" presId="urn:microsoft.com/office/officeart/2016/7/layout/HorizontalActionList"/>
    <dgm:cxn modelId="{DF86B932-3709-BF4B-9C49-C8D9F812D223}" type="presParOf" srcId="{D647D080-5A4A-5147-BD20-4DAEAB815753}" destId="{EC6023CF-1326-4F4B-90E3-E3336C5F9859}" srcOrd="0" destOrd="0" presId="urn:microsoft.com/office/officeart/2016/7/layout/HorizontalActionList"/>
    <dgm:cxn modelId="{A4935C3A-8468-5546-86C3-584248357D63}" type="presParOf" srcId="{D647D080-5A4A-5147-BD20-4DAEAB815753}" destId="{05789D26-09CA-6B41-8B75-7D52AA5E3E8E}" srcOrd="1" destOrd="0" presId="urn:microsoft.com/office/officeart/2016/7/layout/HorizontalActionList"/>
    <dgm:cxn modelId="{B1B6E526-FF39-924B-B021-348A5FD689CA}" type="presParOf" srcId="{112D1465-F2BB-674F-B9D1-9FEAD1FE98F7}" destId="{FB1EAE6D-5351-EC43-97B2-2753A7C49608}" srcOrd="3" destOrd="0" presId="urn:microsoft.com/office/officeart/2016/7/layout/HorizontalActionList"/>
    <dgm:cxn modelId="{A040941A-73E4-CC4C-AEA9-339D7C33690A}" type="presParOf" srcId="{112D1465-F2BB-674F-B9D1-9FEAD1FE98F7}" destId="{D4B32319-1886-C240-9190-C48D2F00F492}" srcOrd="4" destOrd="0" presId="urn:microsoft.com/office/officeart/2016/7/layout/HorizontalActionList"/>
    <dgm:cxn modelId="{F6E48D54-237A-8645-A4FD-E5ECA898B78B}" type="presParOf" srcId="{D4B32319-1886-C240-9190-C48D2F00F492}" destId="{EA2C8BDE-6CAE-4B48-B3EA-E5836B95CC8C}" srcOrd="0" destOrd="0" presId="urn:microsoft.com/office/officeart/2016/7/layout/HorizontalActionList"/>
    <dgm:cxn modelId="{FA05191D-A124-B841-8B06-F7E47DCC0D03}" type="presParOf" srcId="{D4B32319-1886-C240-9190-C48D2F00F492}" destId="{F23D00AF-F07B-D84B-899E-55F0D3FE948B}" srcOrd="1" destOrd="0" presId="urn:microsoft.com/office/officeart/2016/7/layout/Horizontal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565A11-BA21-4073-BCB7-3A1CEC28FEA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84AC0D2-D132-494B-81F3-086DD0EDF59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Repositories should use HTTPS and SSH.</a:t>
          </a:r>
        </a:p>
      </dgm:t>
    </dgm:pt>
    <dgm:pt modelId="{5EC6374A-A1A6-4275-A67A-66DF3D7AA0C9}" type="parTrans" cxnId="{787AE70A-5029-4DE2-86BF-E66288D057EE}">
      <dgm:prSet/>
      <dgm:spPr/>
      <dgm:t>
        <a:bodyPr/>
        <a:lstStyle/>
        <a:p>
          <a:endParaRPr lang="en-US"/>
        </a:p>
      </dgm:t>
    </dgm:pt>
    <dgm:pt modelId="{EBBB32E8-FFFF-48D0-BB44-753C2C889494}" type="sibTrans" cxnId="{787AE70A-5029-4DE2-86BF-E66288D057EE}">
      <dgm:prSet/>
      <dgm:spPr/>
      <dgm:t>
        <a:bodyPr/>
        <a:lstStyle/>
        <a:p>
          <a:endParaRPr lang="en-US"/>
        </a:p>
      </dgm:t>
    </dgm:pt>
    <dgm:pt modelId="{A2A6E756-77F8-4A84-A3C2-49BC4924298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Encrypt sensitive data both at rest and in transit (Kumar, 2024).</a:t>
          </a:r>
        </a:p>
      </dgm:t>
    </dgm:pt>
    <dgm:pt modelId="{1215256E-8477-44E7-8971-305CC663FE8B}" type="parTrans" cxnId="{E443AAE7-D5D1-490F-B182-46ED59450B4C}">
      <dgm:prSet/>
      <dgm:spPr/>
      <dgm:t>
        <a:bodyPr/>
        <a:lstStyle/>
        <a:p>
          <a:endParaRPr lang="en-US"/>
        </a:p>
      </dgm:t>
    </dgm:pt>
    <dgm:pt modelId="{6FBDBED7-4275-40D6-8C2F-E6901A710315}" type="sibTrans" cxnId="{E443AAE7-D5D1-490F-B182-46ED59450B4C}">
      <dgm:prSet/>
      <dgm:spPr/>
      <dgm:t>
        <a:bodyPr/>
        <a:lstStyle/>
        <a:p>
          <a:endParaRPr lang="en-US"/>
        </a:p>
      </dgm:t>
    </dgm:pt>
    <dgm:pt modelId="{30F13D43-88C5-42B6-A004-1C899375AB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Avoid storing secrets in code.</a:t>
          </a:r>
        </a:p>
      </dgm:t>
    </dgm:pt>
    <dgm:pt modelId="{99355FA7-50C4-4326-9638-29FA8C7FEF87}" type="parTrans" cxnId="{E04F037D-E285-445E-BB9E-3E73C7DC717C}">
      <dgm:prSet/>
      <dgm:spPr/>
      <dgm:t>
        <a:bodyPr/>
        <a:lstStyle/>
        <a:p>
          <a:endParaRPr lang="en-US"/>
        </a:p>
      </dgm:t>
    </dgm:pt>
    <dgm:pt modelId="{ED2532E7-3023-4EF6-89DC-E959AC182576}" type="sibTrans" cxnId="{E04F037D-E285-445E-BB9E-3E73C7DC717C}">
      <dgm:prSet/>
      <dgm:spPr/>
      <dgm:t>
        <a:bodyPr/>
        <a:lstStyle/>
        <a:p>
          <a:endParaRPr lang="en-US"/>
        </a:p>
      </dgm:t>
    </dgm:pt>
    <dgm:pt modelId="{77E733DF-0A2E-494D-8D6C-9C7CE00E3655}" type="pres">
      <dgm:prSet presAssocID="{52565A11-BA21-4073-BCB7-3A1CEC28FEAF}" presName="root" presStyleCnt="0">
        <dgm:presLayoutVars>
          <dgm:dir/>
          <dgm:resizeHandles val="exact"/>
        </dgm:presLayoutVars>
      </dgm:prSet>
      <dgm:spPr/>
    </dgm:pt>
    <dgm:pt modelId="{85AEFE0D-8A79-4748-942E-9F3F492BDF44}" type="pres">
      <dgm:prSet presAssocID="{B84AC0D2-D132-494B-81F3-086DD0EDF599}" presName="compNode" presStyleCnt="0"/>
      <dgm:spPr/>
    </dgm:pt>
    <dgm:pt modelId="{FB162D26-8860-450C-A5D3-351E679EBA5E}" type="pres">
      <dgm:prSet presAssocID="{B84AC0D2-D132-494B-81F3-086DD0EDF599}" presName="bgRect" presStyleLbl="bgShp" presStyleIdx="0" presStyleCnt="3"/>
      <dgm:spPr/>
    </dgm:pt>
    <dgm:pt modelId="{343522DF-98DB-4D59-BFB2-2902ED5CE748}" type="pres">
      <dgm:prSet presAssocID="{B84AC0D2-D132-494B-81F3-086DD0EDF59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42575C53-839B-4A2A-B1E5-5CF401EE5A58}" type="pres">
      <dgm:prSet presAssocID="{B84AC0D2-D132-494B-81F3-086DD0EDF599}" presName="spaceRect" presStyleCnt="0"/>
      <dgm:spPr/>
    </dgm:pt>
    <dgm:pt modelId="{408466A5-D07E-4D0C-9D64-17CCE2DFF54C}" type="pres">
      <dgm:prSet presAssocID="{B84AC0D2-D132-494B-81F3-086DD0EDF599}" presName="parTx" presStyleLbl="revTx" presStyleIdx="0" presStyleCnt="3">
        <dgm:presLayoutVars>
          <dgm:chMax val="0"/>
          <dgm:chPref val="0"/>
        </dgm:presLayoutVars>
      </dgm:prSet>
      <dgm:spPr/>
    </dgm:pt>
    <dgm:pt modelId="{1033DC87-2793-4DAE-A3B7-FED83D8055EC}" type="pres">
      <dgm:prSet presAssocID="{EBBB32E8-FFFF-48D0-BB44-753C2C889494}" presName="sibTrans" presStyleCnt="0"/>
      <dgm:spPr/>
    </dgm:pt>
    <dgm:pt modelId="{4CACE69E-56FF-448F-8ACF-40F1BA934A0C}" type="pres">
      <dgm:prSet presAssocID="{A2A6E756-77F8-4A84-A3C2-49BC4924298B}" presName="compNode" presStyleCnt="0"/>
      <dgm:spPr/>
    </dgm:pt>
    <dgm:pt modelId="{6123DD1C-3846-4C11-B7A6-E4A955D29EA5}" type="pres">
      <dgm:prSet presAssocID="{A2A6E756-77F8-4A84-A3C2-49BC4924298B}" presName="bgRect" presStyleLbl="bgShp" presStyleIdx="1" presStyleCnt="3"/>
      <dgm:spPr/>
    </dgm:pt>
    <dgm:pt modelId="{5085353F-0924-4CB6-97BA-426087F804D9}" type="pres">
      <dgm:prSet presAssocID="{A2A6E756-77F8-4A84-A3C2-49BC492429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bbon"/>
        </a:ext>
      </dgm:extLst>
    </dgm:pt>
    <dgm:pt modelId="{DEF026E8-DCBC-4179-B3C5-6A698D19A714}" type="pres">
      <dgm:prSet presAssocID="{A2A6E756-77F8-4A84-A3C2-49BC4924298B}" presName="spaceRect" presStyleCnt="0"/>
      <dgm:spPr/>
    </dgm:pt>
    <dgm:pt modelId="{57B3A43E-B539-4985-A819-DBD577423FCC}" type="pres">
      <dgm:prSet presAssocID="{A2A6E756-77F8-4A84-A3C2-49BC4924298B}" presName="parTx" presStyleLbl="revTx" presStyleIdx="1" presStyleCnt="3">
        <dgm:presLayoutVars>
          <dgm:chMax val="0"/>
          <dgm:chPref val="0"/>
        </dgm:presLayoutVars>
      </dgm:prSet>
      <dgm:spPr/>
    </dgm:pt>
    <dgm:pt modelId="{26390A17-464B-4A83-B445-C5D98E6BFBCB}" type="pres">
      <dgm:prSet presAssocID="{6FBDBED7-4275-40D6-8C2F-E6901A710315}" presName="sibTrans" presStyleCnt="0"/>
      <dgm:spPr/>
    </dgm:pt>
    <dgm:pt modelId="{3FAA1406-2B1A-4718-9193-F3CEE15B2982}" type="pres">
      <dgm:prSet presAssocID="{30F13D43-88C5-42B6-A004-1C899375AB6B}" presName="compNode" presStyleCnt="0"/>
      <dgm:spPr/>
    </dgm:pt>
    <dgm:pt modelId="{5CE10583-24E3-4C6C-A7B1-9EAAF9B0CF6B}" type="pres">
      <dgm:prSet presAssocID="{30F13D43-88C5-42B6-A004-1C899375AB6B}" presName="bgRect" presStyleLbl="bgShp" presStyleIdx="2" presStyleCnt="3"/>
      <dgm:spPr/>
    </dgm:pt>
    <dgm:pt modelId="{064FA2EE-993E-4367-A738-CD1587072E7D}" type="pres">
      <dgm:prSet presAssocID="{30F13D43-88C5-42B6-A004-1C899375AB6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1185CC7D-CDB7-4926-B016-0161AB33B5CF}" type="pres">
      <dgm:prSet presAssocID="{30F13D43-88C5-42B6-A004-1C899375AB6B}" presName="spaceRect" presStyleCnt="0"/>
      <dgm:spPr/>
    </dgm:pt>
    <dgm:pt modelId="{5DAC8E7D-4FDA-4D6C-A0EB-AB04BE988133}" type="pres">
      <dgm:prSet presAssocID="{30F13D43-88C5-42B6-A004-1C899375AB6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787AE70A-5029-4DE2-86BF-E66288D057EE}" srcId="{52565A11-BA21-4073-BCB7-3A1CEC28FEAF}" destId="{B84AC0D2-D132-494B-81F3-086DD0EDF599}" srcOrd="0" destOrd="0" parTransId="{5EC6374A-A1A6-4275-A67A-66DF3D7AA0C9}" sibTransId="{EBBB32E8-FFFF-48D0-BB44-753C2C889494}"/>
    <dgm:cxn modelId="{E7C39A37-3CE6-A748-9EC8-29BAC67552A8}" type="presOf" srcId="{30F13D43-88C5-42B6-A004-1C899375AB6B}" destId="{5DAC8E7D-4FDA-4D6C-A0EB-AB04BE988133}" srcOrd="0" destOrd="0" presId="urn:microsoft.com/office/officeart/2018/2/layout/IconVerticalSolidList"/>
    <dgm:cxn modelId="{7C7E5555-BDF5-AA4B-9246-6A3DD2415420}" type="presOf" srcId="{B84AC0D2-D132-494B-81F3-086DD0EDF599}" destId="{408466A5-D07E-4D0C-9D64-17CCE2DFF54C}" srcOrd="0" destOrd="0" presId="urn:microsoft.com/office/officeart/2018/2/layout/IconVerticalSolidList"/>
    <dgm:cxn modelId="{96BC1071-31AB-E144-9320-9BFC57372176}" type="presOf" srcId="{52565A11-BA21-4073-BCB7-3A1CEC28FEAF}" destId="{77E733DF-0A2E-494D-8D6C-9C7CE00E3655}" srcOrd="0" destOrd="0" presId="urn:microsoft.com/office/officeart/2018/2/layout/IconVerticalSolidList"/>
    <dgm:cxn modelId="{E04F037D-E285-445E-BB9E-3E73C7DC717C}" srcId="{52565A11-BA21-4073-BCB7-3A1CEC28FEAF}" destId="{30F13D43-88C5-42B6-A004-1C899375AB6B}" srcOrd="2" destOrd="0" parTransId="{99355FA7-50C4-4326-9638-29FA8C7FEF87}" sibTransId="{ED2532E7-3023-4EF6-89DC-E959AC182576}"/>
    <dgm:cxn modelId="{AA1884B6-DD23-7145-84E6-D1444AC542F4}" type="presOf" srcId="{A2A6E756-77F8-4A84-A3C2-49BC4924298B}" destId="{57B3A43E-B539-4985-A819-DBD577423FCC}" srcOrd="0" destOrd="0" presId="urn:microsoft.com/office/officeart/2018/2/layout/IconVerticalSolidList"/>
    <dgm:cxn modelId="{E443AAE7-D5D1-490F-B182-46ED59450B4C}" srcId="{52565A11-BA21-4073-BCB7-3A1CEC28FEAF}" destId="{A2A6E756-77F8-4A84-A3C2-49BC4924298B}" srcOrd="1" destOrd="0" parTransId="{1215256E-8477-44E7-8971-305CC663FE8B}" sibTransId="{6FBDBED7-4275-40D6-8C2F-E6901A710315}"/>
    <dgm:cxn modelId="{2C2F530B-6B68-844E-AC3A-FB5138CB34B9}" type="presParOf" srcId="{77E733DF-0A2E-494D-8D6C-9C7CE00E3655}" destId="{85AEFE0D-8A79-4748-942E-9F3F492BDF44}" srcOrd="0" destOrd="0" presId="urn:microsoft.com/office/officeart/2018/2/layout/IconVerticalSolidList"/>
    <dgm:cxn modelId="{DB55BBD1-A0DC-4A44-A4CF-E85E132B2F60}" type="presParOf" srcId="{85AEFE0D-8A79-4748-942E-9F3F492BDF44}" destId="{FB162D26-8860-450C-A5D3-351E679EBA5E}" srcOrd="0" destOrd="0" presId="urn:microsoft.com/office/officeart/2018/2/layout/IconVerticalSolidList"/>
    <dgm:cxn modelId="{2D7F5E1D-D272-7847-AFD3-BD632D1ADD45}" type="presParOf" srcId="{85AEFE0D-8A79-4748-942E-9F3F492BDF44}" destId="{343522DF-98DB-4D59-BFB2-2902ED5CE748}" srcOrd="1" destOrd="0" presId="urn:microsoft.com/office/officeart/2018/2/layout/IconVerticalSolidList"/>
    <dgm:cxn modelId="{5BF6E0C7-37BE-1F47-8505-08CF98E3BAAA}" type="presParOf" srcId="{85AEFE0D-8A79-4748-942E-9F3F492BDF44}" destId="{42575C53-839B-4A2A-B1E5-5CF401EE5A58}" srcOrd="2" destOrd="0" presId="urn:microsoft.com/office/officeart/2018/2/layout/IconVerticalSolidList"/>
    <dgm:cxn modelId="{20AEA965-EAB3-1749-9A64-C3A620848523}" type="presParOf" srcId="{85AEFE0D-8A79-4748-942E-9F3F492BDF44}" destId="{408466A5-D07E-4D0C-9D64-17CCE2DFF54C}" srcOrd="3" destOrd="0" presId="urn:microsoft.com/office/officeart/2018/2/layout/IconVerticalSolidList"/>
    <dgm:cxn modelId="{FE595623-C714-5D4E-8414-1933FB8CBF5A}" type="presParOf" srcId="{77E733DF-0A2E-494D-8D6C-9C7CE00E3655}" destId="{1033DC87-2793-4DAE-A3B7-FED83D8055EC}" srcOrd="1" destOrd="0" presId="urn:microsoft.com/office/officeart/2018/2/layout/IconVerticalSolidList"/>
    <dgm:cxn modelId="{38EF4E92-CBC3-A74E-832F-29A55C95D708}" type="presParOf" srcId="{77E733DF-0A2E-494D-8D6C-9C7CE00E3655}" destId="{4CACE69E-56FF-448F-8ACF-40F1BA934A0C}" srcOrd="2" destOrd="0" presId="urn:microsoft.com/office/officeart/2018/2/layout/IconVerticalSolidList"/>
    <dgm:cxn modelId="{A66843CE-FD9F-B242-B32F-2817935B9C01}" type="presParOf" srcId="{4CACE69E-56FF-448F-8ACF-40F1BA934A0C}" destId="{6123DD1C-3846-4C11-B7A6-E4A955D29EA5}" srcOrd="0" destOrd="0" presId="urn:microsoft.com/office/officeart/2018/2/layout/IconVerticalSolidList"/>
    <dgm:cxn modelId="{B100D70B-E5B8-2247-98E1-ABED236CDD6D}" type="presParOf" srcId="{4CACE69E-56FF-448F-8ACF-40F1BA934A0C}" destId="{5085353F-0924-4CB6-97BA-426087F804D9}" srcOrd="1" destOrd="0" presId="urn:microsoft.com/office/officeart/2018/2/layout/IconVerticalSolidList"/>
    <dgm:cxn modelId="{8927D5EA-01C5-4844-A990-B6FB984F5D08}" type="presParOf" srcId="{4CACE69E-56FF-448F-8ACF-40F1BA934A0C}" destId="{DEF026E8-DCBC-4179-B3C5-6A698D19A714}" srcOrd="2" destOrd="0" presId="urn:microsoft.com/office/officeart/2018/2/layout/IconVerticalSolidList"/>
    <dgm:cxn modelId="{CA4C1FDC-57B7-D04B-8182-562CD5B63C82}" type="presParOf" srcId="{4CACE69E-56FF-448F-8ACF-40F1BA934A0C}" destId="{57B3A43E-B539-4985-A819-DBD577423FCC}" srcOrd="3" destOrd="0" presId="urn:microsoft.com/office/officeart/2018/2/layout/IconVerticalSolidList"/>
    <dgm:cxn modelId="{72FF97A6-CE41-3E4C-A41E-429AC15722A5}" type="presParOf" srcId="{77E733DF-0A2E-494D-8D6C-9C7CE00E3655}" destId="{26390A17-464B-4A83-B445-C5D98E6BFBCB}" srcOrd="3" destOrd="0" presId="urn:microsoft.com/office/officeart/2018/2/layout/IconVerticalSolidList"/>
    <dgm:cxn modelId="{C7ED83DF-3DB2-FE45-A855-CEE4117F3F0D}" type="presParOf" srcId="{77E733DF-0A2E-494D-8D6C-9C7CE00E3655}" destId="{3FAA1406-2B1A-4718-9193-F3CEE15B2982}" srcOrd="4" destOrd="0" presId="urn:microsoft.com/office/officeart/2018/2/layout/IconVerticalSolidList"/>
    <dgm:cxn modelId="{E8B994C4-4272-0A4B-B6BC-B7BBC6B5F385}" type="presParOf" srcId="{3FAA1406-2B1A-4718-9193-F3CEE15B2982}" destId="{5CE10583-24E3-4C6C-A7B1-9EAAF9B0CF6B}" srcOrd="0" destOrd="0" presId="urn:microsoft.com/office/officeart/2018/2/layout/IconVerticalSolidList"/>
    <dgm:cxn modelId="{A096D1A7-CDBC-1143-BAA3-85BDCBA1873D}" type="presParOf" srcId="{3FAA1406-2B1A-4718-9193-F3CEE15B2982}" destId="{064FA2EE-993E-4367-A738-CD1587072E7D}" srcOrd="1" destOrd="0" presId="urn:microsoft.com/office/officeart/2018/2/layout/IconVerticalSolidList"/>
    <dgm:cxn modelId="{E5859631-BCEF-6942-A399-68AA717B1B1E}" type="presParOf" srcId="{3FAA1406-2B1A-4718-9193-F3CEE15B2982}" destId="{1185CC7D-CDB7-4926-B016-0161AB33B5CF}" srcOrd="2" destOrd="0" presId="urn:microsoft.com/office/officeart/2018/2/layout/IconVerticalSolidList"/>
    <dgm:cxn modelId="{68AE28F8-AD0E-EF49-A7D0-5154102A398B}" type="presParOf" srcId="{3FAA1406-2B1A-4718-9193-F3CEE15B2982}" destId="{5DAC8E7D-4FDA-4D6C-A0EB-AB04BE9881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C5A5C8-B745-419C-96B2-C80B48064573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E45240C-95D8-4910-AD9A-74618B6D80BA}">
      <dgm:prSet/>
      <dgm:spPr/>
      <dgm:t>
        <a:bodyPr/>
        <a:lstStyle/>
        <a:p>
          <a:pPr>
            <a:defRPr cap="all"/>
          </a:pPr>
          <a:r>
            <a:rPr lang="en-US"/>
            <a:t>Implement real-time alerts for abnormal activity.</a:t>
          </a:r>
        </a:p>
      </dgm:t>
    </dgm:pt>
    <dgm:pt modelId="{F445F1E9-AF03-4C16-810B-74141961F185}" type="parTrans" cxnId="{A40D2F2E-4FF9-4A05-A866-0E3C6349B9B1}">
      <dgm:prSet/>
      <dgm:spPr/>
      <dgm:t>
        <a:bodyPr/>
        <a:lstStyle/>
        <a:p>
          <a:endParaRPr lang="en-US"/>
        </a:p>
      </dgm:t>
    </dgm:pt>
    <dgm:pt modelId="{552E1962-E2F2-4262-95DA-A8353FB75317}" type="sibTrans" cxnId="{A40D2F2E-4FF9-4A05-A866-0E3C6349B9B1}">
      <dgm:prSet/>
      <dgm:spPr/>
      <dgm:t>
        <a:bodyPr/>
        <a:lstStyle/>
        <a:p>
          <a:endParaRPr lang="en-US"/>
        </a:p>
      </dgm:t>
    </dgm:pt>
    <dgm:pt modelId="{8B8664AB-9248-4D1D-ADAE-8557C8D3AA7E}">
      <dgm:prSet/>
      <dgm:spPr/>
      <dgm:t>
        <a:bodyPr/>
        <a:lstStyle/>
        <a:p>
          <a:pPr>
            <a:defRPr cap="all"/>
          </a:pPr>
          <a:r>
            <a:rPr lang="en-US"/>
            <a:t>Monitor for open-source vulnerabilities (Rosenstein, 2025).</a:t>
          </a:r>
        </a:p>
      </dgm:t>
    </dgm:pt>
    <dgm:pt modelId="{47DA7F45-BC85-4C84-AF6C-160BB4760742}" type="parTrans" cxnId="{7FB1E80D-D537-49CE-BA57-2C20A427E103}">
      <dgm:prSet/>
      <dgm:spPr/>
      <dgm:t>
        <a:bodyPr/>
        <a:lstStyle/>
        <a:p>
          <a:endParaRPr lang="en-US"/>
        </a:p>
      </dgm:t>
    </dgm:pt>
    <dgm:pt modelId="{E353B677-1A17-4074-8FA3-38C4F767135A}" type="sibTrans" cxnId="{7FB1E80D-D537-49CE-BA57-2C20A427E103}">
      <dgm:prSet/>
      <dgm:spPr/>
      <dgm:t>
        <a:bodyPr/>
        <a:lstStyle/>
        <a:p>
          <a:endParaRPr lang="en-US"/>
        </a:p>
      </dgm:t>
    </dgm:pt>
    <dgm:pt modelId="{6E4F3DA3-275D-4A47-BB9F-9527FDD19C87}">
      <dgm:prSet/>
      <dgm:spPr/>
      <dgm:t>
        <a:bodyPr/>
        <a:lstStyle/>
        <a:p>
          <a:pPr>
            <a:defRPr cap="all"/>
          </a:pPr>
          <a:r>
            <a:rPr lang="en-US"/>
            <a:t>Review code and commit history.</a:t>
          </a:r>
        </a:p>
      </dgm:t>
    </dgm:pt>
    <dgm:pt modelId="{E1D2254D-DEC3-44CA-8A61-AB267F4F297C}" type="parTrans" cxnId="{0FC41A13-8A4E-44EB-A1AE-F385D9B43B14}">
      <dgm:prSet/>
      <dgm:spPr/>
      <dgm:t>
        <a:bodyPr/>
        <a:lstStyle/>
        <a:p>
          <a:endParaRPr lang="en-US"/>
        </a:p>
      </dgm:t>
    </dgm:pt>
    <dgm:pt modelId="{EEF18B8A-2A4A-4590-B70E-132B0A23165D}" type="sibTrans" cxnId="{0FC41A13-8A4E-44EB-A1AE-F385D9B43B14}">
      <dgm:prSet/>
      <dgm:spPr/>
      <dgm:t>
        <a:bodyPr/>
        <a:lstStyle/>
        <a:p>
          <a:endParaRPr lang="en-US"/>
        </a:p>
      </dgm:t>
    </dgm:pt>
    <dgm:pt modelId="{9B1D9F86-D7D9-B243-93A5-14A82BE3B326}" type="pres">
      <dgm:prSet presAssocID="{44C5A5C8-B745-419C-96B2-C80B48064573}" presName="diagram" presStyleCnt="0">
        <dgm:presLayoutVars>
          <dgm:dir/>
          <dgm:resizeHandles val="exact"/>
        </dgm:presLayoutVars>
      </dgm:prSet>
      <dgm:spPr/>
    </dgm:pt>
    <dgm:pt modelId="{3BA6D223-6568-064A-97ED-DB2C1625092D}" type="pres">
      <dgm:prSet presAssocID="{6E45240C-95D8-4910-AD9A-74618B6D80BA}" presName="node" presStyleLbl="node1" presStyleIdx="0" presStyleCnt="3">
        <dgm:presLayoutVars>
          <dgm:bulletEnabled val="1"/>
        </dgm:presLayoutVars>
      </dgm:prSet>
      <dgm:spPr/>
    </dgm:pt>
    <dgm:pt modelId="{4F7CA276-65B4-6047-B79F-0C5E11C08C44}" type="pres">
      <dgm:prSet presAssocID="{552E1962-E2F2-4262-95DA-A8353FB75317}" presName="sibTrans" presStyleCnt="0"/>
      <dgm:spPr/>
    </dgm:pt>
    <dgm:pt modelId="{3DB7363A-186E-1F4A-8E7B-3A8CA1655A6A}" type="pres">
      <dgm:prSet presAssocID="{8B8664AB-9248-4D1D-ADAE-8557C8D3AA7E}" presName="node" presStyleLbl="node1" presStyleIdx="1" presStyleCnt="3">
        <dgm:presLayoutVars>
          <dgm:bulletEnabled val="1"/>
        </dgm:presLayoutVars>
      </dgm:prSet>
      <dgm:spPr/>
    </dgm:pt>
    <dgm:pt modelId="{14963D06-A989-1244-A4FF-AFF60E7836CC}" type="pres">
      <dgm:prSet presAssocID="{E353B677-1A17-4074-8FA3-38C4F767135A}" presName="sibTrans" presStyleCnt="0"/>
      <dgm:spPr/>
    </dgm:pt>
    <dgm:pt modelId="{78405336-6035-4B4A-9E4C-2E5909604BD2}" type="pres">
      <dgm:prSet presAssocID="{6E4F3DA3-275D-4A47-BB9F-9527FDD19C87}" presName="node" presStyleLbl="node1" presStyleIdx="2" presStyleCnt="3">
        <dgm:presLayoutVars>
          <dgm:bulletEnabled val="1"/>
        </dgm:presLayoutVars>
      </dgm:prSet>
      <dgm:spPr/>
    </dgm:pt>
  </dgm:ptLst>
  <dgm:cxnLst>
    <dgm:cxn modelId="{7FB1E80D-D537-49CE-BA57-2C20A427E103}" srcId="{44C5A5C8-B745-419C-96B2-C80B48064573}" destId="{8B8664AB-9248-4D1D-ADAE-8557C8D3AA7E}" srcOrd="1" destOrd="0" parTransId="{47DA7F45-BC85-4C84-AF6C-160BB4760742}" sibTransId="{E353B677-1A17-4074-8FA3-38C4F767135A}"/>
    <dgm:cxn modelId="{0FC41A13-8A4E-44EB-A1AE-F385D9B43B14}" srcId="{44C5A5C8-B745-419C-96B2-C80B48064573}" destId="{6E4F3DA3-275D-4A47-BB9F-9527FDD19C87}" srcOrd="2" destOrd="0" parTransId="{E1D2254D-DEC3-44CA-8A61-AB267F4F297C}" sibTransId="{EEF18B8A-2A4A-4590-B70E-132B0A23165D}"/>
    <dgm:cxn modelId="{A40D2F2E-4FF9-4A05-A866-0E3C6349B9B1}" srcId="{44C5A5C8-B745-419C-96B2-C80B48064573}" destId="{6E45240C-95D8-4910-AD9A-74618B6D80BA}" srcOrd="0" destOrd="0" parTransId="{F445F1E9-AF03-4C16-810B-74141961F185}" sibTransId="{552E1962-E2F2-4262-95DA-A8353FB75317}"/>
    <dgm:cxn modelId="{82812177-9384-E940-9952-4AC11151A410}" type="presOf" srcId="{6E45240C-95D8-4910-AD9A-74618B6D80BA}" destId="{3BA6D223-6568-064A-97ED-DB2C1625092D}" srcOrd="0" destOrd="0" presId="urn:microsoft.com/office/officeart/2005/8/layout/default"/>
    <dgm:cxn modelId="{37383781-DD54-8546-B30F-DC7DFD31CD9E}" type="presOf" srcId="{44C5A5C8-B745-419C-96B2-C80B48064573}" destId="{9B1D9F86-D7D9-B243-93A5-14A82BE3B326}" srcOrd="0" destOrd="0" presId="urn:microsoft.com/office/officeart/2005/8/layout/default"/>
    <dgm:cxn modelId="{0F5C548A-EC83-C640-949B-DA5314C1C369}" type="presOf" srcId="{6E4F3DA3-275D-4A47-BB9F-9527FDD19C87}" destId="{78405336-6035-4B4A-9E4C-2E5909604BD2}" srcOrd="0" destOrd="0" presId="urn:microsoft.com/office/officeart/2005/8/layout/default"/>
    <dgm:cxn modelId="{7608A593-255A-9347-A964-A682F7D7DBD3}" type="presOf" srcId="{8B8664AB-9248-4D1D-ADAE-8557C8D3AA7E}" destId="{3DB7363A-186E-1F4A-8E7B-3A8CA1655A6A}" srcOrd="0" destOrd="0" presId="urn:microsoft.com/office/officeart/2005/8/layout/default"/>
    <dgm:cxn modelId="{3950027E-B845-DA48-81B1-D843750AA92D}" type="presParOf" srcId="{9B1D9F86-D7D9-B243-93A5-14A82BE3B326}" destId="{3BA6D223-6568-064A-97ED-DB2C1625092D}" srcOrd="0" destOrd="0" presId="urn:microsoft.com/office/officeart/2005/8/layout/default"/>
    <dgm:cxn modelId="{254ACCD6-9661-BD4D-83D6-51F9EEA1C484}" type="presParOf" srcId="{9B1D9F86-D7D9-B243-93A5-14A82BE3B326}" destId="{4F7CA276-65B4-6047-B79F-0C5E11C08C44}" srcOrd="1" destOrd="0" presId="urn:microsoft.com/office/officeart/2005/8/layout/default"/>
    <dgm:cxn modelId="{957DA875-9765-8A4B-AE1A-FA2FBB352354}" type="presParOf" srcId="{9B1D9F86-D7D9-B243-93A5-14A82BE3B326}" destId="{3DB7363A-186E-1F4A-8E7B-3A8CA1655A6A}" srcOrd="2" destOrd="0" presId="urn:microsoft.com/office/officeart/2005/8/layout/default"/>
    <dgm:cxn modelId="{AA432087-5692-D54D-86E5-6E2A3318DBE6}" type="presParOf" srcId="{9B1D9F86-D7D9-B243-93A5-14A82BE3B326}" destId="{14963D06-A989-1244-A4FF-AFF60E7836CC}" srcOrd="3" destOrd="0" presId="urn:microsoft.com/office/officeart/2005/8/layout/default"/>
    <dgm:cxn modelId="{C431526B-38F3-A04C-844F-C895DF88D3AF}" type="presParOf" srcId="{9B1D9F86-D7D9-B243-93A5-14A82BE3B326}" destId="{78405336-6035-4B4A-9E4C-2E5909604BD2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69F86A-9BAC-48EB-B354-91FF57ED9039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565BAC72-9CC9-4F89-BCEE-51D1D1AC9130}">
      <dgm:prSet/>
      <dgm:spPr/>
      <dgm:t>
        <a:bodyPr/>
        <a:lstStyle/>
        <a:p>
          <a:r>
            <a:rPr lang="en-US"/>
            <a:t>Use tools to scan third-party libraries (Rosenstein, 2025).</a:t>
          </a:r>
        </a:p>
      </dgm:t>
    </dgm:pt>
    <dgm:pt modelId="{E1069C49-A025-4001-AF7D-149B9F5DAFA2}" type="parTrans" cxnId="{893F91EC-6E6B-4B91-A1A5-04B45217772E}">
      <dgm:prSet/>
      <dgm:spPr/>
      <dgm:t>
        <a:bodyPr/>
        <a:lstStyle/>
        <a:p>
          <a:endParaRPr lang="en-US"/>
        </a:p>
      </dgm:t>
    </dgm:pt>
    <dgm:pt modelId="{11D99D08-57BC-4BE7-86C0-347694F2F1F6}" type="sibTrans" cxnId="{893F91EC-6E6B-4B91-A1A5-04B45217772E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EE2C3137-758A-4C2A-B3DB-40E1C372F2C3}">
      <dgm:prSet/>
      <dgm:spPr/>
      <dgm:t>
        <a:bodyPr/>
        <a:lstStyle/>
        <a:p>
          <a:r>
            <a:rPr lang="en-US"/>
            <a:t>Lock dependency versions.</a:t>
          </a:r>
        </a:p>
      </dgm:t>
    </dgm:pt>
    <dgm:pt modelId="{E1F52001-19E0-49FD-A702-FDBD1ECD0481}" type="parTrans" cxnId="{0ACF90F2-4381-423C-B841-4F0C8E2C94BA}">
      <dgm:prSet/>
      <dgm:spPr/>
      <dgm:t>
        <a:bodyPr/>
        <a:lstStyle/>
        <a:p>
          <a:endParaRPr lang="en-US"/>
        </a:p>
      </dgm:t>
    </dgm:pt>
    <dgm:pt modelId="{BB4FA702-FF02-41A5-A232-F5731C8C918B}" type="sibTrans" cxnId="{0ACF90F2-4381-423C-B841-4F0C8E2C94BA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8B23036-CAF2-4095-85C3-AFD718AFCB86}">
      <dgm:prSet/>
      <dgm:spPr/>
      <dgm:t>
        <a:bodyPr/>
        <a:lstStyle/>
        <a:p>
          <a:r>
            <a:rPr lang="en-US"/>
            <a:t>Replace outdated or vulnerable packages</a:t>
          </a:r>
        </a:p>
      </dgm:t>
    </dgm:pt>
    <dgm:pt modelId="{90EE7856-8819-40E4-9792-7912CDCD7905}" type="parTrans" cxnId="{F84E8573-7CB5-4BF7-9A96-02EDDDFAA977}">
      <dgm:prSet/>
      <dgm:spPr/>
      <dgm:t>
        <a:bodyPr/>
        <a:lstStyle/>
        <a:p>
          <a:endParaRPr lang="en-US"/>
        </a:p>
      </dgm:t>
    </dgm:pt>
    <dgm:pt modelId="{69C223FB-B4A2-4486-80DE-6FF5C2A5C850}" type="sibTrans" cxnId="{F84E8573-7CB5-4BF7-9A96-02EDDDFAA97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0DD4FEA-2240-B141-964E-E27850F34105}" type="pres">
      <dgm:prSet presAssocID="{EF69F86A-9BAC-48EB-B354-91FF57ED9039}" presName="Name0" presStyleCnt="0">
        <dgm:presLayoutVars>
          <dgm:animLvl val="lvl"/>
          <dgm:resizeHandles val="exact"/>
        </dgm:presLayoutVars>
      </dgm:prSet>
      <dgm:spPr/>
    </dgm:pt>
    <dgm:pt modelId="{82DF3106-6718-3748-882A-DA1A841A4B5B}" type="pres">
      <dgm:prSet presAssocID="{565BAC72-9CC9-4F89-BCEE-51D1D1AC9130}" presName="compositeNode" presStyleCnt="0">
        <dgm:presLayoutVars>
          <dgm:bulletEnabled val="1"/>
        </dgm:presLayoutVars>
      </dgm:prSet>
      <dgm:spPr/>
    </dgm:pt>
    <dgm:pt modelId="{3576E342-6790-A340-89CE-8C859F160E30}" type="pres">
      <dgm:prSet presAssocID="{565BAC72-9CC9-4F89-BCEE-51D1D1AC9130}" presName="bgRect" presStyleLbl="alignNode1" presStyleIdx="0" presStyleCnt="3"/>
      <dgm:spPr/>
    </dgm:pt>
    <dgm:pt modelId="{D0F704A6-7B87-B84D-A4D7-2DA5E99079FA}" type="pres">
      <dgm:prSet presAssocID="{11D99D08-57BC-4BE7-86C0-347694F2F1F6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E312290-B428-C443-B214-54BA7F5E3A75}" type="pres">
      <dgm:prSet presAssocID="{565BAC72-9CC9-4F89-BCEE-51D1D1AC9130}" presName="nodeRect" presStyleLbl="alignNode1" presStyleIdx="0" presStyleCnt="3">
        <dgm:presLayoutVars>
          <dgm:bulletEnabled val="1"/>
        </dgm:presLayoutVars>
      </dgm:prSet>
      <dgm:spPr/>
    </dgm:pt>
    <dgm:pt modelId="{FAF43C8B-34E6-6640-9AF1-DC92A1F85A7C}" type="pres">
      <dgm:prSet presAssocID="{11D99D08-57BC-4BE7-86C0-347694F2F1F6}" presName="sibTrans" presStyleCnt="0"/>
      <dgm:spPr/>
    </dgm:pt>
    <dgm:pt modelId="{3606DCB5-3232-D240-816E-05F7EC97701D}" type="pres">
      <dgm:prSet presAssocID="{EE2C3137-758A-4C2A-B3DB-40E1C372F2C3}" presName="compositeNode" presStyleCnt="0">
        <dgm:presLayoutVars>
          <dgm:bulletEnabled val="1"/>
        </dgm:presLayoutVars>
      </dgm:prSet>
      <dgm:spPr/>
    </dgm:pt>
    <dgm:pt modelId="{6836D79F-A518-364E-888A-19EEFB38F0B4}" type="pres">
      <dgm:prSet presAssocID="{EE2C3137-758A-4C2A-B3DB-40E1C372F2C3}" presName="bgRect" presStyleLbl="alignNode1" presStyleIdx="1" presStyleCnt="3"/>
      <dgm:spPr/>
    </dgm:pt>
    <dgm:pt modelId="{253B8727-3155-F543-91FE-19F53047647C}" type="pres">
      <dgm:prSet presAssocID="{BB4FA702-FF02-41A5-A232-F5731C8C918B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3738141F-C457-6147-ACF7-66680858E5CD}" type="pres">
      <dgm:prSet presAssocID="{EE2C3137-758A-4C2A-B3DB-40E1C372F2C3}" presName="nodeRect" presStyleLbl="alignNode1" presStyleIdx="1" presStyleCnt="3">
        <dgm:presLayoutVars>
          <dgm:bulletEnabled val="1"/>
        </dgm:presLayoutVars>
      </dgm:prSet>
      <dgm:spPr/>
    </dgm:pt>
    <dgm:pt modelId="{E4282DF6-CC77-7E47-ADA7-2D10B96289AC}" type="pres">
      <dgm:prSet presAssocID="{BB4FA702-FF02-41A5-A232-F5731C8C918B}" presName="sibTrans" presStyleCnt="0"/>
      <dgm:spPr/>
    </dgm:pt>
    <dgm:pt modelId="{7EEFF4E2-0052-1944-BCCB-83C765CD7E82}" type="pres">
      <dgm:prSet presAssocID="{58B23036-CAF2-4095-85C3-AFD718AFCB86}" presName="compositeNode" presStyleCnt="0">
        <dgm:presLayoutVars>
          <dgm:bulletEnabled val="1"/>
        </dgm:presLayoutVars>
      </dgm:prSet>
      <dgm:spPr/>
    </dgm:pt>
    <dgm:pt modelId="{B90A2B89-7CE6-4C48-908C-536DF2182220}" type="pres">
      <dgm:prSet presAssocID="{58B23036-CAF2-4095-85C3-AFD718AFCB86}" presName="bgRect" presStyleLbl="alignNode1" presStyleIdx="2" presStyleCnt="3"/>
      <dgm:spPr/>
    </dgm:pt>
    <dgm:pt modelId="{784F1D3E-C59B-DA49-8141-19F52B022768}" type="pres">
      <dgm:prSet presAssocID="{69C223FB-B4A2-4486-80DE-6FF5C2A5C850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57B2177A-B1EE-B644-A3F3-E524EC4CE5E8}" type="pres">
      <dgm:prSet presAssocID="{58B23036-CAF2-4095-85C3-AFD718AFCB86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70C90411-D188-1345-978E-78473E74F33B}" type="presOf" srcId="{EF69F86A-9BAC-48EB-B354-91FF57ED9039}" destId="{90DD4FEA-2240-B141-964E-E27850F34105}" srcOrd="0" destOrd="0" presId="urn:microsoft.com/office/officeart/2016/7/layout/LinearBlockProcessNumbered"/>
    <dgm:cxn modelId="{69C89331-BC28-5B40-A24E-F0791ED00601}" type="presOf" srcId="{EE2C3137-758A-4C2A-B3DB-40E1C372F2C3}" destId="{6836D79F-A518-364E-888A-19EEFB38F0B4}" srcOrd="0" destOrd="0" presId="urn:microsoft.com/office/officeart/2016/7/layout/LinearBlockProcessNumbered"/>
    <dgm:cxn modelId="{39615539-D0D4-D941-AEAA-AAB06288E1C1}" type="presOf" srcId="{EE2C3137-758A-4C2A-B3DB-40E1C372F2C3}" destId="{3738141F-C457-6147-ACF7-66680858E5CD}" srcOrd="1" destOrd="0" presId="urn:microsoft.com/office/officeart/2016/7/layout/LinearBlockProcessNumbered"/>
    <dgm:cxn modelId="{91C6673D-B378-754A-89D6-288668525997}" type="presOf" srcId="{11D99D08-57BC-4BE7-86C0-347694F2F1F6}" destId="{D0F704A6-7B87-B84D-A4D7-2DA5E99079FA}" srcOrd="0" destOrd="0" presId="urn:microsoft.com/office/officeart/2016/7/layout/LinearBlockProcessNumbered"/>
    <dgm:cxn modelId="{A7CC3F47-DFAB-8446-8D13-2E1FA3CA76E2}" type="presOf" srcId="{58B23036-CAF2-4095-85C3-AFD718AFCB86}" destId="{57B2177A-B1EE-B644-A3F3-E524EC4CE5E8}" srcOrd="1" destOrd="0" presId="urn:microsoft.com/office/officeart/2016/7/layout/LinearBlockProcessNumbered"/>
    <dgm:cxn modelId="{F84E8573-7CB5-4BF7-9A96-02EDDDFAA977}" srcId="{EF69F86A-9BAC-48EB-B354-91FF57ED9039}" destId="{58B23036-CAF2-4095-85C3-AFD718AFCB86}" srcOrd="2" destOrd="0" parTransId="{90EE7856-8819-40E4-9792-7912CDCD7905}" sibTransId="{69C223FB-B4A2-4486-80DE-6FF5C2A5C850}"/>
    <dgm:cxn modelId="{CD22D3A4-D6FE-EE4D-A0FA-3E278B26F2D7}" type="presOf" srcId="{BB4FA702-FF02-41A5-A232-F5731C8C918B}" destId="{253B8727-3155-F543-91FE-19F53047647C}" srcOrd="0" destOrd="0" presId="urn:microsoft.com/office/officeart/2016/7/layout/LinearBlockProcessNumbered"/>
    <dgm:cxn modelId="{1841E2BA-FFD1-4F49-A0E1-22FE38C0D3F1}" type="presOf" srcId="{565BAC72-9CC9-4F89-BCEE-51D1D1AC9130}" destId="{FE312290-B428-C443-B214-54BA7F5E3A75}" srcOrd="1" destOrd="0" presId="urn:microsoft.com/office/officeart/2016/7/layout/LinearBlockProcessNumbered"/>
    <dgm:cxn modelId="{63EDADC3-529C-FC4D-A23B-BD55F81F6AC6}" type="presOf" srcId="{58B23036-CAF2-4095-85C3-AFD718AFCB86}" destId="{B90A2B89-7CE6-4C48-908C-536DF2182220}" srcOrd="0" destOrd="0" presId="urn:microsoft.com/office/officeart/2016/7/layout/LinearBlockProcessNumbered"/>
    <dgm:cxn modelId="{EA8058C8-E758-AF45-8EF6-9D770998F375}" type="presOf" srcId="{565BAC72-9CC9-4F89-BCEE-51D1D1AC9130}" destId="{3576E342-6790-A340-89CE-8C859F160E30}" srcOrd="0" destOrd="0" presId="urn:microsoft.com/office/officeart/2016/7/layout/LinearBlockProcessNumbered"/>
    <dgm:cxn modelId="{44A55EEA-E5BA-6F4C-A6CB-C7B89E7FABD1}" type="presOf" srcId="{69C223FB-B4A2-4486-80DE-6FF5C2A5C850}" destId="{784F1D3E-C59B-DA49-8141-19F52B022768}" srcOrd="0" destOrd="0" presId="urn:microsoft.com/office/officeart/2016/7/layout/LinearBlockProcessNumbered"/>
    <dgm:cxn modelId="{893F91EC-6E6B-4B91-A1A5-04B45217772E}" srcId="{EF69F86A-9BAC-48EB-B354-91FF57ED9039}" destId="{565BAC72-9CC9-4F89-BCEE-51D1D1AC9130}" srcOrd="0" destOrd="0" parTransId="{E1069C49-A025-4001-AF7D-149B9F5DAFA2}" sibTransId="{11D99D08-57BC-4BE7-86C0-347694F2F1F6}"/>
    <dgm:cxn modelId="{0ACF90F2-4381-423C-B841-4F0C8E2C94BA}" srcId="{EF69F86A-9BAC-48EB-B354-91FF57ED9039}" destId="{EE2C3137-758A-4C2A-B3DB-40E1C372F2C3}" srcOrd="1" destOrd="0" parTransId="{E1F52001-19E0-49FD-A702-FDBD1ECD0481}" sibTransId="{BB4FA702-FF02-41A5-A232-F5731C8C918B}"/>
    <dgm:cxn modelId="{8F9A95AC-5D71-5D47-A6A7-0E7C90A34AC2}" type="presParOf" srcId="{90DD4FEA-2240-B141-964E-E27850F34105}" destId="{82DF3106-6718-3748-882A-DA1A841A4B5B}" srcOrd="0" destOrd="0" presId="urn:microsoft.com/office/officeart/2016/7/layout/LinearBlockProcessNumbered"/>
    <dgm:cxn modelId="{BED6627E-6EA7-904B-BA3D-A3A56D46E22E}" type="presParOf" srcId="{82DF3106-6718-3748-882A-DA1A841A4B5B}" destId="{3576E342-6790-A340-89CE-8C859F160E30}" srcOrd="0" destOrd="0" presId="urn:microsoft.com/office/officeart/2016/7/layout/LinearBlockProcessNumbered"/>
    <dgm:cxn modelId="{059E7C36-808A-2A4B-AC84-E3D58BC53327}" type="presParOf" srcId="{82DF3106-6718-3748-882A-DA1A841A4B5B}" destId="{D0F704A6-7B87-B84D-A4D7-2DA5E99079FA}" srcOrd="1" destOrd="0" presId="urn:microsoft.com/office/officeart/2016/7/layout/LinearBlockProcessNumbered"/>
    <dgm:cxn modelId="{7B0C8E96-C4FE-214A-8636-12FB6F2B81C8}" type="presParOf" srcId="{82DF3106-6718-3748-882A-DA1A841A4B5B}" destId="{FE312290-B428-C443-B214-54BA7F5E3A75}" srcOrd="2" destOrd="0" presId="urn:microsoft.com/office/officeart/2016/7/layout/LinearBlockProcessNumbered"/>
    <dgm:cxn modelId="{4A53CB32-6E72-614D-9503-80649D849B7C}" type="presParOf" srcId="{90DD4FEA-2240-B141-964E-E27850F34105}" destId="{FAF43C8B-34E6-6640-9AF1-DC92A1F85A7C}" srcOrd="1" destOrd="0" presId="urn:microsoft.com/office/officeart/2016/7/layout/LinearBlockProcessNumbered"/>
    <dgm:cxn modelId="{A84B06E1-1E76-2243-B435-D27057916A9C}" type="presParOf" srcId="{90DD4FEA-2240-B141-964E-E27850F34105}" destId="{3606DCB5-3232-D240-816E-05F7EC97701D}" srcOrd="2" destOrd="0" presId="urn:microsoft.com/office/officeart/2016/7/layout/LinearBlockProcessNumbered"/>
    <dgm:cxn modelId="{77B25362-7D80-9D41-BE59-F671F631D12D}" type="presParOf" srcId="{3606DCB5-3232-D240-816E-05F7EC97701D}" destId="{6836D79F-A518-364E-888A-19EEFB38F0B4}" srcOrd="0" destOrd="0" presId="urn:microsoft.com/office/officeart/2016/7/layout/LinearBlockProcessNumbered"/>
    <dgm:cxn modelId="{BD082E71-4584-2B46-8057-571AE852C9B8}" type="presParOf" srcId="{3606DCB5-3232-D240-816E-05F7EC97701D}" destId="{253B8727-3155-F543-91FE-19F53047647C}" srcOrd="1" destOrd="0" presId="urn:microsoft.com/office/officeart/2016/7/layout/LinearBlockProcessNumbered"/>
    <dgm:cxn modelId="{DB5D7D59-12F4-3243-839E-FD4C83F600F7}" type="presParOf" srcId="{3606DCB5-3232-D240-816E-05F7EC97701D}" destId="{3738141F-C457-6147-ACF7-66680858E5CD}" srcOrd="2" destOrd="0" presId="urn:microsoft.com/office/officeart/2016/7/layout/LinearBlockProcessNumbered"/>
    <dgm:cxn modelId="{70373725-8697-F94D-A682-3C4891EDC2E0}" type="presParOf" srcId="{90DD4FEA-2240-B141-964E-E27850F34105}" destId="{E4282DF6-CC77-7E47-ADA7-2D10B96289AC}" srcOrd="3" destOrd="0" presId="urn:microsoft.com/office/officeart/2016/7/layout/LinearBlockProcessNumbered"/>
    <dgm:cxn modelId="{E820F192-0331-1B4A-A71E-AD92E37808C1}" type="presParOf" srcId="{90DD4FEA-2240-B141-964E-E27850F34105}" destId="{7EEFF4E2-0052-1944-BCCB-83C765CD7E82}" srcOrd="4" destOrd="0" presId="urn:microsoft.com/office/officeart/2016/7/layout/LinearBlockProcessNumbered"/>
    <dgm:cxn modelId="{1527EC06-007D-1B40-8332-76B5C6B358BD}" type="presParOf" srcId="{7EEFF4E2-0052-1944-BCCB-83C765CD7E82}" destId="{B90A2B89-7CE6-4C48-908C-536DF2182220}" srcOrd="0" destOrd="0" presId="urn:microsoft.com/office/officeart/2016/7/layout/LinearBlockProcessNumbered"/>
    <dgm:cxn modelId="{61B048DB-3939-AE41-B226-092DEED8C342}" type="presParOf" srcId="{7EEFF4E2-0052-1944-BCCB-83C765CD7E82}" destId="{784F1D3E-C59B-DA49-8141-19F52B022768}" srcOrd="1" destOrd="0" presId="urn:microsoft.com/office/officeart/2016/7/layout/LinearBlockProcessNumbered"/>
    <dgm:cxn modelId="{38C3D64F-F115-D64A-955B-8BEFA9120BA8}" type="presParOf" srcId="{7EEFF4E2-0052-1944-BCCB-83C765CD7E82}" destId="{57B2177A-B1EE-B644-A3F3-E524EC4CE5E8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D0760ED-4826-4D54-AE35-C78D64D08794}" type="doc">
      <dgm:prSet loTypeId="urn:microsoft.com/office/officeart/2016/7/layout/VerticalHollowActionList" loCatId="List" qsTypeId="urn:microsoft.com/office/officeart/2005/8/quickstyle/simple2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C9E1D3C-48EA-4576-9A17-5CC0656DA34F}">
      <dgm:prSet/>
      <dgm:spPr/>
      <dgm:t>
        <a:bodyPr/>
        <a:lstStyle/>
        <a:p>
          <a:r>
            <a:rPr lang="en-US"/>
            <a:t>Conduct</a:t>
          </a:r>
        </a:p>
      </dgm:t>
    </dgm:pt>
    <dgm:pt modelId="{D3F5D942-D5DE-4165-805F-5CB513533872}" type="parTrans" cxnId="{AF7C519A-5C52-4FB8-BA66-897048955BC9}">
      <dgm:prSet/>
      <dgm:spPr/>
      <dgm:t>
        <a:bodyPr/>
        <a:lstStyle/>
        <a:p>
          <a:endParaRPr lang="en-US"/>
        </a:p>
      </dgm:t>
    </dgm:pt>
    <dgm:pt modelId="{1BD586BB-5A69-41DB-8F32-138AE6916269}" type="sibTrans" cxnId="{AF7C519A-5C52-4FB8-BA66-897048955BC9}">
      <dgm:prSet/>
      <dgm:spPr/>
      <dgm:t>
        <a:bodyPr/>
        <a:lstStyle/>
        <a:p>
          <a:endParaRPr lang="en-US"/>
        </a:p>
      </dgm:t>
    </dgm:pt>
    <dgm:pt modelId="{BCB41E9A-1695-464C-B9A6-7F1F9D673DA7}">
      <dgm:prSet/>
      <dgm:spPr/>
      <dgm:t>
        <a:bodyPr/>
        <a:lstStyle/>
        <a:p>
          <a:r>
            <a:rPr lang="en-US"/>
            <a:t>Conduct regular security training.</a:t>
          </a:r>
        </a:p>
      </dgm:t>
    </dgm:pt>
    <dgm:pt modelId="{2DD37D70-4111-4877-9868-13CD8041B8B3}" type="parTrans" cxnId="{A02C63D2-DB60-4C94-B907-882D25396B82}">
      <dgm:prSet/>
      <dgm:spPr/>
      <dgm:t>
        <a:bodyPr/>
        <a:lstStyle/>
        <a:p>
          <a:endParaRPr lang="en-US"/>
        </a:p>
      </dgm:t>
    </dgm:pt>
    <dgm:pt modelId="{69E33B48-6E51-43E7-BC0A-BC966CE063F3}" type="sibTrans" cxnId="{A02C63D2-DB60-4C94-B907-882D25396B82}">
      <dgm:prSet/>
      <dgm:spPr/>
      <dgm:t>
        <a:bodyPr/>
        <a:lstStyle/>
        <a:p>
          <a:endParaRPr lang="en-US"/>
        </a:p>
      </dgm:t>
    </dgm:pt>
    <dgm:pt modelId="{62F8ABFA-F707-47C9-9332-D8D98F55AE6E}">
      <dgm:prSet/>
      <dgm:spPr/>
      <dgm:t>
        <a:bodyPr/>
        <a:lstStyle/>
        <a:p>
          <a:r>
            <a:rPr lang="en-US"/>
            <a:t>Encourage</a:t>
          </a:r>
        </a:p>
      </dgm:t>
    </dgm:pt>
    <dgm:pt modelId="{C7386984-B36E-428D-B4C9-0B2EF4F2D2E3}" type="parTrans" cxnId="{1438BF31-1C3B-4243-9FC3-028FD3738FC9}">
      <dgm:prSet/>
      <dgm:spPr/>
      <dgm:t>
        <a:bodyPr/>
        <a:lstStyle/>
        <a:p>
          <a:endParaRPr lang="en-US"/>
        </a:p>
      </dgm:t>
    </dgm:pt>
    <dgm:pt modelId="{2458F4A3-C1FA-4D4C-9CC5-E82EA5ADE00A}" type="sibTrans" cxnId="{1438BF31-1C3B-4243-9FC3-028FD3738FC9}">
      <dgm:prSet/>
      <dgm:spPr/>
      <dgm:t>
        <a:bodyPr/>
        <a:lstStyle/>
        <a:p>
          <a:endParaRPr lang="en-US"/>
        </a:p>
      </dgm:t>
    </dgm:pt>
    <dgm:pt modelId="{40243AA5-F3CA-44F2-A10E-B5D1A0C22400}">
      <dgm:prSet/>
      <dgm:spPr/>
      <dgm:t>
        <a:bodyPr/>
        <a:lstStyle/>
        <a:p>
          <a:r>
            <a:rPr lang="en-US"/>
            <a:t>Encourage a security-first culture.</a:t>
          </a:r>
        </a:p>
      </dgm:t>
    </dgm:pt>
    <dgm:pt modelId="{7A30A660-5921-4FD1-9771-5C2DFF5C9C25}" type="parTrans" cxnId="{87D5D48A-BC00-4438-9F38-C23D54BAECD6}">
      <dgm:prSet/>
      <dgm:spPr/>
      <dgm:t>
        <a:bodyPr/>
        <a:lstStyle/>
        <a:p>
          <a:endParaRPr lang="en-US"/>
        </a:p>
      </dgm:t>
    </dgm:pt>
    <dgm:pt modelId="{4E2DA790-7DB9-4D91-A28A-67973A55DBC4}" type="sibTrans" cxnId="{87D5D48A-BC00-4438-9F38-C23D54BAECD6}">
      <dgm:prSet/>
      <dgm:spPr/>
      <dgm:t>
        <a:bodyPr/>
        <a:lstStyle/>
        <a:p>
          <a:endParaRPr lang="en-US"/>
        </a:p>
      </dgm:t>
    </dgm:pt>
    <dgm:pt modelId="{240098B3-4322-433F-87C9-F0868AF454B6}">
      <dgm:prSet/>
      <dgm:spPr/>
      <dgm:t>
        <a:bodyPr/>
        <a:lstStyle/>
        <a:p>
          <a:r>
            <a:rPr lang="en-US"/>
            <a:t>Provide</a:t>
          </a:r>
        </a:p>
      </dgm:t>
    </dgm:pt>
    <dgm:pt modelId="{59318344-5FA5-45BD-842B-36DB683013B9}" type="parTrans" cxnId="{67767C40-EBD9-4853-BBDC-420F42E532BE}">
      <dgm:prSet/>
      <dgm:spPr/>
      <dgm:t>
        <a:bodyPr/>
        <a:lstStyle/>
        <a:p>
          <a:endParaRPr lang="en-US"/>
        </a:p>
      </dgm:t>
    </dgm:pt>
    <dgm:pt modelId="{3584AD13-30EE-4299-85CD-D7B8DFFE2482}" type="sibTrans" cxnId="{67767C40-EBD9-4853-BBDC-420F42E532BE}">
      <dgm:prSet/>
      <dgm:spPr/>
      <dgm:t>
        <a:bodyPr/>
        <a:lstStyle/>
        <a:p>
          <a:endParaRPr lang="en-US"/>
        </a:p>
      </dgm:t>
    </dgm:pt>
    <dgm:pt modelId="{6835DF37-026A-4124-93BF-8BE1484C1DF4}">
      <dgm:prSet/>
      <dgm:spPr/>
      <dgm:t>
        <a:bodyPr/>
        <a:lstStyle/>
        <a:p>
          <a:r>
            <a:rPr lang="en-US"/>
            <a:t>Provide secure coding guidelines (Berecki, 2022).</a:t>
          </a:r>
        </a:p>
      </dgm:t>
    </dgm:pt>
    <dgm:pt modelId="{4CFC23B4-10E4-47FF-983A-F13E4ABEED75}" type="parTrans" cxnId="{24AD2D46-1BA0-4EC1-A93C-F73A899C4645}">
      <dgm:prSet/>
      <dgm:spPr/>
      <dgm:t>
        <a:bodyPr/>
        <a:lstStyle/>
        <a:p>
          <a:endParaRPr lang="en-US"/>
        </a:p>
      </dgm:t>
    </dgm:pt>
    <dgm:pt modelId="{D8CD42E2-D6E0-4656-9A80-699CDACEFBC5}" type="sibTrans" cxnId="{24AD2D46-1BA0-4EC1-A93C-F73A899C4645}">
      <dgm:prSet/>
      <dgm:spPr/>
      <dgm:t>
        <a:bodyPr/>
        <a:lstStyle/>
        <a:p>
          <a:endParaRPr lang="en-US"/>
        </a:p>
      </dgm:t>
    </dgm:pt>
    <dgm:pt modelId="{71267841-DCB0-7241-A7B7-E70EB9F3DDF1}" type="pres">
      <dgm:prSet presAssocID="{AD0760ED-4826-4D54-AE35-C78D64D08794}" presName="Name0" presStyleCnt="0">
        <dgm:presLayoutVars>
          <dgm:dir/>
          <dgm:animLvl val="lvl"/>
          <dgm:resizeHandles val="exact"/>
        </dgm:presLayoutVars>
      </dgm:prSet>
      <dgm:spPr/>
    </dgm:pt>
    <dgm:pt modelId="{3C44E69F-5F3B-2D48-9E83-A4819C1669C3}" type="pres">
      <dgm:prSet presAssocID="{EC9E1D3C-48EA-4576-9A17-5CC0656DA34F}" presName="linNode" presStyleCnt="0"/>
      <dgm:spPr/>
    </dgm:pt>
    <dgm:pt modelId="{F451EFFB-CB90-5E47-A008-047F8F35B80A}" type="pres">
      <dgm:prSet presAssocID="{EC9E1D3C-48EA-4576-9A17-5CC0656DA34F}" presName="parentText" presStyleLbl="solidFgAcc1" presStyleIdx="0" presStyleCnt="3">
        <dgm:presLayoutVars>
          <dgm:chMax val="1"/>
          <dgm:bulletEnabled/>
        </dgm:presLayoutVars>
      </dgm:prSet>
      <dgm:spPr/>
    </dgm:pt>
    <dgm:pt modelId="{F26AE008-AF82-A245-AF17-47CD3180FE74}" type="pres">
      <dgm:prSet presAssocID="{EC9E1D3C-48EA-4576-9A17-5CC0656DA34F}" presName="descendantText" presStyleLbl="alignNode1" presStyleIdx="0" presStyleCnt="3">
        <dgm:presLayoutVars>
          <dgm:bulletEnabled/>
        </dgm:presLayoutVars>
      </dgm:prSet>
      <dgm:spPr/>
    </dgm:pt>
    <dgm:pt modelId="{B395E4F9-BC9E-5F41-8525-468A4B0D6259}" type="pres">
      <dgm:prSet presAssocID="{1BD586BB-5A69-41DB-8F32-138AE6916269}" presName="sp" presStyleCnt="0"/>
      <dgm:spPr/>
    </dgm:pt>
    <dgm:pt modelId="{EF4F314C-F2F0-1747-BDD5-ED1C79D37726}" type="pres">
      <dgm:prSet presAssocID="{62F8ABFA-F707-47C9-9332-D8D98F55AE6E}" presName="linNode" presStyleCnt="0"/>
      <dgm:spPr/>
    </dgm:pt>
    <dgm:pt modelId="{2A3A8644-75AF-E847-B9BD-E14F7A52F596}" type="pres">
      <dgm:prSet presAssocID="{62F8ABFA-F707-47C9-9332-D8D98F55AE6E}" presName="parentText" presStyleLbl="solidFgAcc1" presStyleIdx="1" presStyleCnt="3">
        <dgm:presLayoutVars>
          <dgm:chMax val="1"/>
          <dgm:bulletEnabled/>
        </dgm:presLayoutVars>
      </dgm:prSet>
      <dgm:spPr/>
    </dgm:pt>
    <dgm:pt modelId="{98DA89B8-C65E-114C-9FC6-E0FB7B8E2324}" type="pres">
      <dgm:prSet presAssocID="{62F8ABFA-F707-47C9-9332-D8D98F55AE6E}" presName="descendantText" presStyleLbl="alignNode1" presStyleIdx="1" presStyleCnt="3">
        <dgm:presLayoutVars>
          <dgm:bulletEnabled/>
        </dgm:presLayoutVars>
      </dgm:prSet>
      <dgm:spPr/>
    </dgm:pt>
    <dgm:pt modelId="{F408CECC-F9CC-1344-85AF-B8D2F515FFFE}" type="pres">
      <dgm:prSet presAssocID="{2458F4A3-C1FA-4D4C-9CC5-E82EA5ADE00A}" presName="sp" presStyleCnt="0"/>
      <dgm:spPr/>
    </dgm:pt>
    <dgm:pt modelId="{B55867B0-B9BB-C145-940A-E0E7BD9561CA}" type="pres">
      <dgm:prSet presAssocID="{240098B3-4322-433F-87C9-F0868AF454B6}" presName="linNode" presStyleCnt="0"/>
      <dgm:spPr/>
    </dgm:pt>
    <dgm:pt modelId="{453967DC-168D-3849-88EE-9B9E44717ADC}" type="pres">
      <dgm:prSet presAssocID="{240098B3-4322-433F-87C9-F0868AF454B6}" presName="parentText" presStyleLbl="solidFgAcc1" presStyleIdx="2" presStyleCnt="3">
        <dgm:presLayoutVars>
          <dgm:chMax val="1"/>
          <dgm:bulletEnabled/>
        </dgm:presLayoutVars>
      </dgm:prSet>
      <dgm:spPr/>
    </dgm:pt>
    <dgm:pt modelId="{018DD46F-72B8-E247-9320-DB810C6A2DCC}" type="pres">
      <dgm:prSet presAssocID="{240098B3-4322-433F-87C9-F0868AF454B6}" presName="descendantText" presStyleLbl="alignNode1" presStyleIdx="2" presStyleCnt="3">
        <dgm:presLayoutVars>
          <dgm:bulletEnabled/>
        </dgm:presLayoutVars>
      </dgm:prSet>
      <dgm:spPr/>
    </dgm:pt>
  </dgm:ptLst>
  <dgm:cxnLst>
    <dgm:cxn modelId="{60A93D18-D442-AF47-ABD9-9DA738DA1394}" type="presOf" srcId="{AD0760ED-4826-4D54-AE35-C78D64D08794}" destId="{71267841-DCB0-7241-A7B7-E70EB9F3DDF1}" srcOrd="0" destOrd="0" presId="urn:microsoft.com/office/officeart/2016/7/layout/VerticalHollowActionList"/>
    <dgm:cxn modelId="{38F1981D-5D2F-BE44-B3BD-15BF39E5386C}" type="presOf" srcId="{6835DF37-026A-4124-93BF-8BE1484C1DF4}" destId="{018DD46F-72B8-E247-9320-DB810C6A2DCC}" srcOrd="0" destOrd="0" presId="urn:microsoft.com/office/officeart/2016/7/layout/VerticalHollowActionList"/>
    <dgm:cxn modelId="{1438BF31-1C3B-4243-9FC3-028FD3738FC9}" srcId="{AD0760ED-4826-4D54-AE35-C78D64D08794}" destId="{62F8ABFA-F707-47C9-9332-D8D98F55AE6E}" srcOrd="1" destOrd="0" parTransId="{C7386984-B36E-428D-B4C9-0B2EF4F2D2E3}" sibTransId="{2458F4A3-C1FA-4D4C-9CC5-E82EA5ADE00A}"/>
    <dgm:cxn modelId="{67767C40-EBD9-4853-BBDC-420F42E532BE}" srcId="{AD0760ED-4826-4D54-AE35-C78D64D08794}" destId="{240098B3-4322-433F-87C9-F0868AF454B6}" srcOrd="2" destOrd="0" parTransId="{59318344-5FA5-45BD-842B-36DB683013B9}" sibTransId="{3584AD13-30EE-4299-85CD-D7B8DFFE2482}"/>
    <dgm:cxn modelId="{24AD2D46-1BA0-4EC1-A93C-F73A899C4645}" srcId="{240098B3-4322-433F-87C9-F0868AF454B6}" destId="{6835DF37-026A-4124-93BF-8BE1484C1DF4}" srcOrd="0" destOrd="0" parTransId="{4CFC23B4-10E4-47FF-983A-F13E4ABEED75}" sibTransId="{D8CD42E2-D6E0-4656-9A80-699CDACEFBC5}"/>
    <dgm:cxn modelId="{E6D8EE70-12EC-2343-B030-D4047F87CA6D}" type="presOf" srcId="{40243AA5-F3CA-44F2-A10E-B5D1A0C22400}" destId="{98DA89B8-C65E-114C-9FC6-E0FB7B8E2324}" srcOrd="0" destOrd="0" presId="urn:microsoft.com/office/officeart/2016/7/layout/VerticalHollowActionList"/>
    <dgm:cxn modelId="{87D5D48A-BC00-4438-9F38-C23D54BAECD6}" srcId="{62F8ABFA-F707-47C9-9332-D8D98F55AE6E}" destId="{40243AA5-F3CA-44F2-A10E-B5D1A0C22400}" srcOrd="0" destOrd="0" parTransId="{7A30A660-5921-4FD1-9771-5C2DFF5C9C25}" sibTransId="{4E2DA790-7DB9-4D91-A28A-67973A55DBC4}"/>
    <dgm:cxn modelId="{AF7C519A-5C52-4FB8-BA66-897048955BC9}" srcId="{AD0760ED-4826-4D54-AE35-C78D64D08794}" destId="{EC9E1D3C-48EA-4576-9A17-5CC0656DA34F}" srcOrd="0" destOrd="0" parTransId="{D3F5D942-D5DE-4165-805F-5CB513533872}" sibTransId="{1BD586BB-5A69-41DB-8F32-138AE6916269}"/>
    <dgm:cxn modelId="{CFFF669E-718B-8744-B4BE-18D6AA1171D1}" type="presOf" srcId="{62F8ABFA-F707-47C9-9332-D8D98F55AE6E}" destId="{2A3A8644-75AF-E847-B9BD-E14F7A52F596}" srcOrd="0" destOrd="0" presId="urn:microsoft.com/office/officeart/2016/7/layout/VerticalHollowActionList"/>
    <dgm:cxn modelId="{DA4630A3-FE64-CD45-9E24-42330EC8A3CF}" type="presOf" srcId="{EC9E1D3C-48EA-4576-9A17-5CC0656DA34F}" destId="{F451EFFB-CB90-5E47-A008-047F8F35B80A}" srcOrd="0" destOrd="0" presId="urn:microsoft.com/office/officeart/2016/7/layout/VerticalHollowActionList"/>
    <dgm:cxn modelId="{2E7A79C3-7860-E54B-8F6D-C0D48C3FE39F}" type="presOf" srcId="{BCB41E9A-1695-464C-B9A6-7F1F9D673DA7}" destId="{F26AE008-AF82-A245-AF17-47CD3180FE74}" srcOrd="0" destOrd="0" presId="urn:microsoft.com/office/officeart/2016/7/layout/VerticalHollowActionList"/>
    <dgm:cxn modelId="{A02C63D2-DB60-4C94-B907-882D25396B82}" srcId="{EC9E1D3C-48EA-4576-9A17-5CC0656DA34F}" destId="{BCB41E9A-1695-464C-B9A6-7F1F9D673DA7}" srcOrd="0" destOrd="0" parTransId="{2DD37D70-4111-4877-9868-13CD8041B8B3}" sibTransId="{69E33B48-6E51-43E7-BC0A-BC966CE063F3}"/>
    <dgm:cxn modelId="{9E7DA1FF-B7C2-3E43-9D03-EF9237C0BD7D}" type="presOf" srcId="{240098B3-4322-433F-87C9-F0868AF454B6}" destId="{453967DC-168D-3849-88EE-9B9E44717ADC}" srcOrd="0" destOrd="0" presId="urn:microsoft.com/office/officeart/2016/7/layout/VerticalHollowActionList"/>
    <dgm:cxn modelId="{B7D5777D-88CC-7E41-86BE-925E3EAC4BFA}" type="presParOf" srcId="{71267841-DCB0-7241-A7B7-E70EB9F3DDF1}" destId="{3C44E69F-5F3B-2D48-9E83-A4819C1669C3}" srcOrd="0" destOrd="0" presId="urn:microsoft.com/office/officeart/2016/7/layout/VerticalHollowActionList"/>
    <dgm:cxn modelId="{0AB18232-4AFE-EE4D-9165-2C900A8D75C8}" type="presParOf" srcId="{3C44E69F-5F3B-2D48-9E83-A4819C1669C3}" destId="{F451EFFB-CB90-5E47-A008-047F8F35B80A}" srcOrd="0" destOrd="0" presId="urn:microsoft.com/office/officeart/2016/7/layout/VerticalHollowActionList"/>
    <dgm:cxn modelId="{3FBF39F5-3C77-DB47-8DFB-7FBEBF4950B5}" type="presParOf" srcId="{3C44E69F-5F3B-2D48-9E83-A4819C1669C3}" destId="{F26AE008-AF82-A245-AF17-47CD3180FE74}" srcOrd="1" destOrd="0" presId="urn:microsoft.com/office/officeart/2016/7/layout/VerticalHollowActionList"/>
    <dgm:cxn modelId="{5F71C381-E28D-6E4E-A33F-1A929C93942A}" type="presParOf" srcId="{71267841-DCB0-7241-A7B7-E70EB9F3DDF1}" destId="{B395E4F9-BC9E-5F41-8525-468A4B0D6259}" srcOrd="1" destOrd="0" presId="urn:microsoft.com/office/officeart/2016/7/layout/VerticalHollowActionList"/>
    <dgm:cxn modelId="{FE37C93C-1FFB-7644-B689-887EAC9E08CD}" type="presParOf" srcId="{71267841-DCB0-7241-A7B7-E70EB9F3DDF1}" destId="{EF4F314C-F2F0-1747-BDD5-ED1C79D37726}" srcOrd="2" destOrd="0" presId="urn:microsoft.com/office/officeart/2016/7/layout/VerticalHollowActionList"/>
    <dgm:cxn modelId="{1743C6F4-7F47-9A4A-AAE2-B9E731D2EF07}" type="presParOf" srcId="{EF4F314C-F2F0-1747-BDD5-ED1C79D37726}" destId="{2A3A8644-75AF-E847-B9BD-E14F7A52F596}" srcOrd="0" destOrd="0" presId="urn:microsoft.com/office/officeart/2016/7/layout/VerticalHollowActionList"/>
    <dgm:cxn modelId="{72194491-9B18-E94E-B77F-F2EEAB8C6A92}" type="presParOf" srcId="{EF4F314C-F2F0-1747-BDD5-ED1C79D37726}" destId="{98DA89B8-C65E-114C-9FC6-E0FB7B8E2324}" srcOrd="1" destOrd="0" presId="urn:microsoft.com/office/officeart/2016/7/layout/VerticalHollowActionList"/>
    <dgm:cxn modelId="{AFDA0180-0F35-F344-B70C-EB92ECE3E131}" type="presParOf" srcId="{71267841-DCB0-7241-A7B7-E70EB9F3DDF1}" destId="{F408CECC-F9CC-1344-85AF-B8D2F515FFFE}" srcOrd="3" destOrd="0" presId="urn:microsoft.com/office/officeart/2016/7/layout/VerticalHollowActionList"/>
    <dgm:cxn modelId="{CF1DCFFE-B109-774C-8989-395FE0FB8E3D}" type="presParOf" srcId="{71267841-DCB0-7241-A7B7-E70EB9F3DDF1}" destId="{B55867B0-B9BB-C145-940A-E0E7BD9561CA}" srcOrd="4" destOrd="0" presId="urn:microsoft.com/office/officeart/2016/7/layout/VerticalHollowActionList"/>
    <dgm:cxn modelId="{A07E1C07-D95A-E244-96FA-084A066B0C8C}" type="presParOf" srcId="{B55867B0-B9BB-C145-940A-E0E7BD9561CA}" destId="{453967DC-168D-3849-88EE-9B9E44717ADC}" srcOrd="0" destOrd="0" presId="urn:microsoft.com/office/officeart/2016/7/layout/VerticalHollowActionList"/>
    <dgm:cxn modelId="{611261BE-69C7-8040-B783-1F956FF57FC0}" type="presParOf" srcId="{B55867B0-B9BB-C145-940A-E0E7BD9561CA}" destId="{018DD46F-72B8-E247-9320-DB810C6A2DCC}" srcOrd="1" destOrd="0" presId="urn:microsoft.com/office/officeart/2016/7/layout/VerticalHollowAction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FDD2110-B868-47A4-9418-5AC929823F88}" type="doc">
      <dgm:prSet loTypeId="urn:microsoft.com/office/officeart/2005/8/layout/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D2AB057-3849-448B-8C75-21DCDCE8D0A7}">
      <dgm:prSet/>
      <dgm:spPr/>
      <dgm:t>
        <a:bodyPr/>
        <a:lstStyle/>
        <a:p>
          <a:r>
            <a:rPr lang="en-US"/>
            <a:t>Secure repositories are foundational to DevOps.</a:t>
          </a:r>
        </a:p>
      </dgm:t>
    </dgm:pt>
    <dgm:pt modelId="{341324C4-C91F-4AE1-9214-D4A3F227AECE}" type="parTrans" cxnId="{72988024-3918-42E7-A6C6-115F1A27C70F}">
      <dgm:prSet/>
      <dgm:spPr/>
      <dgm:t>
        <a:bodyPr/>
        <a:lstStyle/>
        <a:p>
          <a:endParaRPr lang="en-US"/>
        </a:p>
      </dgm:t>
    </dgm:pt>
    <dgm:pt modelId="{8E917495-44B0-4B84-86D8-435949C6A2D6}" type="sibTrans" cxnId="{72988024-3918-42E7-A6C6-115F1A27C70F}">
      <dgm:prSet/>
      <dgm:spPr/>
      <dgm:t>
        <a:bodyPr/>
        <a:lstStyle/>
        <a:p>
          <a:endParaRPr lang="en-US"/>
        </a:p>
      </dgm:t>
    </dgm:pt>
    <dgm:pt modelId="{F87B54D7-094F-4DEB-B11F-6CB12112E4DE}">
      <dgm:prSet/>
      <dgm:spPr/>
      <dgm:t>
        <a:bodyPr/>
        <a:lstStyle/>
        <a:p>
          <a:r>
            <a:rPr lang="en-US"/>
            <a:t>Best practices include access control, encryption, monitoring, and training.</a:t>
          </a:r>
        </a:p>
      </dgm:t>
    </dgm:pt>
    <dgm:pt modelId="{6F3223B0-2DC0-43B5-B642-9813E1874488}" type="parTrans" cxnId="{5876F426-310A-485C-AF41-E30351B1777E}">
      <dgm:prSet/>
      <dgm:spPr/>
      <dgm:t>
        <a:bodyPr/>
        <a:lstStyle/>
        <a:p>
          <a:endParaRPr lang="en-US"/>
        </a:p>
      </dgm:t>
    </dgm:pt>
    <dgm:pt modelId="{2B57CA42-72C6-4F0D-9676-0A86486A5CC3}" type="sibTrans" cxnId="{5876F426-310A-485C-AF41-E30351B1777E}">
      <dgm:prSet/>
      <dgm:spPr/>
      <dgm:t>
        <a:bodyPr/>
        <a:lstStyle/>
        <a:p>
          <a:endParaRPr lang="en-US"/>
        </a:p>
      </dgm:t>
    </dgm:pt>
    <dgm:pt modelId="{1A268E0D-F1AB-4F00-9CAF-753C07025D19}">
      <dgm:prSet/>
      <dgm:spPr/>
      <dgm:t>
        <a:bodyPr/>
        <a:lstStyle/>
        <a:p>
          <a:r>
            <a:rPr lang="en-US"/>
            <a:t>Security should be integrated throughout the development lifecycle (Kim et al., 2021).</a:t>
          </a:r>
        </a:p>
      </dgm:t>
    </dgm:pt>
    <dgm:pt modelId="{EE1CB9E7-BF84-4EE8-9E2C-4B350921DE18}" type="parTrans" cxnId="{20A175C9-5D8B-4F63-B92B-F13533EDF3E1}">
      <dgm:prSet/>
      <dgm:spPr/>
      <dgm:t>
        <a:bodyPr/>
        <a:lstStyle/>
        <a:p>
          <a:endParaRPr lang="en-US"/>
        </a:p>
      </dgm:t>
    </dgm:pt>
    <dgm:pt modelId="{ADDDA696-1E17-46BF-9442-FB6C686C7BDA}" type="sibTrans" cxnId="{20A175C9-5D8B-4F63-B92B-F13533EDF3E1}">
      <dgm:prSet/>
      <dgm:spPr/>
      <dgm:t>
        <a:bodyPr/>
        <a:lstStyle/>
        <a:p>
          <a:endParaRPr lang="en-US"/>
        </a:p>
      </dgm:t>
    </dgm:pt>
    <dgm:pt modelId="{F43F4CA5-1BFC-404C-A45A-0718A3BF24F0}" type="pres">
      <dgm:prSet presAssocID="{4FDD2110-B868-47A4-9418-5AC929823F88}" presName="diagram" presStyleCnt="0">
        <dgm:presLayoutVars>
          <dgm:dir/>
          <dgm:resizeHandles val="exact"/>
        </dgm:presLayoutVars>
      </dgm:prSet>
      <dgm:spPr/>
    </dgm:pt>
    <dgm:pt modelId="{A80EA715-E41E-5046-9F48-AE000ED980A3}" type="pres">
      <dgm:prSet presAssocID="{0D2AB057-3849-448B-8C75-21DCDCE8D0A7}" presName="node" presStyleLbl="node1" presStyleIdx="0" presStyleCnt="3">
        <dgm:presLayoutVars>
          <dgm:bulletEnabled val="1"/>
        </dgm:presLayoutVars>
      </dgm:prSet>
      <dgm:spPr/>
    </dgm:pt>
    <dgm:pt modelId="{BC704B78-AC85-1546-8D31-D672B98F8CBB}" type="pres">
      <dgm:prSet presAssocID="{8E917495-44B0-4B84-86D8-435949C6A2D6}" presName="sibTrans" presStyleLbl="sibTrans2D1" presStyleIdx="0" presStyleCnt="2"/>
      <dgm:spPr/>
    </dgm:pt>
    <dgm:pt modelId="{E10B21DD-38AC-A842-9B8F-D8EAB87CE979}" type="pres">
      <dgm:prSet presAssocID="{8E917495-44B0-4B84-86D8-435949C6A2D6}" presName="connectorText" presStyleLbl="sibTrans2D1" presStyleIdx="0" presStyleCnt="2"/>
      <dgm:spPr/>
    </dgm:pt>
    <dgm:pt modelId="{45FA5864-9FC6-2E48-98D3-5684BD903301}" type="pres">
      <dgm:prSet presAssocID="{F87B54D7-094F-4DEB-B11F-6CB12112E4DE}" presName="node" presStyleLbl="node1" presStyleIdx="1" presStyleCnt="3">
        <dgm:presLayoutVars>
          <dgm:bulletEnabled val="1"/>
        </dgm:presLayoutVars>
      </dgm:prSet>
      <dgm:spPr/>
    </dgm:pt>
    <dgm:pt modelId="{0DF066CA-AFD5-4B4C-B3ED-98AEFF614A77}" type="pres">
      <dgm:prSet presAssocID="{2B57CA42-72C6-4F0D-9676-0A86486A5CC3}" presName="sibTrans" presStyleLbl="sibTrans2D1" presStyleIdx="1" presStyleCnt="2"/>
      <dgm:spPr/>
    </dgm:pt>
    <dgm:pt modelId="{B59E6967-1223-B24D-86B3-7421F1DEF1FE}" type="pres">
      <dgm:prSet presAssocID="{2B57CA42-72C6-4F0D-9676-0A86486A5CC3}" presName="connectorText" presStyleLbl="sibTrans2D1" presStyleIdx="1" presStyleCnt="2"/>
      <dgm:spPr/>
    </dgm:pt>
    <dgm:pt modelId="{88D2D5B5-4AC4-2C4A-ABF5-879E23C4DE34}" type="pres">
      <dgm:prSet presAssocID="{1A268E0D-F1AB-4F00-9CAF-753C07025D19}" presName="node" presStyleLbl="node1" presStyleIdx="2" presStyleCnt="3">
        <dgm:presLayoutVars>
          <dgm:bulletEnabled val="1"/>
        </dgm:presLayoutVars>
      </dgm:prSet>
      <dgm:spPr/>
    </dgm:pt>
  </dgm:ptLst>
  <dgm:cxnLst>
    <dgm:cxn modelId="{72988024-3918-42E7-A6C6-115F1A27C70F}" srcId="{4FDD2110-B868-47A4-9418-5AC929823F88}" destId="{0D2AB057-3849-448B-8C75-21DCDCE8D0A7}" srcOrd="0" destOrd="0" parTransId="{341324C4-C91F-4AE1-9214-D4A3F227AECE}" sibTransId="{8E917495-44B0-4B84-86D8-435949C6A2D6}"/>
    <dgm:cxn modelId="{5876F426-310A-485C-AF41-E30351B1777E}" srcId="{4FDD2110-B868-47A4-9418-5AC929823F88}" destId="{F87B54D7-094F-4DEB-B11F-6CB12112E4DE}" srcOrd="1" destOrd="0" parTransId="{6F3223B0-2DC0-43B5-B642-9813E1874488}" sibTransId="{2B57CA42-72C6-4F0D-9676-0A86486A5CC3}"/>
    <dgm:cxn modelId="{DDDC8A28-3E8C-1240-80B6-349103D1A17F}" type="presOf" srcId="{2B57CA42-72C6-4F0D-9676-0A86486A5CC3}" destId="{B59E6967-1223-B24D-86B3-7421F1DEF1FE}" srcOrd="1" destOrd="0" presId="urn:microsoft.com/office/officeart/2005/8/layout/process5"/>
    <dgm:cxn modelId="{0BA30E42-C511-0340-B71A-5D003C61C190}" type="presOf" srcId="{2B57CA42-72C6-4F0D-9676-0A86486A5CC3}" destId="{0DF066CA-AFD5-4B4C-B3ED-98AEFF614A77}" srcOrd="0" destOrd="0" presId="urn:microsoft.com/office/officeart/2005/8/layout/process5"/>
    <dgm:cxn modelId="{E3D3C462-3B35-2040-A636-BB1EF3F3B398}" type="presOf" srcId="{8E917495-44B0-4B84-86D8-435949C6A2D6}" destId="{BC704B78-AC85-1546-8D31-D672B98F8CBB}" srcOrd="0" destOrd="0" presId="urn:microsoft.com/office/officeart/2005/8/layout/process5"/>
    <dgm:cxn modelId="{456C30A6-CFD1-FD48-AE21-E06C6CDE00A1}" type="presOf" srcId="{8E917495-44B0-4B84-86D8-435949C6A2D6}" destId="{E10B21DD-38AC-A842-9B8F-D8EAB87CE979}" srcOrd="1" destOrd="0" presId="urn:microsoft.com/office/officeart/2005/8/layout/process5"/>
    <dgm:cxn modelId="{20A175C9-5D8B-4F63-B92B-F13533EDF3E1}" srcId="{4FDD2110-B868-47A4-9418-5AC929823F88}" destId="{1A268E0D-F1AB-4F00-9CAF-753C07025D19}" srcOrd="2" destOrd="0" parTransId="{EE1CB9E7-BF84-4EE8-9E2C-4B350921DE18}" sibTransId="{ADDDA696-1E17-46BF-9442-FB6C686C7BDA}"/>
    <dgm:cxn modelId="{597ACCD9-0C27-1B42-913F-75A9E4BDADE5}" type="presOf" srcId="{4FDD2110-B868-47A4-9418-5AC929823F88}" destId="{F43F4CA5-1BFC-404C-A45A-0718A3BF24F0}" srcOrd="0" destOrd="0" presId="urn:microsoft.com/office/officeart/2005/8/layout/process5"/>
    <dgm:cxn modelId="{931F9BE8-42D1-9C41-90C4-E25C37A896C9}" type="presOf" srcId="{1A268E0D-F1AB-4F00-9CAF-753C07025D19}" destId="{88D2D5B5-4AC4-2C4A-ABF5-879E23C4DE34}" srcOrd="0" destOrd="0" presId="urn:microsoft.com/office/officeart/2005/8/layout/process5"/>
    <dgm:cxn modelId="{0AAE41F0-B6FC-574D-A619-1EF01388A1D6}" type="presOf" srcId="{F87B54D7-094F-4DEB-B11F-6CB12112E4DE}" destId="{45FA5864-9FC6-2E48-98D3-5684BD903301}" srcOrd="0" destOrd="0" presId="urn:microsoft.com/office/officeart/2005/8/layout/process5"/>
    <dgm:cxn modelId="{F9932DF5-3328-2344-A25B-13382754C845}" type="presOf" srcId="{0D2AB057-3849-448B-8C75-21DCDCE8D0A7}" destId="{A80EA715-E41E-5046-9F48-AE000ED980A3}" srcOrd="0" destOrd="0" presId="urn:microsoft.com/office/officeart/2005/8/layout/process5"/>
    <dgm:cxn modelId="{B4A1393A-3D3C-EB46-BBA9-47DBC2C5C2F2}" type="presParOf" srcId="{F43F4CA5-1BFC-404C-A45A-0718A3BF24F0}" destId="{A80EA715-E41E-5046-9F48-AE000ED980A3}" srcOrd="0" destOrd="0" presId="urn:microsoft.com/office/officeart/2005/8/layout/process5"/>
    <dgm:cxn modelId="{76884868-6225-E845-A878-3F5AE348BAE9}" type="presParOf" srcId="{F43F4CA5-1BFC-404C-A45A-0718A3BF24F0}" destId="{BC704B78-AC85-1546-8D31-D672B98F8CBB}" srcOrd="1" destOrd="0" presId="urn:microsoft.com/office/officeart/2005/8/layout/process5"/>
    <dgm:cxn modelId="{FE49B660-DD04-2F41-B8AC-56EA746A8724}" type="presParOf" srcId="{BC704B78-AC85-1546-8D31-D672B98F8CBB}" destId="{E10B21DD-38AC-A842-9B8F-D8EAB87CE979}" srcOrd="0" destOrd="0" presId="urn:microsoft.com/office/officeart/2005/8/layout/process5"/>
    <dgm:cxn modelId="{C826398D-11B6-9D47-B130-FE95A17CE912}" type="presParOf" srcId="{F43F4CA5-1BFC-404C-A45A-0718A3BF24F0}" destId="{45FA5864-9FC6-2E48-98D3-5684BD903301}" srcOrd="2" destOrd="0" presId="urn:microsoft.com/office/officeart/2005/8/layout/process5"/>
    <dgm:cxn modelId="{2C304357-7914-F44D-A409-D14756245661}" type="presParOf" srcId="{F43F4CA5-1BFC-404C-A45A-0718A3BF24F0}" destId="{0DF066CA-AFD5-4B4C-B3ED-98AEFF614A77}" srcOrd="3" destOrd="0" presId="urn:microsoft.com/office/officeart/2005/8/layout/process5"/>
    <dgm:cxn modelId="{EEDD5207-5CED-5E42-9105-663AC571D4E4}" type="presParOf" srcId="{0DF066CA-AFD5-4B4C-B3ED-98AEFF614A77}" destId="{B59E6967-1223-B24D-86B3-7421F1DEF1FE}" srcOrd="0" destOrd="0" presId="urn:microsoft.com/office/officeart/2005/8/layout/process5"/>
    <dgm:cxn modelId="{7DE05A8F-18C3-7A49-96B4-F030E35398EB}" type="presParOf" srcId="{F43F4CA5-1BFC-404C-A45A-0718A3BF24F0}" destId="{88D2D5B5-4AC4-2C4A-ABF5-879E23C4DE34}" srcOrd="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0F5B26-E449-4F1C-B065-51FC96EB5737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7EF781-862E-4392-B707-2FFE85C72322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29DA6F-19D8-49AB-BCF5-B558ED51F0A9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Shared source code repositories are essential for collaboration and version control.</a:t>
          </a:r>
        </a:p>
      </dsp:txBody>
      <dsp:txXfrm>
        <a:off x="1939533" y="717"/>
        <a:ext cx="2786667" cy="1679249"/>
      </dsp:txXfrm>
    </dsp:sp>
    <dsp:sp modelId="{99FFA1E1-2B29-43CD-A5CF-F4E17C5ACDD1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9F2070-FDE3-48D9-9397-1B48CF72B6E5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130179-92E7-46A2-9253-DA9DF517649A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Without proper security, repositories become targets for malicious attacks.</a:t>
          </a:r>
        </a:p>
      </dsp:txBody>
      <dsp:txXfrm>
        <a:off x="1939533" y="2099779"/>
        <a:ext cx="2786667" cy="1679249"/>
      </dsp:txXfrm>
    </dsp:sp>
    <dsp:sp modelId="{2D0DBD52-6488-4F96-ACD4-DBE3832D2569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CA8E6D-A97A-4FAD-86E0-9B195EE88648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01AE99-9C4D-4114-BB28-36DDCB2EE8A1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presentation outlines best practices for securing source code repositories.</a:t>
          </a:r>
        </a:p>
      </dsp:txBody>
      <dsp:txXfrm>
        <a:off x="1939533" y="4198841"/>
        <a:ext cx="27866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974193-EC74-9C4D-9BDD-DA55E78E8E94}">
      <dsp:nvSpPr>
        <dsp:cNvPr id="0" name=""/>
        <dsp:cNvSpPr/>
      </dsp:nvSpPr>
      <dsp:spPr>
        <a:xfrm>
          <a:off x="9447" y="870267"/>
          <a:ext cx="2550671" cy="765201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Enforce</a:t>
          </a:r>
        </a:p>
      </dsp:txBody>
      <dsp:txXfrm>
        <a:off x="9447" y="870267"/>
        <a:ext cx="2550671" cy="765201"/>
      </dsp:txXfrm>
    </dsp:sp>
    <dsp:sp modelId="{173CEC2C-EC69-BA45-8A96-03593E597EEE}">
      <dsp:nvSpPr>
        <dsp:cNvPr id="0" name=""/>
        <dsp:cNvSpPr/>
      </dsp:nvSpPr>
      <dsp:spPr>
        <a:xfrm>
          <a:off x="9447" y="1635469"/>
          <a:ext cx="2550671" cy="18456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Enforce least privilege and role-based access control (RBAC).</a:t>
          </a:r>
        </a:p>
      </dsp:txBody>
      <dsp:txXfrm>
        <a:off x="9447" y="1635469"/>
        <a:ext cx="2550671" cy="1845601"/>
      </dsp:txXfrm>
    </dsp:sp>
    <dsp:sp modelId="{EC6023CF-1326-4F4B-90E3-E3336C5F9859}">
      <dsp:nvSpPr>
        <dsp:cNvPr id="0" name=""/>
        <dsp:cNvSpPr/>
      </dsp:nvSpPr>
      <dsp:spPr>
        <a:xfrm>
          <a:off x="2668014" y="870267"/>
          <a:ext cx="2550671" cy="765201"/>
        </a:xfrm>
        <a:prstGeom prst="rect">
          <a:avLst/>
        </a:prstGeom>
        <a:gradFill rotWithShape="0">
          <a:gsLst>
            <a:gs pos="0">
              <a:schemeClr val="accent2">
                <a:hueOff val="2340759"/>
                <a:satOff val="-2919"/>
                <a:lumOff val="686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2340759"/>
                <a:satOff val="-2919"/>
                <a:lumOff val="686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</a:t>
          </a:r>
        </a:p>
      </dsp:txBody>
      <dsp:txXfrm>
        <a:off x="2668014" y="870267"/>
        <a:ext cx="2550671" cy="765201"/>
      </dsp:txXfrm>
    </dsp:sp>
    <dsp:sp modelId="{05789D26-09CA-6B41-8B75-7D52AA5E3E8E}">
      <dsp:nvSpPr>
        <dsp:cNvPr id="0" name=""/>
        <dsp:cNvSpPr/>
      </dsp:nvSpPr>
      <dsp:spPr>
        <a:xfrm>
          <a:off x="2668014" y="1635469"/>
          <a:ext cx="2550671" cy="1845601"/>
        </a:xfrm>
        <a:prstGeom prst="rect">
          <a:avLst/>
        </a:prstGeom>
        <a:solidFill>
          <a:schemeClr val="accent2">
            <a:tint val="40000"/>
            <a:alpha val="90000"/>
            <a:hueOff val="2512910"/>
            <a:satOff val="-2189"/>
            <a:lumOff val="-3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2512910"/>
              <a:satOff val="-2189"/>
              <a:lumOff val="-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Use Multi-Factor Authentication (MFA).</a:t>
          </a:r>
        </a:p>
      </dsp:txBody>
      <dsp:txXfrm>
        <a:off x="2668014" y="1635469"/>
        <a:ext cx="2550671" cy="1845601"/>
      </dsp:txXfrm>
    </dsp:sp>
    <dsp:sp modelId="{EA2C8BDE-6CAE-4B48-B3EA-E5836B95CC8C}">
      <dsp:nvSpPr>
        <dsp:cNvPr id="0" name=""/>
        <dsp:cNvSpPr/>
      </dsp:nvSpPr>
      <dsp:spPr>
        <a:xfrm>
          <a:off x="5326580" y="870267"/>
          <a:ext cx="2550671" cy="765201"/>
        </a:xfrm>
        <a:prstGeom prst="rect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1560" tIns="201560" rIns="201560" bIns="20156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Audit</a:t>
          </a:r>
        </a:p>
      </dsp:txBody>
      <dsp:txXfrm>
        <a:off x="5326580" y="870267"/>
        <a:ext cx="2550671" cy="765201"/>
      </dsp:txXfrm>
    </dsp:sp>
    <dsp:sp modelId="{F23D00AF-F07B-D84B-899E-55F0D3FE948B}">
      <dsp:nvSpPr>
        <dsp:cNvPr id="0" name=""/>
        <dsp:cNvSpPr/>
      </dsp:nvSpPr>
      <dsp:spPr>
        <a:xfrm>
          <a:off x="5326580" y="1635469"/>
          <a:ext cx="2550671" cy="1845601"/>
        </a:xfrm>
        <a:prstGeom prst="rect">
          <a:avLst/>
        </a:prstGeom>
        <a:solidFill>
          <a:schemeClr val="accent2">
            <a:tint val="40000"/>
            <a:alpha val="90000"/>
            <a:hueOff val="5025821"/>
            <a:satOff val="-4378"/>
            <a:lumOff val="-6"/>
            <a:alphaOff val="0"/>
          </a:schemeClr>
        </a:solidFill>
        <a:ln w="9525" cap="flat" cmpd="sng" algn="ctr">
          <a:solidFill>
            <a:schemeClr val="accent2">
              <a:tint val="40000"/>
              <a:alpha val="90000"/>
              <a:hueOff val="5025821"/>
              <a:satOff val="-4378"/>
              <a:lumOff val="-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1950" tIns="251950" rIns="251950" bIns="25195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Audit access logs regularly (Berecki, 2022).</a:t>
          </a:r>
        </a:p>
      </dsp:txBody>
      <dsp:txXfrm>
        <a:off x="5326580" y="1635469"/>
        <a:ext cx="2550671" cy="18456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B162D26-8860-450C-A5D3-351E679EBA5E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3522DF-98DB-4D59-BFB2-2902ED5CE748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8466A5-D07E-4D0C-9D64-17CCE2DFF54C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Repositories should use HTTPS and SSH.</a:t>
          </a:r>
        </a:p>
      </dsp:txBody>
      <dsp:txXfrm>
        <a:off x="1939533" y="717"/>
        <a:ext cx="2786667" cy="1679249"/>
      </dsp:txXfrm>
    </dsp:sp>
    <dsp:sp modelId="{6123DD1C-3846-4C11-B7A6-E4A955D29EA5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85353F-0924-4CB6-97BA-426087F804D9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B3A43E-B539-4985-A819-DBD577423FCC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Encrypt sensitive data both at rest and in transit (Kumar, 2024).</a:t>
          </a:r>
        </a:p>
      </dsp:txBody>
      <dsp:txXfrm>
        <a:off x="1939533" y="2099779"/>
        <a:ext cx="2786667" cy="1679249"/>
      </dsp:txXfrm>
    </dsp:sp>
    <dsp:sp modelId="{5CE10583-24E3-4C6C-A7B1-9EAAF9B0CF6B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4FA2EE-993E-4367-A738-CD1587072E7D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AC8E7D-4FDA-4D6C-A0EB-AB04BE988133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Avoid storing secrets in code.</a:t>
          </a:r>
        </a:p>
      </dsp:txBody>
      <dsp:txXfrm>
        <a:off x="1939533" y="4198841"/>
        <a:ext cx="2786667" cy="167924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A6D223-6568-064A-97ED-DB2C1625092D}">
      <dsp:nvSpPr>
        <dsp:cNvPr id="0" name=""/>
        <dsp:cNvSpPr/>
      </dsp:nvSpPr>
      <dsp:spPr>
        <a:xfrm>
          <a:off x="102148" y="244"/>
          <a:ext cx="3262546" cy="19575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Implement real-time alerts for abnormal activity.</a:t>
          </a:r>
        </a:p>
      </dsp:txBody>
      <dsp:txXfrm>
        <a:off x="102148" y="244"/>
        <a:ext cx="3262546" cy="1957527"/>
      </dsp:txXfrm>
    </dsp:sp>
    <dsp:sp modelId="{3DB7363A-186E-1F4A-8E7B-3A8CA1655A6A}">
      <dsp:nvSpPr>
        <dsp:cNvPr id="0" name=""/>
        <dsp:cNvSpPr/>
      </dsp:nvSpPr>
      <dsp:spPr>
        <a:xfrm>
          <a:off x="3690949" y="244"/>
          <a:ext cx="3262546" cy="1957527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Monitor for open-source vulnerabilities (Rosenstein, 2025).</a:t>
          </a:r>
        </a:p>
      </dsp:txBody>
      <dsp:txXfrm>
        <a:off x="3690949" y="244"/>
        <a:ext cx="3262546" cy="1957527"/>
      </dsp:txXfrm>
    </dsp:sp>
    <dsp:sp modelId="{78405336-6035-4B4A-9E4C-2E5909604BD2}">
      <dsp:nvSpPr>
        <dsp:cNvPr id="0" name=""/>
        <dsp:cNvSpPr/>
      </dsp:nvSpPr>
      <dsp:spPr>
        <a:xfrm>
          <a:off x="1896548" y="2284027"/>
          <a:ext cx="3262546" cy="1957527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800" kern="1200"/>
            <a:t>Review code and commit history.</a:t>
          </a:r>
        </a:p>
      </dsp:txBody>
      <dsp:txXfrm>
        <a:off x="1896548" y="2284027"/>
        <a:ext cx="3262546" cy="19575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76E342-6790-A340-89CE-8C859F160E30}">
      <dsp:nvSpPr>
        <dsp:cNvPr id="0" name=""/>
        <dsp:cNvSpPr/>
      </dsp:nvSpPr>
      <dsp:spPr>
        <a:xfrm>
          <a:off x="644" y="202926"/>
          <a:ext cx="2609288" cy="313114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740" tIns="0" rIns="257740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tools to scan third-party libraries (Rosenstein, 2025).</a:t>
          </a:r>
        </a:p>
      </dsp:txBody>
      <dsp:txXfrm>
        <a:off x="644" y="1455384"/>
        <a:ext cx="2609288" cy="1878687"/>
      </dsp:txXfrm>
    </dsp:sp>
    <dsp:sp modelId="{D0F704A6-7B87-B84D-A4D7-2DA5E99079FA}">
      <dsp:nvSpPr>
        <dsp:cNvPr id="0" name=""/>
        <dsp:cNvSpPr/>
      </dsp:nvSpPr>
      <dsp:spPr>
        <a:xfrm>
          <a:off x="644" y="202926"/>
          <a:ext cx="2609288" cy="12524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740" tIns="165100" rIns="25774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644" y="202926"/>
        <a:ext cx="2609288" cy="1252458"/>
      </dsp:txXfrm>
    </dsp:sp>
    <dsp:sp modelId="{6836D79F-A518-364E-888A-19EEFB38F0B4}">
      <dsp:nvSpPr>
        <dsp:cNvPr id="0" name=""/>
        <dsp:cNvSpPr/>
      </dsp:nvSpPr>
      <dsp:spPr>
        <a:xfrm>
          <a:off x="2818675" y="202926"/>
          <a:ext cx="2609288" cy="313114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740" tIns="0" rIns="257740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Lock dependency versions.</a:t>
          </a:r>
        </a:p>
      </dsp:txBody>
      <dsp:txXfrm>
        <a:off x="2818675" y="1455384"/>
        <a:ext cx="2609288" cy="1878687"/>
      </dsp:txXfrm>
    </dsp:sp>
    <dsp:sp modelId="{253B8727-3155-F543-91FE-19F53047647C}">
      <dsp:nvSpPr>
        <dsp:cNvPr id="0" name=""/>
        <dsp:cNvSpPr/>
      </dsp:nvSpPr>
      <dsp:spPr>
        <a:xfrm>
          <a:off x="2818675" y="202926"/>
          <a:ext cx="2609288" cy="12524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740" tIns="165100" rIns="25774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818675" y="202926"/>
        <a:ext cx="2609288" cy="1252458"/>
      </dsp:txXfrm>
    </dsp:sp>
    <dsp:sp modelId="{B90A2B89-7CE6-4C48-908C-536DF2182220}">
      <dsp:nvSpPr>
        <dsp:cNvPr id="0" name=""/>
        <dsp:cNvSpPr/>
      </dsp:nvSpPr>
      <dsp:spPr>
        <a:xfrm>
          <a:off x="5636706" y="202926"/>
          <a:ext cx="2609288" cy="313114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740" tIns="0" rIns="257740" bIns="33020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Replace outdated or vulnerable packages</a:t>
          </a:r>
        </a:p>
      </dsp:txBody>
      <dsp:txXfrm>
        <a:off x="5636706" y="1455384"/>
        <a:ext cx="2609288" cy="1878687"/>
      </dsp:txXfrm>
    </dsp:sp>
    <dsp:sp modelId="{784F1D3E-C59B-DA49-8141-19F52B022768}">
      <dsp:nvSpPr>
        <dsp:cNvPr id="0" name=""/>
        <dsp:cNvSpPr/>
      </dsp:nvSpPr>
      <dsp:spPr>
        <a:xfrm>
          <a:off x="5636706" y="202926"/>
          <a:ext cx="2609288" cy="1252458"/>
        </a:xfrm>
        <a:prstGeom prst="rect">
          <a:avLst/>
        </a:prstGeom>
        <a:noFill/>
        <a:ln w="25400" cap="flat" cmpd="sng" algn="ctr">
          <a:noFill/>
          <a:prstDash val="solid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7740" tIns="165100" rIns="257740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636706" y="202926"/>
        <a:ext cx="2609288" cy="125245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AE008-AF82-A245-AF17-47CD3180FE74}">
      <dsp:nvSpPr>
        <dsp:cNvPr id="0" name=""/>
        <dsp:cNvSpPr/>
      </dsp:nvSpPr>
      <dsp:spPr>
        <a:xfrm>
          <a:off x="1019780" y="1157"/>
          <a:ext cx="4079123" cy="118682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146" tIns="301454" rIns="79146" bIns="301454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Conduct regular security training.</a:t>
          </a:r>
        </a:p>
      </dsp:txBody>
      <dsp:txXfrm>
        <a:off x="1019780" y="1157"/>
        <a:ext cx="4079123" cy="1186827"/>
      </dsp:txXfrm>
    </dsp:sp>
    <dsp:sp modelId="{F451EFFB-CB90-5E47-A008-047F8F35B80A}">
      <dsp:nvSpPr>
        <dsp:cNvPr id="0" name=""/>
        <dsp:cNvSpPr/>
      </dsp:nvSpPr>
      <dsp:spPr>
        <a:xfrm>
          <a:off x="0" y="1157"/>
          <a:ext cx="1019780" cy="11868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63" tIns="117232" rIns="53963" bIns="11723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Conduct</a:t>
          </a:r>
        </a:p>
      </dsp:txBody>
      <dsp:txXfrm>
        <a:off x="0" y="1157"/>
        <a:ext cx="1019780" cy="1186827"/>
      </dsp:txXfrm>
    </dsp:sp>
    <dsp:sp modelId="{98DA89B8-C65E-114C-9FC6-E0FB7B8E2324}">
      <dsp:nvSpPr>
        <dsp:cNvPr id="0" name=""/>
        <dsp:cNvSpPr/>
      </dsp:nvSpPr>
      <dsp:spPr>
        <a:xfrm>
          <a:off x="1019780" y="1259194"/>
          <a:ext cx="4079123" cy="1186827"/>
        </a:xfrm>
        <a:prstGeom prst="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146" tIns="301454" rIns="79146" bIns="301454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Encourage a security-first culture.</a:t>
          </a:r>
        </a:p>
      </dsp:txBody>
      <dsp:txXfrm>
        <a:off x="1019780" y="1259194"/>
        <a:ext cx="4079123" cy="1186827"/>
      </dsp:txXfrm>
    </dsp:sp>
    <dsp:sp modelId="{2A3A8644-75AF-E847-B9BD-E14F7A52F596}">
      <dsp:nvSpPr>
        <dsp:cNvPr id="0" name=""/>
        <dsp:cNvSpPr/>
      </dsp:nvSpPr>
      <dsp:spPr>
        <a:xfrm>
          <a:off x="0" y="1259194"/>
          <a:ext cx="1019780" cy="11868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63" tIns="117232" rIns="53963" bIns="11723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Encourage</a:t>
          </a:r>
        </a:p>
      </dsp:txBody>
      <dsp:txXfrm>
        <a:off x="0" y="1259194"/>
        <a:ext cx="1019780" cy="1186827"/>
      </dsp:txXfrm>
    </dsp:sp>
    <dsp:sp modelId="{018DD46F-72B8-E247-9320-DB810C6A2DCC}">
      <dsp:nvSpPr>
        <dsp:cNvPr id="0" name=""/>
        <dsp:cNvSpPr/>
      </dsp:nvSpPr>
      <dsp:spPr>
        <a:xfrm>
          <a:off x="1019780" y="2517231"/>
          <a:ext cx="4079123" cy="1186827"/>
        </a:xfrm>
        <a:prstGeom prst="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9146" tIns="301454" rIns="79146" bIns="301454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Provide secure coding guidelines (Berecki, 2022).</a:t>
          </a:r>
        </a:p>
      </dsp:txBody>
      <dsp:txXfrm>
        <a:off x="1019780" y="2517231"/>
        <a:ext cx="4079123" cy="1186827"/>
      </dsp:txXfrm>
    </dsp:sp>
    <dsp:sp modelId="{453967DC-168D-3849-88EE-9B9E44717ADC}">
      <dsp:nvSpPr>
        <dsp:cNvPr id="0" name=""/>
        <dsp:cNvSpPr/>
      </dsp:nvSpPr>
      <dsp:spPr>
        <a:xfrm>
          <a:off x="0" y="2517231"/>
          <a:ext cx="1019780" cy="1186827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963" tIns="117232" rIns="53963" bIns="11723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Provide</a:t>
          </a:r>
        </a:p>
      </dsp:txBody>
      <dsp:txXfrm>
        <a:off x="0" y="2517231"/>
        <a:ext cx="1019780" cy="11868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0EA715-E41E-5046-9F48-AE000ED980A3}">
      <dsp:nvSpPr>
        <dsp:cNvPr id="0" name=""/>
        <dsp:cNvSpPr/>
      </dsp:nvSpPr>
      <dsp:spPr>
        <a:xfrm>
          <a:off x="348648" y="1450"/>
          <a:ext cx="2649311" cy="1589586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Secure repositories are foundational to DevOps.</a:t>
          </a:r>
        </a:p>
      </dsp:txBody>
      <dsp:txXfrm>
        <a:off x="395205" y="48007"/>
        <a:ext cx="2556197" cy="1496472"/>
      </dsp:txXfrm>
    </dsp:sp>
    <dsp:sp modelId="{BC704B78-AC85-1546-8D31-D672B98F8CBB}">
      <dsp:nvSpPr>
        <dsp:cNvPr id="0" name=""/>
        <dsp:cNvSpPr/>
      </dsp:nvSpPr>
      <dsp:spPr>
        <a:xfrm>
          <a:off x="3231099" y="467729"/>
          <a:ext cx="561654" cy="6570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>
        <a:off x="3231099" y="599135"/>
        <a:ext cx="393158" cy="394217"/>
      </dsp:txXfrm>
    </dsp:sp>
    <dsp:sp modelId="{45FA5864-9FC6-2E48-98D3-5684BD903301}">
      <dsp:nvSpPr>
        <dsp:cNvPr id="0" name=""/>
        <dsp:cNvSpPr/>
      </dsp:nvSpPr>
      <dsp:spPr>
        <a:xfrm>
          <a:off x="4057684" y="1450"/>
          <a:ext cx="2649311" cy="1589586"/>
        </a:xfrm>
        <a:prstGeom prst="roundRect">
          <a:avLst>
            <a:gd name="adj" fmla="val 10000"/>
          </a:avLst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Best practices include access control, encryption, monitoring, and training.</a:t>
          </a:r>
        </a:p>
      </dsp:txBody>
      <dsp:txXfrm>
        <a:off x="4104241" y="48007"/>
        <a:ext cx="2556197" cy="1496472"/>
      </dsp:txXfrm>
    </dsp:sp>
    <dsp:sp modelId="{0DF066CA-AFD5-4B4C-B3ED-98AEFF614A77}">
      <dsp:nvSpPr>
        <dsp:cNvPr id="0" name=""/>
        <dsp:cNvSpPr/>
      </dsp:nvSpPr>
      <dsp:spPr>
        <a:xfrm rot="5400000">
          <a:off x="5101513" y="1776489"/>
          <a:ext cx="561654" cy="657029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/>
        </a:p>
      </dsp:txBody>
      <dsp:txXfrm rot="-5400000">
        <a:off x="5185232" y="1824176"/>
        <a:ext cx="394217" cy="393158"/>
      </dsp:txXfrm>
    </dsp:sp>
    <dsp:sp modelId="{88D2D5B5-4AC4-2C4A-ABF5-879E23C4DE34}">
      <dsp:nvSpPr>
        <dsp:cNvPr id="0" name=""/>
        <dsp:cNvSpPr/>
      </dsp:nvSpPr>
      <dsp:spPr>
        <a:xfrm>
          <a:off x="4057684" y="2650762"/>
          <a:ext cx="2649311" cy="1589586"/>
        </a:xfrm>
        <a:prstGeom prst="roundRect">
          <a:avLst>
            <a:gd name="adj" fmla="val 10000"/>
          </a:avLst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Security should be integrated throughout the development lifecycle (Kim et al., 2021).</a:t>
          </a:r>
        </a:p>
      </dsp:txBody>
      <dsp:txXfrm>
        <a:off x="4104241" y="2697319"/>
        <a:ext cx="2556197" cy="14964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HorizontalActionList">
  <dgm:title val="Horizontal Action List"/>
  <dgm:desc val="Used to show non-sequential or grouped lists of information. Works well with large amounts of text. All text has the same level of emphasis, and direction is not implied."/>
  <dgm:catLst>
    <dgm:cat type="list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54"/>
      <dgm:constr type="primFontSz" for="des" forName="desTx" refType="primFontSz" refFor="des" refForName="parTx" op="lte" fact="0.75"/>
      <dgm:constr type="h" for="des" forName="desTx" op="equ"/>
      <dgm:constr type="w" for="ch" forName="space" op="equ" val="3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3"/>
            <dgm:constr type="h"/>
            <dgm:constr type="tMarg" refType="w" fact="0.224"/>
            <dgm:constr type="bMarg" refType="w" fact="0.224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8"/>
            <dgm:constr type="tMarg" refType="w" fact="0.28"/>
            <dgm:constr type="bMarg" refType="w" fact="0.28"/>
            <dgm:constr type="lMarg" refType="w" fact="0.28"/>
            <dgm:constr type="rMarg" refType="w" fact="0.28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VerticalHollowActionList">
  <dgm:title val="Vertical Hollow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solidFgAcc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9A3B1-DE83-B74B-AE19-BC58CD7DFCDD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8207E1-1192-5842-8B65-29F6F005F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32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Usiel Figueroa Module 11.2 Assignment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207E1-1192-5842-8B65-29F6F005F8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0655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Protecting source code is a shared responsibility. Integrating security into every phase of development supports organizational resilience.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8207E1-1192-5842-8B65-29F6F005F81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423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Shared repositories increase efficiency but also come with risks. Ensuring the integrity and confidentiality of source code is critical for protecting intellectual property and avoiding supply chain attacks.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According to IBM (2021), implementing robust security controls helps mitigate risks like credential exposure, intellectual property theft, and unauthorized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Grant users only the permissions they need. MFA adds a second layer of security, and access logs help identify suspicious activity.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Securing communication channels and avoiding hardcoded credentials reduce the risk of interception or unauthorized access.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Monitoring tools like Checkmarx help maintain visibility and detect threats early. Always review code contributions before merging.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Code reviews improve quality and security. SAST tools detect vulnerabilities before runtime, contributing to secure development pipelines.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Supply chain attacks often exploit vulnerable dependencies. Use tools like OWASP Dependency-Check or GitHub Dependabot.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Human error is a major cause of breaches. Training helps developers recognize threats and follow secure practices.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sv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0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18.jpeg"/><Relationship Id="rId7" Type="http://schemas.openxmlformats.org/officeDocument/2006/relationships/diagramColors" Target="../diagrams/colors6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/>
              <a:t>Security Controls in Shared Source Code Repositories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Usiel Figueroa</a:t>
            </a:r>
          </a:p>
          <a:p>
            <a:r>
              <a:rPr lang="en-US" sz="1700" dirty="0"/>
              <a:t>CSD 380-A311 DevOps</a:t>
            </a:r>
          </a:p>
          <a:p>
            <a:r>
              <a:rPr lang="en-US" sz="1700" dirty="0"/>
              <a:t>Module 11.2 Assignment</a:t>
            </a:r>
          </a:p>
          <a:p>
            <a:r>
              <a:rPr lang="en-US" sz="1700" dirty="0"/>
              <a:t>July 14, 2025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27BE6AF3-DCA7-953A-5E56-9594F25361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867" r="33583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8308"/>
            <a:ext cx="4124977" cy="1021424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chemeClr val="bg1"/>
                </a:solidFill>
              </a:rPr>
              <a:t>Conclusion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1440584"/>
            <a:ext cx="465897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7" name="Content Placeholder 2">
            <a:extLst>
              <a:ext uri="{FF2B5EF4-FFF2-40B4-BE49-F238E27FC236}">
                <a16:creationId xmlns:a16="http://schemas.microsoft.com/office/drawing/2014/main" id="{64A8CD46-4A74-289B-02E5-526A23B87C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6570015"/>
              </p:ext>
            </p:extLst>
          </p:nvPr>
        </p:nvGraphicFramePr>
        <p:xfrm>
          <a:off x="1044178" y="1682750"/>
          <a:ext cx="7055644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" y="-5705"/>
            <a:ext cx="9143993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7638" y="637762"/>
            <a:ext cx="7416372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350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9143992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7638" y="2010758"/>
            <a:ext cx="342892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6661" y="2217343"/>
            <a:ext cx="7410669" cy="39596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Berecki, B. (2022). Endpointprotector. https://www.endpointprotector.com/blog/your-ultimate-guide-to-source-code-protection/</a:t>
            </a:r>
          </a:p>
          <a:p>
            <a:pPr>
              <a:lnSpc>
                <a:spcPct val="90000"/>
              </a:lnSpc>
            </a:pPr>
            <a:r>
              <a:rPr lang="en-US" sz="1900"/>
              <a:t>Fernandes, C. (2025). Assembla. https://get.assembla.com/blog/source-code-security/</a:t>
            </a:r>
          </a:p>
          <a:p>
            <a:pPr>
              <a:lnSpc>
                <a:spcPct val="90000"/>
              </a:lnSpc>
            </a:pPr>
            <a:r>
              <a:rPr lang="en-US" sz="1900"/>
              <a:t>IBM. (2021). https://www.ibm.com/think/topics/security-controls</a:t>
            </a:r>
          </a:p>
          <a:p>
            <a:pPr>
              <a:lnSpc>
                <a:spcPct val="90000"/>
              </a:lnSpc>
            </a:pPr>
            <a:r>
              <a:rPr lang="en-US" sz="1900"/>
              <a:t>Kim, G., et al. (2021). *The DevOps Handbook*.</a:t>
            </a:r>
          </a:p>
          <a:p>
            <a:pPr>
              <a:lnSpc>
                <a:spcPct val="90000"/>
              </a:lnSpc>
            </a:pPr>
            <a:r>
              <a:rPr lang="en-US" sz="1900"/>
              <a:t>Kumar, A. (2024). Encryptionconsulting. https://www.encryptionconsulting.com/are-code-repositories-safe-for-your-source-code/</a:t>
            </a:r>
          </a:p>
          <a:p>
            <a:pPr>
              <a:lnSpc>
                <a:spcPct val="90000"/>
              </a:lnSpc>
            </a:pPr>
            <a:r>
              <a:rPr lang="en-US" sz="1900"/>
              <a:t>Rosenstein, J. (2025). Checkmarx. https://checkmarx.com/supply-chain-security/repository-health-monitoring-part-2-essential-practices-for-secure-repositories/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chemeClr val="bg1"/>
                </a:solidFill>
              </a:rPr>
              <a:t>Introduction</a:t>
            </a:r>
          </a:p>
        </p:txBody>
      </p:sp>
      <p:grpSp>
        <p:nvGrpSpPr>
          <p:cNvPr id="29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3" name="Oval 32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7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28E70865-347B-DD17-857F-FEFD44A5A9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727311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AED1919-54A1-41C9-B30B-A3FF3F58E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19665" y="98104"/>
            <a:ext cx="3216070" cy="4288094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5DD331CE-91C6-2E61-6DD6-8202F2BF1F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52103" y="1266554"/>
            <a:ext cx="1951194" cy="195119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C4751043-2EE3-4222-9979-8E61D93DA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6386" y="2813300"/>
            <a:ext cx="2818115" cy="3757487"/>
            <a:chOff x="1881974" y="1174396"/>
            <a:chExt cx="5290997" cy="5290997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3FD8213-DB67-4E29-9615-984DB59917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rgbClr val="FFFFFF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4EDB257-28CF-422F-AE6A-B99E3FE811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881974" y="1174396"/>
              <a:ext cx="5290997" cy="5290997"/>
            </a:xfrm>
            <a:prstGeom prst="ellipse">
              <a:avLst/>
            </a:prstGeom>
            <a:solidFill>
              <a:schemeClr val="accent2">
                <a:alpha val="30000"/>
              </a:schemeClr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4" name="Oval 33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262" y="2762501"/>
            <a:ext cx="2808444" cy="3744592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6943" y="3404608"/>
            <a:ext cx="2640592" cy="266608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chemeClr val="bg1"/>
                </a:solidFill>
              </a:rPr>
              <a:t>Why Security Controls Matter</a:t>
            </a:r>
          </a:p>
        </p:txBody>
      </p:sp>
      <p:grpSp>
        <p:nvGrpSpPr>
          <p:cNvPr id="36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19836" y="1193254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510689" y="4748271"/>
            <a:ext cx="997902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7952" y="1130846"/>
            <a:ext cx="3731078" cy="4351338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</a:rPr>
              <a:t>Repositories store sensitive information (API keys, credentials).</a:t>
            </a:r>
          </a:p>
          <a:p>
            <a:pPr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</a:rPr>
              <a:t>Threat actors target repositories for data theft or code manipulation.</a:t>
            </a:r>
          </a:p>
          <a:p>
            <a:pPr>
              <a:lnSpc>
                <a:spcPct val="90000"/>
              </a:lnSpc>
            </a:pPr>
            <a:r>
              <a:rPr lang="en-US" sz="2700">
                <a:solidFill>
                  <a:schemeClr val="bg1"/>
                </a:solidFill>
              </a:rPr>
              <a:t>Secure repositories protect the software supply chain (IBM, 2021).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663925B-6448-44FE-D203-36112F22ACF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Access Control and Authentication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2311E53-0C8D-1819-DA3A-9C65643DBD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0724689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3100">
                <a:solidFill>
                  <a:schemeClr val="bg1"/>
                </a:solidFill>
              </a:rPr>
              <a:t>Secure Configuration and Encryption</a:t>
            </a:r>
          </a:p>
        </p:txBody>
      </p:sp>
      <p:grpSp>
        <p:nvGrpSpPr>
          <p:cNvPr id="22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6" name="Oval 25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30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5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9B20ECC-4637-6E89-F01E-1F23BE697C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4689075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8308"/>
            <a:ext cx="4124977" cy="1021424"/>
          </a:xfrm>
        </p:spPr>
        <p:txBody>
          <a:bodyPr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3200">
                <a:solidFill>
                  <a:schemeClr val="bg1"/>
                </a:solidFill>
              </a:rPr>
              <a:t>Continuous Monitoring and Alerts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4657" y="1440584"/>
            <a:ext cx="4658970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54" y="115193"/>
            <a:ext cx="8954691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2100D2-047A-9BDB-1DB2-E06644B07F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9486194"/>
              </p:ext>
            </p:extLst>
          </p:nvPr>
        </p:nvGraphicFramePr>
        <p:xfrm>
          <a:off x="1044178" y="1682750"/>
          <a:ext cx="7055644" cy="4241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05F568BB-52F7-2209-97D7-00A89F6414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367" r="50139" b="-2"/>
          <a:stretch>
            <a:fillRect/>
          </a:stretch>
        </p:blipFill>
        <p:spPr>
          <a:xfrm>
            <a:off x="20" y="-2"/>
            <a:ext cx="4057627" cy="6858002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/>
              <a:t>Code Reviews and Static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6487" y="2743200"/>
            <a:ext cx="3935505" cy="3496878"/>
          </a:xfrm>
        </p:spPr>
        <p:txBody>
          <a:bodyPr anchor="ctr">
            <a:normAutofit/>
          </a:bodyPr>
          <a:lstStyle/>
          <a:p>
            <a:r>
              <a:rPr lang="en-US" sz="1700"/>
              <a:t>Mandatory code reviews before merging.</a:t>
            </a:r>
          </a:p>
          <a:p>
            <a:r>
              <a:rPr lang="en-US" sz="1700"/>
              <a:t>Use Static Application Security Testing (SAST) tools (Fernandes, 2025).</a:t>
            </a:r>
          </a:p>
          <a:p>
            <a:r>
              <a:rPr lang="en-US" sz="1700"/>
              <a:t>Enforce coding standards.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1293F9B-599E-4871-A414-757225FA34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4000" cy="21752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65739"/>
            <a:ext cx="7886700" cy="112494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Dependency Management</a:t>
            </a:r>
          </a:p>
        </p:txBody>
      </p:sp>
      <p:grpSp>
        <p:nvGrpSpPr>
          <p:cNvPr id="13" name="Graphic 190">
            <a:extLst>
              <a:ext uri="{FF2B5EF4-FFF2-40B4-BE49-F238E27FC236}">
                <a16:creationId xmlns:a16="http://schemas.microsoft.com/office/drawing/2014/main" id="{53883AA7-7F86-41F8-A1D8-06E9886E76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" y="136528"/>
            <a:ext cx="968730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C80ACB6-0FE0-4F10-998D-2E8D463750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C2903D5-FF18-4A00-8E9F-9335FCF1E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1A8B53C-ED2D-4081-AC0C-F87A9D4B3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657863" y="681042"/>
            <a:ext cx="1171823" cy="1493465"/>
            <a:chOff x="3121343" y="4864099"/>
            <a:chExt cx="2085971" cy="1993901"/>
          </a:xfrm>
          <a:solidFill>
            <a:schemeClr val="bg1"/>
          </a:solidFill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2C7D52B-9C2A-4BDB-89DC-A89BDB9F8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38556" y="4981312"/>
              <a:ext cx="442726" cy="44272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4B951A6-4FAF-4CBA-B55F-3AAD55758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8809" y="4871565"/>
              <a:ext cx="902626" cy="902626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FC4DABFE-3395-46F4-95C0-CA58332AAF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21343" y="4864099"/>
              <a:ext cx="1152732" cy="1152732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782225D9-CC2C-4D45-B90F-5EC7DD2652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52324" y="4894707"/>
              <a:ext cx="1321462" cy="1321838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DDC31B28-21ED-494B-BA30-31CD8F9CD9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215037" y="4957793"/>
              <a:ext cx="1428975" cy="1428975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BD8A01F-C2B9-47B6-977F-15E31A8C1D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301642" y="5044398"/>
              <a:ext cx="1490195" cy="1490195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5D562CCF-082E-4E33-BC25-3C2F3CB26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09523" y="5152279"/>
              <a:ext cx="1509607" cy="1509607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A91A36DF-6DC9-4C5F-A16E-BC6DC84292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538685" y="5279576"/>
              <a:ext cx="1488326" cy="1490192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0DEF31D0-A584-489A-B972-966367742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683896" y="5426652"/>
              <a:ext cx="1429720" cy="1429720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706B7B1-0776-4349-9782-39E4AD4ED0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01021" y="5597624"/>
              <a:ext cx="1275308" cy="1260376"/>
            </a:xfrm>
            <a:custGeom>
              <a:avLst/>
              <a:gdLst>
                <a:gd name="connsiteX0" fmla="*/ 1260376 w 1275308"/>
                <a:gd name="connsiteY0" fmla="*/ 0 h 1260376"/>
                <a:gd name="connsiteX1" fmla="*/ 1275308 w 1275308"/>
                <a:gd name="connsiteY1" fmla="*/ 52634 h 1260376"/>
                <a:gd name="connsiteX2" fmla="*/ 67566 w 1275308"/>
                <a:gd name="connsiteY2" fmla="*/ 1260376 h 1260376"/>
                <a:gd name="connsiteX3" fmla="*/ 0 w 1275308"/>
                <a:gd name="connsiteY3" fmla="*/ 1260376 h 1260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5308" h="1260376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7ECC02B0-321C-499C-AB67-2DE74D4DED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141456" y="5797338"/>
              <a:ext cx="1065858" cy="1060662"/>
            </a:xfrm>
            <a:custGeom>
              <a:avLst/>
              <a:gdLst>
                <a:gd name="connsiteX0" fmla="*/ 1061006 w 1065858"/>
                <a:gd name="connsiteY0" fmla="*/ 0 h 1060662"/>
                <a:gd name="connsiteX1" fmla="*/ 1065858 w 1065858"/>
                <a:gd name="connsiteY1" fmla="*/ 62342 h 1060662"/>
                <a:gd name="connsiteX2" fmla="*/ 67196 w 1065858"/>
                <a:gd name="connsiteY2" fmla="*/ 1060662 h 1060662"/>
                <a:gd name="connsiteX3" fmla="*/ 0 w 1065858"/>
                <a:gd name="connsiteY3" fmla="*/ 1060662 h 1060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65858" h="1060662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5B3F392-AC23-49B8-A36A-D93B0BD76D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1830" y="6039978"/>
              <a:ext cx="818022" cy="818022"/>
            </a:xfrm>
            <a:custGeom>
              <a:avLst/>
              <a:gdLst>
                <a:gd name="connsiteX0" fmla="*/ 818022 w 818022"/>
                <a:gd name="connsiteY0" fmla="*/ 0 h 818022"/>
                <a:gd name="connsiteX1" fmla="*/ 804584 w 818022"/>
                <a:gd name="connsiteY1" fmla="*/ 80632 h 818022"/>
                <a:gd name="connsiteX2" fmla="*/ 67190 w 818022"/>
                <a:gd name="connsiteY2" fmla="*/ 818022 h 818022"/>
                <a:gd name="connsiteX3" fmla="*/ 0 w 818022"/>
                <a:gd name="connsiteY3" fmla="*/ 818022 h 8180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18022" h="818022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1A72EA58-66EE-4BA2-923C-2B66CFC42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647375" y="6390131"/>
              <a:ext cx="442354" cy="442354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405527E-7569-4DEC-0FD7-83C1E89DC5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6299625"/>
              </p:ext>
            </p:extLst>
          </p:nvPr>
        </p:nvGraphicFramePr>
        <p:xfrm>
          <a:off x="425962" y="2639965"/>
          <a:ext cx="8246639" cy="35369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5299" y="548464"/>
            <a:ext cx="5098906" cy="1675623"/>
          </a:xfrm>
        </p:spPr>
        <p:txBody>
          <a:bodyPr anchor="b">
            <a:normAutofit/>
          </a:bodyPr>
          <a:lstStyle/>
          <a:p>
            <a:r>
              <a:rPr lang="en-US" sz="3500"/>
              <a:t>Developer Training and Awareness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0E08E32-6CF2-02D5-30C6-DA214561136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527" r="17249"/>
          <a:stretch>
            <a:fillRect/>
          </a:stretch>
        </p:blipFill>
        <p:spPr>
          <a:xfrm>
            <a:off x="20" y="10"/>
            <a:ext cx="3147352" cy="6857990"/>
          </a:xfrm>
          <a:prstGeom prst="rect">
            <a:avLst/>
          </a:prstGeom>
          <a:effectLst/>
        </p:spPr>
      </p:pic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A24F0037-C5EB-9928-CFEC-1F2B0233B4F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45999031"/>
              </p:ext>
            </p:extLst>
          </p:nvPr>
        </p:nvGraphicFramePr>
        <p:xfrm>
          <a:off x="3415300" y="2409830"/>
          <a:ext cx="5098904" cy="37052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607</Words>
  <Application>Microsoft Macintosh PowerPoint</Application>
  <PresentationFormat>On-screen Show (4:3)</PresentationFormat>
  <Paragraphs>70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Arial</vt:lpstr>
      <vt:lpstr>Calibri</vt:lpstr>
      <vt:lpstr>Office Theme</vt:lpstr>
      <vt:lpstr>Security Controls in Shared Source Code Repositories</vt:lpstr>
      <vt:lpstr>Introduction</vt:lpstr>
      <vt:lpstr>Why Security Controls Matter</vt:lpstr>
      <vt:lpstr>Access Control and Authentication</vt:lpstr>
      <vt:lpstr>Secure Configuration and Encryption</vt:lpstr>
      <vt:lpstr>Continuous Monitoring and Alerts</vt:lpstr>
      <vt:lpstr>Code Reviews and Static Analysis</vt:lpstr>
      <vt:lpstr>Dependency Management</vt:lpstr>
      <vt:lpstr>Developer Training and Awareness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Usiel Figueroa</cp:lastModifiedBy>
  <cp:revision>10</cp:revision>
  <dcterms:created xsi:type="dcterms:W3CDTF">2013-01-27T09:14:16Z</dcterms:created>
  <dcterms:modified xsi:type="dcterms:W3CDTF">2025-07-14T20:46:25Z</dcterms:modified>
  <cp:category/>
</cp:coreProperties>
</file>