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47F2E-8C77-464A-A800-1106DC54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8D172-746B-4943-A09B-E35D5A07F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9D3C3-6499-4E54-AF09-BB151EE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C1C92-57D3-44E8-BE4A-60C2926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B2C65-BD14-4EF8-9598-E58421E3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5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F81A1-DB79-4EDF-9401-E84F2AA1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F100A-FE71-41D8-B024-5F010BE0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6026A-C851-443C-A925-E1B003F0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C4E9A-8526-43C4-98F8-478DD570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44CC2-7D79-4D6F-87FE-49AFA704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8A3BA9-41FB-4573-8835-E948B90D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516C9-45B8-44B7-91C9-AE2619A3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72E98-03A3-4614-9FFF-609840C1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83B87-251D-46A0-8589-C60CA05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AD5A7-1AD0-4F45-A7A1-2D43BC28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1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F28AC-5288-43F8-8BBE-7FEBBCDF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4EE05-165D-4DCD-942F-03210A05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D64BC-5636-4B3A-909E-BE0EB26D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0E505-C5B9-47CA-A2F5-FA7CA849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D10F3-ADF0-43A9-BF5B-CAF5ADB8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6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D5BF2-2CDA-4B12-B2AF-2B1DAF71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5597C-E2FF-4CF6-8EE4-3BFCCD3E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7826D-2E2B-483A-AE7B-05182BC0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E9ED7-EBAD-4217-BD8A-DF24FEEA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47685-9FD2-4EB7-9C88-1C7ABCC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651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70B8C-8176-4B80-B7DE-56EC7942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87481-95A9-4511-9D95-CFA6639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54AF6-825B-4D48-883B-8C7B3E9F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95030-785A-404E-A664-9771A81E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11DFF-1557-497A-BB9E-E214E86B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6F9AD-C436-47BD-AC11-A8739351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98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8399E-9306-467C-9CFA-07C31BCB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B6ADEF-BA3E-4F47-917B-0B9085CD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D33D0A-133C-4322-98D4-1BCD66354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43AAA-56CE-48F7-8BD4-F24E3B2B3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4825C6-226D-48CA-AB81-807170C05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3E7CA2-3A90-4B88-8E5D-45ACFE8C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500091-D7FE-47D1-98C8-B237CB7F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8FC5D7-1B3D-43D6-9C17-16916D1B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74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30F3-7D09-4712-B729-A447AF9A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01D515-7E12-4DB0-96F0-E8B9FC1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8D5D41-933A-4B4E-B7AD-804F7356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780056-8334-4CF9-A473-1C46B60C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87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DFDDA4-2BDC-41AA-BEAF-31802FB6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30B004-E82A-4735-BC76-0CA1A2B4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B828EB-CE40-457C-A2CF-6DFD2D44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46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A2C4A-4449-480E-92D4-0016E10F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5B913-844E-4F6D-AE72-6A064B15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43A6C-83E5-4526-9ECE-292D36F2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D3702-4836-42A0-867F-8594E83C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66625-4D49-459C-B58E-EB157D91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48BC9A-852F-40CA-90D5-19060B05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46C6-7802-4AFB-AD59-DA84C841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D9D4AC-76D6-4AE3-9492-E8706A16D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B68F3A-A8BE-4D99-AFF2-951F62D2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B97FE3-6ED2-4224-A06B-1C1FB299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DDA81-7A59-427B-A4DF-AAE0C3F5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15C33-3A6F-4BF7-AEC1-F71B881D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350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E9A542-25FE-4C9F-88B2-A1FAF697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FBA7E-BB15-409C-8D9A-105A2A21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4C198-609E-4F4E-85A5-5BDCDF55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63DC-6B9C-420A-A822-A49F225FB8D4}" type="datetimeFigureOut">
              <a:rPr lang="es-PE" smtClean="0"/>
              <a:t>27/08/2021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4F312-9607-4A0C-9447-113824DF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C08BF-6475-42D3-A024-2D8B2296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9944-5715-4594-8891-9F6AB4DE37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8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D0820C9-FA70-45BE-BF7A-F730F894A217}"/>
              </a:ext>
            </a:extLst>
          </p:cNvPr>
          <p:cNvSpPr/>
          <p:nvPr/>
        </p:nvSpPr>
        <p:spPr>
          <a:xfrm>
            <a:off x="271021" y="4240693"/>
            <a:ext cx="4347938" cy="2337785"/>
          </a:xfrm>
          <a:prstGeom prst="roundRect">
            <a:avLst>
              <a:gd name="adj" fmla="val 9865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526F1D-746D-45C1-A06D-C7896B7D3E50}"/>
              </a:ext>
            </a:extLst>
          </p:cNvPr>
          <p:cNvSpPr/>
          <p:nvPr/>
        </p:nvSpPr>
        <p:spPr>
          <a:xfrm>
            <a:off x="178256" y="269601"/>
            <a:ext cx="6471644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ton" pitchFamily="2" charset="0"/>
              </a:rPr>
              <a:t>FRONTEND</a:t>
            </a:r>
            <a:endParaRPr lang="es-ES" sz="13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ton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839A3D-ACAA-429D-8D3A-06CAC8CD8AA2}"/>
              </a:ext>
            </a:extLst>
          </p:cNvPr>
          <p:cNvSpPr/>
          <p:nvPr/>
        </p:nvSpPr>
        <p:spPr>
          <a:xfrm>
            <a:off x="421121" y="2193715"/>
            <a:ext cx="5885371" cy="1728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A3C19B-62EE-4B70-8905-91AA65D5597D}"/>
              </a:ext>
            </a:extLst>
          </p:cNvPr>
          <p:cNvSpPr/>
          <p:nvPr/>
        </p:nvSpPr>
        <p:spPr>
          <a:xfrm>
            <a:off x="407869" y="2155422"/>
            <a:ext cx="5876930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ton" pitchFamily="2" charset="0"/>
              </a:rPr>
              <a:t>BACKEND</a:t>
            </a:r>
          </a:p>
        </p:txBody>
      </p:sp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5434C1F2-0962-4AF8-A3F6-4E82A86A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43" y="478301"/>
            <a:ext cx="4642103" cy="5901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Marco 8">
            <a:extLst>
              <a:ext uri="{FF2B5EF4-FFF2-40B4-BE49-F238E27FC236}">
                <a16:creationId xmlns:a16="http://schemas.microsoft.com/office/drawing/2014/main" id="{DB1D7925-483C-459E-AAD3-AED0DAA30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48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DEC73-DDD5-4E77-9891-EBC1E25D4C97}"/>
              </a:ext>
            </a:extLst>
          </p:cNvPr>
          <p:cNvSpPr/>
          <p:nvPr/>
        </p:nvSpPr>
        <p:spPr>
          <a:xfrm>
            <a:off x="309765" y="4296606"/>
            <a:ext cx="4309193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Explicación</a:t>
            </a:r>
          </a:p>
        </p:txBody>
      </p:sp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021BD45-BE04-4F26-B697-7D28F2AC6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91" y="4272492"/>
            <a:ext cx="2235659" cy="223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8357A00-8147-4959-A965-6C2483AD41D6}"/>
              </a:ext>
            </a:extLst>
          </p:cNvPr>
          <p:cNvSpPr/>
          <p:nvPr/>
        </p:nvSpPr>
        <p:spPr>
          <a:xfrm>
            <a:off x="906081" y="5436089"/>
            <a:ext cx="311655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swald" panose="02000503000000000000" pitchFamily="2" charset="0"/>
              </a:rPr>
              <a:t>Sencilla</a:t>
            </a:r>
          </a:p>
        </p:txBody>
      </p:sp>
    </p:spTree>
    <p:extLst>
      <p:ext uri="{BB962C8B-B14F-4D97-AF65-F5344CB8AC3E}">
        <p14:creationId xmlns:p14="http://schemas.microsoft.com/office/powerpoint/2010/main" val="163142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Anton</vt:lpstr>
      <vt:lpstr>Arial</vt:lpstr>
      <vt:lpstr>Calibri</vt:lpstr>
      <vt:lpstr>Calibri Light</vt:lpstr>
      <vt:lpstr>Oswald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ALEJANDRO FLAVIO GARCIA FUENTES</dc:creator>
  <cp:lastModifiedBy>OSCAR ALEJANDRO FLAVIO GARCIA FUENTES</cp:lastModifiedBy>
  <cp:revision>1</cp:revision>
  <dcterms:created xsi:type="dcterms:W3CDTF">2021-08-27T14:41:58Z</dcterms:created>
  <dcterms:modified xsi:type="dcterms:W3CDTF">2021-08-27T14:52:37Z</dcterms:modified>
</cp:coreProperties>
</file>