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5D3F98-58D6-403B-B535-F8E4D8459F3D}"/>
              </a:ext>
            </a:extLst>
          </p:cNvPr>
          <p:cNvSpPr/>
          <p:nvPr/>
        </p:nvSpPr>
        <p:spPr>
          <a:xfrm>
            <a:off x="2207728" y="1192696"/>
            <a:ext cx="9242150" cy="3697356"/>
          </a:xfrm>
          <a:prstGeom prst="roundRect">
            <a:avLst>
              <a:gd name="adj" fmla="val 8065"/>
            </a:avLst>
          </a:prstGeom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8E2666-E613-4A1A-B4DE-AECBF2822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015" y="2380974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s-PE" sz="8000" spc="300" dirty="0">
                <a:ln w="3810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Oswald" panose="02000503000000000000" pitchFamily="2" charset="0"/>
              </a:rPr>
              <a:t>Modelo</a:t>
            </a:r>
            <a:br>
              <a:rPr lang="es-PE" sz="8000" spc="300" dirty="0">
                <a:ln w="3810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Oswald" panose="02000503000000000000" pitchFamily="2" charset="0"/>
              </a:rPr>
            </a:br>
            <a:br>
              <a:rPr lang="es-PE" sz="8000" spc="300" dirty="0">
                <a:ln w="3810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Oswald" panose="02000503000000000000" pitchFamily="2" charset="0"/>
              </a:rPr>
            </a:br>
            <a:r>
              <a:rPr lang="es-PE" sz="8900" spc="300" dirty="0">
                <a:ln w="3810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Oswald" panose="02000503000000000000" pitchFamily="2" charset="0"/>
              </a:rPr>
              <a:t>cliente - servidor</a:t>
            </a:r>
            <a:endParaRPr lang="es-PE" sz="8000" spc="300" dirty="0">
              <a:ln w="3810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Oswald" panose="02000503000000000000" pitchFamily="2" charset="0"/>
            </a:endParaRPr>
          </a:p>
        </p:txBody>
      </p:sp>
      <p:pic>
        <p:nvPicPr>
          <p:cNvPr id="6" name="Imagen 5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D09061CE-2D44-47D1-8093-CF28C528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83" y="1177207"/>
            <a:ext cx="4989444" cy="21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4A64D73D-2480-4316-B0DD-13F24020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26" y="1316966"/>
            <a:ext cx="4224067" cy="4224067"/>
          </a:xfrm>
          <a:prstGeom prst="rect">
            <a:avLst/>
          </a:prstGeom>
        </p:spPr>
      </p:pic>
      <p:pic>
        <p:nvPicPr>
          <p:cNvPr id="7" name="Imagen 6" descr="Una pantalla de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2408E98A-0121-4E44-BB89-BC1C3B0A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015" y="-66260"/>
            <a:ext cx="2451652" cy="2451652"/>
          </a:xfrm>
          <a:prstGeom prst="rect">
            <a:avLst/>
          </a:prstGeom>
        </p:spPr>
      </p:pic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EB529831-3435-47C1-A278-B3D9B8526205}"/>
              </a:ext>
            </a:extLst>
          </p:cNvPr>
          <p:cNvSpPr/>
          <p:nvPr/>
        </p:nvSpPr>
        <p:spPr>
          <a:xfrm rot="19774930">
            <a:off x="7349332" y="1817922"/>
            <a:ext cx="1422882" cy="795131"/>
          </a:xfrm>
          <a:prstGeom prst="left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54C106C-5E84-48C8-A8F1-B19A7B17181C}"/>
              </a:ext>
            </a:extLst>
          </p:cNvPr>
          <p:cNvSpPr/>
          <p:nvPr/>
        </p:nvSpPr>
        <p:spPr>
          <a:xfrm>
            <a:off x="5038755" y="967296"/>
            <a:ext cx="21939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D9BEF4-4A9D-4366-979F-8AA0063BCCB5}"/>
              </a:ext>
            </a:extLst>
          </p:cNvPr>
          <p:cNvSpPr/>
          <p:nvPr/>
        </p:nvSpPr>
        <p:spPr>
          <a:xfrm>
            <a:off x="9396648" y="1900869"/>
            <a:ext cx="1402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CLIENTE</a:t>
            </a:r>
          </a:p>
        </p:txBody>
      </p:sp>
      <p:pic>
        <p:nvPicPr>
          <p:cNvPr id="12" name="Imagen 11" descr="Una pantalla de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0CEECC2D-6971-4E02-99B9-F0ABE6B46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015" y="3979110"/>
            <a:ext cx="2451652" cy="245165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9CA1965-6BF7-4057-8277-3A7F704A7DBC}"/>
              </a:ext>
            </a:extLst>
          </p:cNvPr>
          <p:cNvSpPr/>
          <p:nvPr/>
        </p:nvSpPr>
        <p:spPr>
          <a:xfrm>
            <a:off x="9396648" y="5946239"/>
            <a:ext cx="1402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1045783C-52F5-4DB9-B205-7123B96BC599}"/>
              </a:ext>
            </a:extLst>
          </p:cNvPr>
          <p:cNvSpPr/>
          <p:nvPr/>
        </p:nvSpPr>
        <p:spPr>
          <a:xfrm rot="1241065">
            <a:off x="7496592" y="4434810"/>
            <a:ext cx="1422882" cy="795131"/>
          </a:xfrm>
          <a:prstGeom prst="left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5" name="Imagen 14" descr="Una pantalla de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AD93D741-69AA-4508-AE92-65ECCC6FD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23" y="-99390"/>
            <a:ext cx="2451652" cy="245165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5B64A12-CB78-4169-98F1-60DC87CB765A}"/>
              </a:ext>
            </a:extLst>
          </p:cNvPr>
          <p:cNvSpPr/>
          <p:nvPr/>
        </p:nvSpPr>
        <p:spPr>
          <a:xfrm>
            <a:off x="1609756" y="1867739"/>
            <a:ext cx="1402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17" name="Flecha: a la izquierda y derecha 16">
            <a:extLst>
              <a:ext uri="{FF2B5EF4-FFF2-40B4-BE49-F238E27FC236}">
                <a16:creationId xmlns:a16="http://schemas.microsoft.com/office/drawing/2014/main" id="{2A6418E6-0CDA-4800-AD64-DC05278680D8}"/>
              </a:ext>
            </a:extLst>
          </p:cNvPr>
          <p:cNvSpPr/>
          <p:nvPr/>
        </p:nvSpPr>
        <p:spPr>
          <a:xfrm rot="12408436">
            <a:off x="3505617" y="1840574"/>
            <a:ext cx="1422882" cy="795131"/>
          </a:xfrm>
          <a:prstGeom prst="left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8" name="Imagen 17" descr="Una pantalla de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C9BB29C9-2075-4CB4-9C6A-3819AECB9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23" y="3984111"/>
            <a:ext cx="2451652" cy="2451652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893D694-3480-48DE-A0AD-46904EB8F47D}"/>
              </a:ext>
            </a:extLst>
          </p:cNvPr>
          <p:cNvSpPr/>
          <p:nvPr/>
        </p:nvSpPr>
        <p:spPr>
          <a:xfrm>
            <a:off x="1609756" y="5951240"/>
            <a:ext cx="1402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584F5DEC-32FA-4486-A0E1-C2C883EE798E}"/>
              </a:ext>
            </a:extLst>
          </p:cNvPr>
          <p:cNvSpPr/>
          <p:nvPr/>
        </p:nvSpPr>
        <p:spPr>
          <a:xfrm rot="20007311">
            <a:off x="3498609" y="4489218"/>
            <a:ext cx="1422882" cy="795131"/>
          </a:xfrm>
          <a:prstGeom prst="left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640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/>
      <p:bldP spid="14" grpId="0" animBg="1"/>
      <p:bldP spid="16" grpId="0"/>
      <p:bldP spid="17" grpId="0" animBg="1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4E0C073-3507-4F2B-B52A-B6FA2367713F}"/>
              </a:ext>
            </a:extLst>
          </p:cNvPr>
          <p:cNvSpPr/>
          <p:nvPr/>
        </p:nvSpPr>
        <p:spPr>
          <a:xfrm>
            <a:off x="2307536" y="1868557"/>
            <a:ext cx="8494643" cy="4028661"/>
          </a:xfrm>
          <a:prstGeom prst="roundRect">
            <a:avLst>
              <a:gd name="adj" fmla="val 10417"/>
            </a:avLst>
          </a:prstGeom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 descr="Un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5FB60969-D850-48B1-AAE3-E5CBFC35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32" y="1902926"/>
            <a:ext cx="3964475" cy="3964475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1C0296E0-91B6-447D-8D66-243083EF3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941" y="2319034"/>
            <a:ext cx="2313523" cy="311435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6320F5-F494-474E-BC78-D5A0B65C0048}"/>
              </a:ext>
            </a:extLst>
          </p:cNvPr>
          <p:cNvSpPr/>
          <p:nvPr/>
        </p:nvSpPr>
        <p:spPr>
          <a:xfrm>
            <a:off x="1544709" y="482767"/>
            <a:ext cx="88905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 – SER EN LA MISMA PC</a:t>
            </a:r>
          </a:p>
        </p:txBody>
      </p:sp>
    </p:spTree>
    <p:extLst>
      <p:ext uri="{BB962C8B-B14F-4D97-AF65-F5344CB8AC3E}">
        <p14:creationId xmlns:p14="http://schemas.microsoft.com/office/powerpoint/2010/main" val="10822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5FB60969-D850-48B1-AAE3-E5CBFC35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0" y="1332415"/>
            <a:ext cx="5087596" cy="5087596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1C0296E0-91B6-447D-8D66-243083EF3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90" y="1835845"/>
            <a:ext cx="3031403" cy="408073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6320F5-F494-474E-BC78-D5A0B65C0048}"/>
              </a:ext>
            </a:extLst>
          </p:cNvPr>
          <p:cNvSpPr/>
          <p:nvPr/>
        </p:nvSpPr>
        <p:spPr>
          <a:xfrm>
            <a:off x="1429407" y="336995"/>
            <a:ext cx="92272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Protocolos de Comunicación</a:t>
            </a:r>
            <a:endParaRPr lang="es-E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D2C4D13-F670-474A-BCC0-9CD337E12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298" y="2643782"/>
            <a:ext cx="3031403" cy="157043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00C0B12-42A1-44B1-AB58-AC2FFA52C151}"/>
              </a:ext>
            </a:extLst>
          </p:cNvPr>
          <p:cNvSpPr/>
          <p:nvPr/>
        </p:nvSpPr>
        <p:spPr>
          <a:xfrm>
            <a:off x="5091755" y="4346920"/>
            <a:ext cx="19025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err="1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HyperText</a:t>
            </a:r>
            <a:endParaRPr lang="es-ES" sz="3200" b="1" cap="none" spc="0" dirty="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s-ES" sz="3200" b="1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Transfer</a:t>
            </a:r>
          </a:p>
          <a:p>
            <a:pPr algn="ctr"/>
            <a:r>
              <a:rPr lang="es-ES" sz="3200" b="1" cap="none" spc="0" dirty="0" err="1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Protocol</a:t>
            </a:r>
            <a:endParaRPr lang="es-ES" sz="3200" b="1" cap="none" spc="0" dirty="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972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5FB60969-D850-48B1-AAE3-E5CBFC35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77" y="1191840"/>
            <a:ext cx="4957170" cy="49571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06320F5-F494-474E-BC78-D5A0B65C0048}"/>
              </a:ext>
            </a:extLst>
          </p:cNvPr>
          <p:cNvSpPr/>
          <p:nvPr/>
        </p:nvSpPr>
        <p:spPr>
          <a:xfrm>
            <a:off x="1436692" y="297239"/>
            <a:ext cx="92126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Cliente – Servidor en la Web</a:t>
            </a:r>
            <a:endParaRPr lang="es-E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5960C24-9793-4D53-8F9C-3560F42BA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42" y="2230603"/>
            <a:ext cx="2990754" cy="2990754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578E223-F523-4F54-B7DD-F6D6BA73DA2C}"/>
              </a:ext>
            </a:extLst>
          </p:cNvPr>
          <p:cNvSpPr/>
          <p:nvPr/>
        </p:nvSpPr>
        <p:spPr>
          <a:xfrm>
            <a:off x="4830981" y="2681816"/>
            <a:ext cx="3301566" cy="6626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BE2382E-7F0C-4987-BB1D-005D77DD7174}"/>
              </a:ext>
            </a:extLst>
          </p:cNvPr>
          <p:cNvSpPr/>
          <p:nvPr/>
        </p:nvSpPr>
        <p:spPr>
          <a:xfrm rot="10800000">
            <a:off x="4804476" y="3667772"/>
            <a:ext cx="3301566" cy="6626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67ED9FC-9494-4683-857C-9E5968401B03}"/>
              </a:ext>
            </a:extLst>
          </p:cNvPr>
          <p:cNvSpPr/>
          <p:nvPr/>
        </p:nvSpPr>
        <p:spPr>
          <a:xfrm>
            <a:off x="5157256" y="1786777"/>
            <a:ext cx="25683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BA312FB-8324-4C03-810D-47C43B0FF8D4}"/>
              </a:ext>
            </a:extLst>
          </p:cNvPr>
          <p:cNvSpPr/>
          <p:nvPr/>
        </p:nvSpPr>
        <p:spPr>
          <a:xfrm>
            <a:off x="5018861" y="4446993"/>
            <a:ext cx="29258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9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101</TotalTime>
  <Words>32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Oswald</vt:lpstr>
      <vt:lpstr>Tw Cen MT</vt:lpstr>
      <vt:lpstr>Circuito</vt:lpstr>
      <vt:lpstr>Modelo  cliente - servidor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 cliente - servidor</dc:title>
  <dc:creator>OSCAR ALEJANDRO FLAVIO GARCIA FUENTES</dc:creator>
  <cp:lastModifiedBy>OSCAR ALEJANDRO FLAVIO GARCIA FUENTES</cp:lastModifiedBy>
  <cp:revision>5</cp:revision>
  <dcterms:created xsi:type="dcterms:W3CDTF">2021-05-26T13:57:20Z</dcterms:created>
  <dcterms:modified xsi:type="dcterms:W3CDTF">2022-02-05T22:54:47Z</dcterms:modified>
</cp:coreProperties>
</file>