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8" r:id="rId3"/>
    <p:sldId id="261" r:id="rId4"/>
    <p:sldId id="257" r:id="rId5"/>
    <p:sldId id="256" r:id="rId6"/>
    <p:sldId id="260" r:id="rId7"/>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745674-D27B-423B-B353-01D7EEF9F2E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PE"/>
        </a:p>
      </dgm:t>
    </dgm:pt>
    <dgm:pt modelId="{BD6C1C7D-FA19-49B4-9B2B-06F809D96509}">
      <dgm:prSet phldrT="[Texto]" custT="1"/>
      <dgm:spPr/>
      <dgm:t>
        <a:bodyPr/>
        <a:lstStyle/>
        <a:p>
          <a:r>
            <a:rPr lang="es-PE" sz="3000" dirty="0">
              <a:latin typeface="Bebas Neue" panose="020B0606020202050201" pitchFamily="34" charset="0"/>
            </a:rPr>
            <a:t>Atributos | Propiedades| características</a:t>
          </a:r>
        </a:p>
      </dgm:t>
    </dgm:pt>
    <dgm:pt modelId="{E3EEDDA1-2841-4EE2-8EAB-9CD53A314C19}" type="parTrans" cxnId="{A34874C3-9501-496C-BA54-F3D45B6066AD}">
      <dgm:prSet/>
      <dgm:spPr/>
      <dgm:t>
        <a:bodyPr/>
        <a:lstStyle/>
        <a:p>
          <a:endParaRPr lang="es-PE"/>
        </a:p>
      </dgm:t>
    </dgm:pt>
    <dgm:pt modelId="{30FE53CB-5D7C-4259-BA22-7D4AA8A43503}" type="sibTrans" cxnId="{A34874C3-9501-496C-BA54-F3D45B6066AD}">
      <dgm:prSet/>
      <dgm:spPr/>
      <dgm:t>
        <a:bodyPr/>
        <a:lstStyle/>
        <a:p>
          <a:endParaRPr lang="es-PE"/>
        </a:p>
      </dgm:t>
    </dgm:pt>
    <dgm:pt modelId="{ED4B901D-46DD-4FB9-B797-33035F102578}">
      <dgm:prSet phldrT="[Texto]" custT="1"/>
      <dgm:spPr/>
      <dgm:t>
        <a:bodyPr/>
        <a:lstStyle/>
        <a:p>
          <a:r>
            <a:rPr lang="es-PE" sz="2800" dirty="0">
              <a:latin typeface="Bebas Neue" panose="020B0606020202050201" pitchFamily="34" charset="0"/>
            </a:rPr>
            <a:t>Color</a:t>
          </a:r>
        </a:p>
      </dgm:t>
    </dgm:pt>
    <dgm:pt modelId="{FC67F1D6-A276-41C8-911C-0DFB30BD1820}" type="parTrans" cxnId="{1DF58A84-A44A-4FCC-9631-463CAA8B1BCF}">
      <dgm:prSet/>
      <dgm:spPr/>
      <dgm:t>
        <a:bodyPr/>
        <a:lstStyle/>
        <a:p>
          <a:endParaRPr lang="es-PE"/>
        </a:p>
      </dgm:t>
    </dgm:pt>
    <dgm:pt modelId="{DC15DB3A-2D78-4728-BDAB-395D514697A4}" type="sibTrans" cxnId="{1DF58A84-A44A-4FCC-9631-463CAA8B1BCF}">
      <dgm:prSet/>
      <dgm:spPr/>
      <dgm:t>
        <a:bodyPr/>
        <a:lstStyle/>
        <a:p>
          <a:endParaRPr lang="es-PE"/>
        </a:p>
      </dgm:t>
    </dgm:pt>
    <dgm:pt modelId="{8CC14FDC-6804-42FA-BB23-C5C272487F7D}">
      <dgm:prSet phldrT="[Texto]" custT="1"/>
      <dgm:spPr/>
      <dgm:t>
        <a:bodyPr/>
        <a:lstStyle/>
        <a:p>
          <a:r>
            <a:rPr lang="es-PE" sz="3000" dirty="0">
              <a:latin typeface="Bebas Neue" panose="020B0606020202050201" pitchFamily="34" charset="0"/>
            </a:rPr>
            <a:t>MÉTODOS | FUNCIONALIDADES (LO QUE PUEDE HACER)</a:t>
          </a:r>
        </a:p>
      </dgm:t>
    </dgm:pt>
    <dgm:pt modelId="{B7CB1F2A-E5F1-4AFC-A935-884186BD7B6C}" type="parTrans" cxnId="{BA2FD216-F06C-4B59-A2C9-E5F1DDA9BB01}">
      <dgm:prSet/>
      <dgm:spPr/>
      <dgm:t>
        <a:bodyPr/>
        <a:lstStyle/>
        <a:p>
          <a:endParaRPr lang="es-PE"/>
        </a:p>
      </dgm:t>
    </dgm:pt>
    <dgm:pt modelId="{9336095C-24C7-45B2-8DE2-2A8491D404CC}" type="sibTrans" cxnId="{BA2FD216-F06C-4B59-A2C9-E5F1DDA9BB01}">
      <dgm:prSet/>
      <dgm:spPr/>
      <dgm:t>
        <a:bodyPr/>
        <a:lstStyle/>
        <a:p>
          <a:endParaRPr lang="es-PE"/>
        </a:p>
      </dgm:t>
    </dgm:pt>
    <dgm:pt modelId="{FCA12E62-2E48-4F9C-80F0-DE03F768781C}">
      <dgm:prSet phldrT="[Texto]" custT="1"/>
      <dgm:spPr/>
      <dgm:t>
        <a:bodyPr/>
        <a:lstStyle/>
        <a:p>
          <a:r>
            <a:rPr lang="es-PE" sz="2800" dirty="0">
              <a:latin typeface="Bebas Neue" panose="020B0606020202050201" pitchFamily="34" charset="0"/>
            </a:rPr>
            <a:t>Encender</a:t>
          </a:r>
        </a:p>
      </dgm:t>
    </dgm:pt>
    <dgm:pt modelId="{B7A05641-D87A-4FAE-9531-3127740EA007}" type="parTrans" cxnId="{1512AFCF-D480-4F92-9B3B-A16DF9A46042}">
      <dgm:prSet/>
      <dgm:spPr/>
      <dgm:t>
        <a:bodyPr/>
        <a:lstStyle/>
        <a:p>
          <a:endParaRPr lang="es-PE"/>
        </a:p>
      </dgm:t>
    </dgm:pt>
    <dgm:pt modelId="{FC1587FA-406E-4864-9187-3A5ED6DB0F6C}" type="sibTrans" cxnId="{1512AFCF-D480-4F92-9B3B-A16DF9A46042}">
      <dgm:prSet/>
      <dgm:spPr/>
      <dgm:t>
        <a:bodyPr/>
        <a:lstStyle/>
        <a:p>
          <a:endParaRPr lang="es-PE"/>
        </a:p>
      </dgm:t>
    </dgm:pt>
    <dgm:pt modelId="{E1C46FA7-2A10-4C1B-8A5C-F99DCED6EA94}">
      <dgm:prSet phldrT="[Texto]" custT="1"/>
      <dgm:spPr/>
      <dgm:t>
        <a:bodyPr/>
        <a:lstStyle/>
        <a:p>
          <a:r>
            <a:rPr lang="es-PE" sz="2800" dirty="0">
              <a:latin typeface="Bebas Neue" panose="020B0606020202050201" pitchFamily="34" charset="0"/>
            </a:rPr>
            <a:t>Altura</a:t>
          </a:r>
        </a:p>
      </dgm:t>
    </dgm:pt>
    <dgm:pt modelId="{AF6657E8-6B1E-442E-BC17-E7E67B839835}" type="parTrans" cxnId="{5BF622E3-65CD-4A39-BEEC-F8EC1E8581B2}">
      <dgm:prSet/>
      <dgm:spPr/>
      <dgm:t>
        <a:bodyPr/>
        <a:lstStyle/>
        <a:p>
          <a:endParaRPr lang="es-PE"/>
        </a:p>
      </dgm:t>
    </dgm:pt>
    <dgm:pt modelId="{A4C5CF3A-D7CD-4F79-83C3-7909E54724F4}" type="sibTrans" cxnId="{5BF622E3-65CD-4A39-BEEC-F8EC1E8581B2}">
      <dgm:prSet/>
      <dgm:spPr/>
      <dgm:t>
        <a:bodyPr/>
        <a:lstStyle/>
        <a:p>
          <a:endParaRPr lang="es-PE"/>
        </a:p>
      </dgm:t>
    </dgm:pt>
    <dgm:pt modelId="{1CC5C5C9-0816-4A7E-B323-6B9E8A222EF3}">
      <dgm:prSet phldrT="[Texto]" custT="1"/>
      <dgm:spPr/>
      <dgm:t>
        <a:bodyPr/>
        <a:lstStyle/>
        <a:p>
          <a:r>
            <a:rPr lang="es-PE" sz="2800" dirty="0">
              <a:latin typeface="Bebas Neue" panose="020B0606020202050201" pitchFamily="34" charset="0"/>
            </a:rPr>
            <a:t>ESTA_ENCENDIDO</a:t>
          </a:r>
        </a:p>
      </dgm:t>
    </dgm:pt>
    <dgm:pt modelId="{1D77D012-925C-4B64-8E94-DAECA22F7207}" type="parTrans" cxnId="{A92E7637-8E66-4512-92D9-01C1E7F836ED}">
      <dgm:prSet/>
      <dgm:spPr/>
      <dgm:t>
        <a:bodyPr/>
        <a:lstStyle/>
        <a:p>
          <a:endParaRPr lang="es-PE"/>
        </a:p>
      </dgm:t>
    </dgm:pt>
    <dgm:pt modelId="{46E26BED-8CDD-49D0-9407-A12BB67688BE}" type="sibTrans" cxnId="{A92E7637-8E66-4512-92D9-01C1E7F836ED}">
      <dgm:prSet/>
      <dgm:spPr/>
      <dgm:t>
        <a:bodyPr/>
        <a:lstStyle/>
        <a:p>
          <a:endParaRPr lang="es-PE"/>
        </a:p>
      </dgm:t>
    </dgm:pt>
    <dgm:pt modelId="{2B2A8768-7BE2-4ECC-A159-AD5C316906AF}">
      <dgm:prSet phldrT="[Texto]" custT="1"/>
      <dgm:spPr/>
      <dgm:t>
        <a:bodyPr/>
        <a:lstStyle/>
        <a:p>
          <a:r>
            <a:rPr lang="es-PE" sz="2800" dirty="0">
              <a:latin typeface="Bebas Neue" panose="020B0606020202050201" pitchFamily="34" charset="0"/>
            </a:rPr>
            <a:t>Acelerar</a:t>
          </a:r>
        </a:p>
      </dgm:t>
    </dgm:pt>
    <dgm:pt modelId="{40ED4BE7-D7B0-4A80-9FF7-CEC9D5E28257}" type="parTrans" cxnId="{205F72A1-98CF-4BFF-AF10-B6D334341190}">
      <dgm:prSet/>
      <dgm:spPr/>
      <dgm:t>
        <a:bodyPr/>
        <a:lstStyle/>
        <a:p>
          <a:endParaRPr lang="es-PE"/>
        </a:p>
      </dgm:t>
    </dgm:pt>
    <dgm:pt modelId="{68C19BBD-1E93-4DC4-9819-CC208D0500CD}" type="sibTrans" cxnId="{205F72A1-98CF-4BFF-AF10-B6D334341190}">
      <dgm:prSet/>
      <dgm:spPr/>
      <dgm:t>
        <a:bodyPr/>
        <a:lstStyle/>
        <a:p>
          <a:endParaRPr lang="es-PE"/>
        </a:p>
      </dgm:t>
    </dgm:pt>
    <dgm:pt modelId="{91A35B44-8262-4DC2-97EE-851262E80511}">
      <dgm:prSet phldrT="[Texto]" custT="1"/>
      <dgm:spPr/>
      <dgm:t>
        <a:bodyPr/>
        <a:lstStyle/>
        <a:p>
          <a:r>
            <a:rPr lang="es-PE" sz="2800" dirty="0">
              <a:latin typeface="Bebas Neue" panose="020B0606020202050201" pitchFamily="34" charset="0"/>
            </a:rPr>
            <a:t>Frenar</a:t>
          </a:r>
        </a:p>
      </dgm:t>
    </dgm:pt>
    <dgm:pt modelId="{24B966BB-427E-4887-A446-0B4D8BFA1057}" type="parTrans" cxnId="{F48FB390-00D0-4FB8-B891-9020587B0082}">
      <dgm:prSet/>
      <dgm:spPr/>
      <dgm:t>
        <a:bodyPr/>
        <a:lstStyle/>
        <a:p>
          <a:endParaRPr lang="es-PE"/>
        </a:p>
      </dgm:t>
    </dgm:pt>
    <dgm:pt modelId="{4909DFFD-6C98-438D-9367-D9E0029C2786}" type="sibTrans" cxnId="{F48FB390-00D0-4FB8-B891-9020587B0082}">
      <dgm:prSet/>
      <dgm:spPr/>
      <dgm:t>
        <a:bodyPr/>
        <a:lstStyle/>
        <a:p>
          <a:endParaRPr lang="es-PE"/>
        </a:p>
      </dgm:t>
    </dgm:pt>
    <dgm:pt modelId="{825C1B0E-C91B-4F9C-8EF2-72E6E3791651}">
      <dgm:prSet phldrT="[Texto]" custT="1"/>
      <dgm:spPr/>
      <dgm:t>
        <a:bodyPr/>
        <a:lstStyle/>
        <a:p>
          <a:r>
            <a:rPr lang="es-PE" sz="2800" dirty="0">
              <a:latin typeface="Bebas Neue" panose="020B0606020202050201" pitchFamily="34" charset="0"/>
            </a:rPr>
            <a:t>modelo</a:t>
          </a:r>
        </a:p>
      </dgm:t>
    </dgm:pt>
    <dgm:pt modelId="{2B5D55E1-E609-40C2-94E0-50569D1A2AED}" type="parTrans" cxnId="{7E9714D2-9561-4A4B-9B08-4637D8303FF9}">
      <dgm:prSet/>
      <dgm:spPr/>
      <dgm:t>
        <a:bodyPr/>
        <a:lstStyle/>
        <a:p>
          <a:endParaRPr lang="es-PE"/>
        </a:p>
      </dgm:t>
    </dgm:pt>
    <dgm:pt modelId="{BCF492A3-740E-4109-9C77-E694DE193E77}" type="sibTrans" cxnId="{7E9714D2-9561-4A4B-9B08-4637D8303FF9}">
      <dgm:prSet/>
      <dgm:spPr/>
      <dgm:t>
        <a:bodyPr/>
        <a:lstStyle/>
        <a:p>
          <a:endParaRPr lang="es-PE"/>
        </a:p>
      </dgm:t>
    </dgm:pt>
    <dgm:pt modelId="{0C74A33B-9073-4568-A855-82191360A061}" type="pres">
      <dgm:prSet presAssocID="{AF745674-D27B-423B-B353-01D7EEF9F2E6}" presName="linear" presStyleCnt="0">
        <dgm:presLayoutVars>
          <dgm:animLvl val="lvl"/>
          <dgm:resizeHandles val="exact"/>
        </dgm:presLayoutVars>
      </dgm:prSet>
      <dgm:spPr/>
    </dgm:pt>
    <dgm:pt modelId="{0A01B8C2-BF4C-466D-92AA-C15CE1D30444}" type="pres">
      <dgm:prSet presAssocID="{BD6C1C7D-FA19-49B4-9B2B-06F809D96509}" presName="parentText" presStyleLbl="node1" presStyleIdx="0" presStyleCnt="2" custLinFactNeighborX="-2448" custLinFactNeighborY="444">
        <dgm:presLayoutVars>
          <dgm:chMax val="0"/>
          <dgm:bulletEnabled val="1"/>
        </dgm:presLayoutVars>
      </dgm:prSet>
      <dgm:spPr/>
    </dgm:pt>
    <dgm:pt modelId="{D2EA8538-9F00-45B3-8090-A125FDFDAB20}" type="pres">
      <dgm:prSet presAssocID="{BD6C1C7D-FA19-49B4-9B2B-06F809D96509}" presName="childText" presStyleLbl="revTx" presStyleIdx="0" presStyleCnt="2">
        <dgm:presLayoutVars>
          <dgm:bulletEnabled val="1"/>
        </dgm:presLayoutVars>
      </dgm:prSet>
      <dgm:spPr/>
    </dgm:pt>
    <dgm:pt modelId="{902A6339-EA2B-42F0-B81F-D893920E9F4E}" type="pres">
      <dgm:prSet presAssocID="{8CC14FDC-6804-42FA-BB23-C5C272487F7D}" presName="parentText" presStyleLbl="node1" presStyleIdx="1" presStyleCnt="2">
        <dgm:presLayoutVars>
          <dgm:chMax val="0"/>
          <dgm:bulletEnabled val="1"/>
        </dgm:presLayoutVars>
      </dgm:prSet>
      <dgm:spPr/>
    </dgm:pt>
    <dgm:pt modelId="{4CD2593C-0B14-4579-8DC1-476F9A8A4CC1}" type="pres">
      <dgm:prSet presAssocID="{8CC14FDC-6804-42FA-BB23-C5C272487F7D}" presName="childText" presStyleLbl="revTx" presStyleIdx="1" presStyleCnt="2">
        <dgm:presLayoutVars>
          <dgm:bulletEnabled val="1"/>
        </dgm:presLayoutVars>
      </dgm:prSet>
      <dgm:spPr/>
    </dgm:pt>
  </dgm:ptLst>
  <dgm:cxnLst>
    <dgm:cxn modelId="{BA2FD216-F06C-4B59-A2C9-E5F1DDA9BB01}" srcId="{AF745674-D27B-423B-B353-01D7EEF9F2E6}" destId="{8CC14FDC-6804-42FA-BB23-C5C272487F7D}" srcOrd="1" destOrd="0" parTransId="{B7CB1F2A-E5F1-4AFC-A935-884186BD7B6C}" sibTransId="{9336095C-24C7-45B2-8DE2-2A8491D404CC}"/>
    <dgm:cxn modelId="{A92E7637-8E66-4512-92D9-01C1E7F836ED}" srcId="{BD6C1C7D-FA19-49B4-9B2B-06F809D96509}" destId="{1CC5C5C9-0816-4A7E-B323-6B9E8A222EF3}" srcOrd="3" destOrd="0" parTransId="{1D77D012-925C-4B64-8E94-DAECA22F7207}" sibTransId="{46E26BED-8CDD-49D0-9407-A12BB67688BE}"/>
    <dgm:cxn modelId="{8BC39437-1491-4016-BAF0-E124810F47B8}" type="presOf" srcId="{E1C46FA7-2A10-4C1B-8A5C-F99DCED6EA94}" destId="{D2EA8538-9F00-45B3-8090-A125FDFDAB20}" srcOrd="0" destOrd="2" presId="urn:microsoft.com/office/officeart/2005/8/layout/vList2"/>
    <dgm:cxn modelId="{33AAF140-0D3C-4FA3-81A9-DF1A6034FD68}" type="presOf" srcId="{BD6C1C7D-FA19-49B4-9B2B-06F809D96509}" destId="{0A01B8C2-BF4C-466D-92AA-C15CE1D30444}" srcOrd="0" destOrd="0" presId="urn:microsoft.com/office/officeart/2005/8/layout/vList2"/>
    <dgm:cxn modelId="{C804755D-6B08-4928-99B5-A679967B18E9}" type="presOf" srcId="{8CC14FDC-6804-42FA-BB23-C5C272487F7D}" destId="{902A6339-EA2B-42F0-B81F-D893920E9F4E}" srcOrd="0" destOrd="0" presId="urn:microsoft.com/office/officeart/2005/8/layout/vList2"/>
    <dgm:cxn modelId="{FBDD506E-56CF-4709-82A8-616B51B1F930}" type="presOf" srcId="{91A35B44-8262-4DC2-97EE-851262E80511}" destId="{4CD2593C-0B14-4579-8DC1-476F9A8A4CC1}" srcOrd="0" destOrd="2" presId="urn:microsoft.com/office/officeart/2005/8/layout/vList2"/>
    <dgm:cxn modelId="{C44EE450-E6A9-4AC1-A84E-3346D0BA281D}" type="presOf" srcId="{AF745674-D27B-423B-B353-01D7EEF9F2E6}" destId="{0C74A33B-9073-4568-A855-82191360A061}" srcOrd="0" destOrd="0" presId="urn:microsoft.com/office/officeart/2005/8/layout/vList2"/>
    <dgm:cxn modelId="{1DF58A84-A44A-4FCC-9631-463CAA8B1BCF}" srcId="{BD6C1C7D-FA19-49B4-9B2B-06F809D96509}" destId="{ED4B901D-46DD-4FB9-B797-33035F102578}" srcOrd="1" destOrd="0" parTransId="{FC67F1D6-A276-41C8-911C-0DFB30BD1820}" sibTransId="{DC15DB3A-2D78-4728-BDAB-395D514697A4}"/>
    <dgm:cxn modelId="{F48FB390-00D0-4FB8-B891-9020587B0082}" srcId="{8CC14FDC-6804-42FA-BB23-C5C272487F7D}" destId="{91A35B44-8262-4DC2-97EE-851262E80511}" srcOrd="2" destOrd="0" parTransId="{24B966BB-427E-4887-A446-0B4D8BFA1057}" sibTransId="{4909DFFD-6C98-438D-9367-D9E0029C2786}"/>
    <dgm:cxn modelId="{205F72A1-98CF-4BFF-AF10-B6D334341190}" srcId="{8CC14FDC-6804-42FA-BB23-C5C272487F7D}" destId="{2B2A8768-7BE2-4ECC-A159-AD5C316906AF}" srcOrd="1" destOrd="0" parTransId="{40ED4BE7-D7B0-4A80-9FF7-CEC9D5E28257}" sibTransId="{68C19BBD-1E93-4DC4-9819-CC208D0500CD}"/>
    <dgm:cxn modelId="{3EBB37B1-A51C-4182-95D2-1E34EA008C65}" type="presOf" srcId="{825C1B0E-C91B-4F9C-8EF2-72E6E3791651}" destId="{D2EA8538-9F00-45B3-8090-A125FDFDAB20}" srcOrd="0" destOrd="0" presId="urn:microsoft.com/office/officeart/2005/8/layout/vList2"/>
    <dgm:cxn modelId="{A34874C3-9501-496C-BA54-F3D45B6066AD}" srcId="{AF745674-D27B-423B-B353-01D7EEF9F2E6}" destId="{BD6C1C7D-FA19-49B4-9B2B-06F809D96509}" srcOrd="0" destOrd="0" parTransId="{E3EEDDA1-2841-4EE2-8EAB-9CD53A314C19}" sibTransId="{30FE53CB-5D7C-4259-BA22-7D4AA8A43503}"/>
    <dgm:cxn modelId="{1512AFCF-D480-4F92-9B3B-A16DF9A46042}" srcId="{8CC14FDC-6804-42FA-BB23-C5C272487F7D}" destId="{FCA12E62-2E48-4F9C-80F0-DE03F768781C}" srcOrd="0" destOrd="0" parTransId="{B7A05641-D87A-4FAE-9531-3127740EA007}" sibTransId="{FC1587FA-406E-4864-9187-3A5ED6DB0F6C}"/>
    <dgm:cxn modelId="{7E9714D2-9561-4A4B-9B08-4637D8303FF9}" srcId="{BD6C1C7D-FA19-49B4-9B2B-06F809D96509}" destId="{825C1B0E-C91B-4F9C-8EF2-72E6E3791651}" srcOrd="0" destOrd="0" parTransId="{2B5D55E1-E609-40C2-94E0-50569D1A2AED}" sibTransId="{BCF492A3-740E-4109-9C77-E694DE193E77}"/>
    <dgm:cxn modelId="{A9F385D7-9983-4E9D-9B72-2FD7571E98E0}" type="presOf" srcId="{FCA12E62-2E48-4F9C-80F0-DE03F768781C}" destId="{4CD2593C-0B14-4579-8DC1-476F9A8A4CC1}" srcOrd="0" destOrd="0" presId="urn:microsoft.com/office/officeart/2005/8/layout/vList2"/>
    <dgm:cxn modelId="{5BF622E3-65CD-4A39-BEEC-F8EC1E8581B2}" srcId="{BD6C1C7D-FA19-49B4-9B2B-06F809D96509}" destId="{E1C46FA7-2A10-4C1B-8A5C-F99DCED6EA94}" srcOrd="2" destOrd="0" parTransId="{AF6657E8-6B1E-442E-BC17-E7E67B839835}" sibTransId="{A4C5CF3A-D7CD-4F79-83C3-7909E54724F4}"/>
    <dgm:cxn modelId="{A35770E9-0967-4F8C-B891-BD17F399A458}" type="presOf" srcId="{ED4B901D-46DD-4FB9-B797-33035F102578}" destId="{D2EA8538-9F00-45B3-8090-A125FDFDAB20}" srcOrd="0" destOrd="1" presId="urn:microsoft.com/office/officeart/2005/8/layout/vList2"/>
    <dgm:cxn modelId="{A276B2EB-9D5B-4C78-BFBB-BB91CBD37F41}" type="presOf" srcId="{2B2A8768-7BE2-4ECC-A159-AD5C316906AF}" destId="{4CD2593C-0B14-4579-8DC1-476F9A8A4CC1}" srcOrd="0" destOrd="1" presId="urn:microsoft.com/office/officeart/2005/8/layout/vList2"/>
    <dgm:cxn modelId="{E4C863EE-6818-460E-817B-13BF3B3C1750}" type="presOf" srcId="{1CC5C5C9-0816-4A7E-B323-6B9E8A222EF3}" destId="{D2EA8538-9F00-45B3-8090-A125FDFDAB20}" srcOrd="0" destOrd="3" presId="urn:microsoft.com/office/officeart/2005/8/layout/vList2"/>
    <dgm:cxn modelId="{D258865B-64B0-455B-9DE8-D31512588D84}" type="presParOf" srcId="{0C74A33B-9073-4568-A855-82191360A061}" destId="{0A01B8C2-BF4C-466D-92AA-C15CE1D30444}" srcOrd="0" destOrd="0" presId="urn:microsoft.com/office/officeart/2005/8/layout/vList2"/>
    <dgm:cxn modelId="{30063699-2D3F-418F-B746-1E26C9346B88}" type="presParOf" srcId="{0C74A33B-9073-4568-A855-82191360A061}" destId="{D2EA8538-9F00-45B3-8090-A125FDFDAB20}" srcOrd="1" destOrd="0" presId="urn:microsoft.com/office/officeart/2005/8/layout/vList2"/>
    <dgm:cxn modelId="{754046E7-FB76-4148-9FB2-BA645BEEEA5A}" type="presParOf" srcId="{0C74A33B-9073-4568-A855-82191360A061}" destId="{902A6339-EA2B-42F0-B81F-D893920E9F4E}" srcOrd="2" destOrd="0" presId="urn:microsoft.com/office/officeart/2005/8/layout/vList2"/>
    <dgm:cxn modelId="{61C170A7-5FFF-418C-A761-177EE5B00648}" type="presParOf" srcId="{0C74A33B-9073-4568-A855-82191360A061}" destId="{4CD2593C-0B14-4579-8DC1-476F9A8A4CC1}"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01B8C2-BF4C-466D-92AA-C15CE1D30444}">
      <dsp:nvSpPr>
        <dsp:cNvPr id="0" name=""/>
        <dsp:cNvSpPr/>
      </dsp:nvSpPr>
      <dsp:spPr>
        <a:xfrm>
          <a:off x="0" y="13744"/>
          <a:ext cx="8546518" cy="1198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s-PE" sz="3000" kern="1200" dirty="0">
              <a:latin typeface="Bebas Neue" panose="020B0606020202050201" pitchFamily="34" charset="0"/>
            </a:rPr>
            <a:t>Atributos | Propiedades| características</a:t>
          </a:r>
        </a:p>
      </dsp:txBody>
      <dsp:txXfrm>
        <a:off x="58485" y="72229"/>
        <a:ext cx="8429548" cy="1081110"/>
      </dsp:txXfrm>
    </dsp:sp>
    <dsp:sp modelId="{D2EA8538-9F00-45B3-8090-A125FDFDAB20}">
      <dsp:nvSpPr>
        <dsp:cNvPr id="0" name=""/>
        <dsp:cNvSpPr/>
      </dsp:nvSpPr>
      <dsp:spPr>
        <a:xfrm>
          <a:off x="0" y="1203441"/>
          <a:ext cx="8546518" cy="1887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1352"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s-PE" sz="2800" kern="1200" dirty="0">
              <a:latin typeface="Bebas Neue" panose="020B0606020202050201" pitchFamily="34" charset="0"/>
            </a:rPr>
            <a:t>modelo</a:t>
          </a:r>
        </a:p>
        <a:p>
          <a:pPr marL="285750" lvl="1" indent="-285750" algn="l" defTabSz="1244600">
            <a:lnSpc>
              <a:spcPct val="90000"/>
            </a:lnSpc>
            <a:spcBef>
              <a:spcPct val="0"/>
            </a:spcBef>
            <a:spcAft>
              <a:spcPct val="20000"/>
            </a:spcAft>
            <a:buChar char="•"/>
          </a:pPr>
          <a:r>
            <a:rPr lang="es-PE" sz="2800" kern="1200" dirty="0">
              <a:latin typeface="Bebas Neue" panose="020B0606020202050201" pitchFamily="34" charset="0"/>
            </a:rPr>
            <a:t>Color</a:t>
          </a:r>
        </a:p>
        <a:p>
          <a:pPr marL="285750" lvl="1" indent="-285750" algn="l" defTabSz="1244600">
            <a:lnSpc>
              <a:spcPct val="90000"/>
            </a:lnSpc>
            <a:spcBef>
              <a:spcPct val="0"/>
            </a:spcBef>
            <a:spcAft>
              <a:spcPct val="20000"/>
            </a:spcAft>
            <a:buChar char="•"/>
          </a:pPr>
          <a:r>
            <a:rPr lang="es-PE" sz="2800" kern="1200" dirty="0">
              <a:latin typeface="Bebas Neue" panose="020B0606020202050201" pitchFamily="34" charset="0"/>
            </a:rPr>
            <a:t>Altura</a:t>
          </a:r>
        </a:p>
        <a:p>
          <a:pPr marL="285750" lvl="1" indent="-285750" algn="l" defTabSz="1244600">
            <a:lnSpc>
              <a:spcPct val="90000"/>
            </a:lnSpc>
            <a:spcBef>
              <a:spcPct val="0"/>
            </a:spcBef>
            <a:spcAft>
              <a:spcPct val="20000"/>
            </a:spcAft>
            <a:buChar char="•"/>
          </a:pPr>
          <a:r>
            <a:rPr lang="es-PE" sz="2800" kern="1200" dirty="0">
              <a:latin typeface="Bebas Neue" panose="020B0606020202050201" pitchFamily="34" charset="0"/>
            </a:rPr>
            <a:t>ESTA_ENCENDIDO</a:t>
          </a:r>
        </a:p>
      </dsp:txBody>
      <dsp:txXfrm>
        <a:off x="0" y="1203441"/>
        <a:ext cx="8546518" cy="1887840"/>
      </dsp:txXfrm>
    </dsp:sp>
    <dsp:sp modelId="{902A6339-EA2B-42F0-B81F-D893920E9F4E}">
      <dsp:nvSpPr>
        <dsp:cNvPr id="0" name=""/>
        <dsp:cNvSpPr/>
      </dsp:nvSpPr>
      <dsp:spPr>
        <a:xfrm>
          <a:off x="0" y="3091281"/>
          <a:ext cx="8546518" cy="1198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s-PE" sz="3000" kern="1200" dirty="0">
              <a:latin typeface="Bebas Neue" panose="020B0606020202050201" pitchFamily="34" charset="0"/>
            </a:rPr>
            <a:t>MÉTODOS | FUNCIONALIDADES (LO QUE PUEDE HACER)</a:t>
          </a:r>
        </a:p>
      </dsp:txBody>
      <dsp:txXfrm>
        <a:off x="58485" y="3149766"/>
        <a:ext cx="8429548" cy="1081110"/>
      </dsp:txXfrm>
    </dsp:sp>
    <dsp:sp modelId="{4CD2593C-0B14-4579-8DC1-476F9A8A4CC1}">
      <dsp:nvSpPr>
        <dsp:cNvPr id="0" name=""/>
        <dsp:cNvSpPr/>
      </dsp:nvSpPr>
      <dsp:spPr>
        <a:xfrm>
          <a:off x="0" y="4289362"/>
          <a:ext cx="8546518" cy="1424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1352"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s-PE" sz="2800" kern="1200" dirty="0">
              <a:latin typeface="Bebas Neue" panose="020B0606020202050201" pitchFamily="34" charset="0"/>
            </a:rPr>
            <a:t>Encender</a:t>
          </a:r>
        </a:p>
        <a:p>
          <a:pPr marL="285750" lvl="1" indent="-285750" algn="l" defTabSz="1244600">
            <a:lnSpc>
              <a:spcPct val="90000"/>
            </a:lnSpc>
            <a:spcBef>
              <a:spcPct val="0"/>
            </a:spcBef>
            <a:spcAft>
              <a:spcPct val="20000"/>
            </a:spcAft>
            <a:buChar char="•"/>
          </a:pPr>
          <a:r>
            <a:rPr lang="es-PE" sz="2800" kern="1200" dirty="0">
              <a:latin typeface="Bebas Neue" panose="020B0606020202050201" pitchFamily="34" charset="0"/>
            </a:rPr>
            <a:t>Acelerar</a:t>
          </a:r>
        </a:p>
        <a:p>
          <a:pPr marL="285750" lvl="1" indent="-285750" algn="l" defTabSz="1244600">
            <a:lnSpc>
              <a:spcPct val="90000"/>
            </a:lnSpc>
            <a:spcBef>
              <a:spcPct val="0"/>
            </a:spcBef>
            <a:spcAft>
              <a:spcPct val="20000"/>
            </a:spcAft>
            <a:buChar char="•"/>
          </a:pPr>
          <a:r>
            <a:rPr lang="es-PE" sz="2800" kern="1200" dirty="0">
              <a:latin typeface="Bebas Neue" panose="020B0606020202050201" pitchFamily="34" charset="0"/>
            </a:rPr>
            <a:t>Frenar</a:t>
          </a:r>
        </a:p>
      </dsp:txBody>
      <dsp:txXfrm>
        <a:off x="0" y="4289362"/>
        <a:ext cx="8546518" cy="14241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4C0445-A3C8-2CC9-A73A-32F99884858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E6408A43-861D-EF51-9239-5BFED5968A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E38FF6AD-6617-1BAE-BBE9-197991174460}"/>
              </a:ext>
            </a:extLst>
          </p:cNvPr>
          <p:cNvSpPr>
            <a:spLocks noGrp="1"/>
          </p:cNvSpPr>
          <p:nvPr>
            <p:ph type="dt" sz="half" idx="10"/>
          </p:nvPr>
        </p:nvSpPr>
        <p:spPr/>
        <p:txBody>
          <a:bodyPr/>
          <a:lstStyle/>
          <a:p>
            <a:fld id="{A9AAA74B-5481-431C-9370-17A335CD2D6C}" type="datetimeFigureOut">
              <a:rPr lang="es-PE" smtClean="0"/>
              <a:t>28/11/2023</a:t>
            </a:fld>
            <a:endParaRPr lang="es-PE"/>
          </a:p>
        </p:txBody>
      </p:sp>
      <p:sp>
        <p:nvSpPr>
          <p:cNvPr id="5" name="Marcador de pie de página 4">
            <a:extLst>
              <a:ext uri="{FF2B5EF4-FFF2-40B4-BE49-F238E27FC236}">
                <a16:creationId xmlns:a16="http://schemas.microsoft.com/office/drawing/2014/main" id="{1A04E473-E9F0-BB90-7624-D8779BD249B9}"/>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C54A1692-EE23-F4A8-10A9-01A9557816DF}"/>
              </a:ext>
            </a:extLst>
          </p:cNvPr>
          <p:cNvSpPr>
            <a:spLocks noGrp="1"/>
          </p:cNvSpPr>
          <p:nvPr>
            <p:ph type="sldNum" sz="quarter" idx="12"/>
          </p:nvPr>
        </p:nvSpPr>
        <p:spPr/>
        <p:txBody>
          <a:bodyPr/>
          <a:lstStyle/>
          <a:p>
            <a:fld id="{C0D95692-802E-4ECE-B8F5-AF96FB58B1DE}" type="slidenum">
              <a:rPr lang="es-PE" smtClean="0"/>
              <a:t>‹Nº›</a:t>
            </a:fld>
            <a:endParaRPr lang="es-PE"/>
          </a:p>
        </p:txBody>
      </p:sp>
    </p:spTree>
    <p:extLst>
      <p:ext uri="{BB962C8B-B14F-4D97-AF65-F5344CB8AC3E}">
        <p14:creationId xmlns:p14="http://schemas.microsoft.com/office/powerpoint/2010/main" val="948803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42C91D-B1CE-30DB-A800-4290C48EF366}"/>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6A12215B-3BCE-BCA2-DA10-BE4ED01A779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F9679D0C-62F8-5839-5AB6-2626173E57C5}"/>
              </a:ext>
            </a:extLst>
          </p:cNvPr>
          <p:cNvSpPr>
            <a:spLocks noGrp="1"/>
          </p:cNvSpPr>
          <p:nvPr>
            <p:ph type="dt" sz="half" idx="10"/>
          </p:nvPr>
        </p:nvSpPr>
        <p:spPr/>
        <p:txBody>
          <a:bodyPr/>
          <a:lstStyle/>
          <a:p>
            <a:fld id="{A9AAA74B-5481-431C-9370-17A335CD2D6C}" type="datetimeFigureOut">
              <a:rPr lang="es-PE" smtClean="0"/>
              <a:t>28/11/2023</a:t>
            </a:fld>
            <a:endParaRPr lang="es-PE"/>
          </a:p>
        </p:txBody>
      </p:sp>
      <p:sp>
        <p:nvSpPr>
          <p:cNvPr id="5" name="Marcador de pie de página 4">
            <a:extLst>
              <a:ext uri="{FF2B5EF4-FFF2-40B4-BE49-F238E27FC236}">
                <a16:creationId xmlns:a16="http://schemas.microsoft.com/office/drawing/2014/main" id="{55FC16CC-C7EA-13F5-882C-BF9168E300D2}"/>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7725879F-9FA0-2007-6FE0-7736B670972B}"/>
              </a:ext>
            </a:extLst>
          </p:cNvPr>
          <p:cNvSpPr>
            <a:spLocks noGrp="1"/>
          </p:cNvSpPr>
          <p:nvPr>
            <p:ph type="sldNum" sz="quarter" idx="12"/>
          </p:nvPr>
        </p:nvSpPr>
        <p:spPr/>
        <p:txBody>
          <a:bodyPr/>
          <a:lstStyle/>
          <a:p>
            <a:fld id="{C0D95692-802E-4ECE-B8F5-AF96FB58B1DE}" type="slidenum">
              <a:rPr lang="es-PE" smtClean="0"/>
              <a:t>‹Nº›</a:t>
            </a:fld>
            <a:endParaRPr lang="es-PE"/>
          </a:p>
        </p:txBody>
      </p:sp>
    </p:spTree>
    <p:extLst>
      <p:ext uri="{BB962C8B-B14F-4D97-AF65-F5344CB8AC3E}">
        <p14:creationId xmlns:p14="http://schemas.microsoft.com/office/powerpoint/2010/main" val="3453312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B3704C0-971C-3B5F-8436-B26DAA470F2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BCC36C10-8812-E61A-E959-14CD5485509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873D20AC-D3A5-C43D-090A-A4BF4009439F}"/>
              </a:ext>
            </a:extLst>
          </p:cNvPr>
          <p:cNvSpPr>
            <a:spLocks noGrp="1"/>
          </p:cNvSpPr>
          <p:nvPr>
            <p:ph type="dt" sz="half" idx="10"/>
          </p:nvPr>
        </p:nvSpPr>
        <p:spPr/>
        <p:txBody>
          <a:bodyPr/>
          <a:lstStyle/>
          <a:p>
            <a:fld id="{A9AAA74B-5481-431C-9370-17A335CD2D6C}" type="datetimeFigureOut">
              <a:rPr lang="es-PE" smtClean="0"/>
              <a:t>28/11/2023</a:t>
            </a:fld>
            <a:endParaRPr lang="es-PE"/>
          </a:p>
        </p:txBody>
      </p:sp>
      <p:sp>
        <p:nvSpPr>
          <p:cNvPr id="5" name="Marcador de pie de página 4">
            <a:extLst>
              <a:ext uri="{FF2B5EF4-FFF2-40B4-BE49-F238E27FC236}">
                <a16:creationId xmlns:a16="http://schemas.microsoft.com/office/drawing/2014/main" id="{D9BA20D1-68E9-C376-C9AA-C4982A62A90E}"/>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A922820A-906C-09E9-C640-7D5EB3C8A599}"/>
              </a:ext>
            </a:extLst>
          </p:cNvPr>
          <p:cNvSpPr>
            <a:spLocks noGrp="1"/>
          </p:cNvSpPr>
          <p:nvPr>
            <p:ph type="sldNum" sz="quarter" idx="12"/>
          </p:nvPr>
        </p:nvSpPr>
        <p:spPr/>
        <p:txBody>
          <a:bodyPr/>
          <a:lstStyle/>
          <a:p>
            <a:fld id="{C0D95692-802E-4ECE-B8F5-AF96FB58B1DE}" type="slidenum">
              <a:rPr lang="es-PE" smtClean="0"/>
              <a:t>‹Nº›</a:t>
            </a:fld>
            <a:endParaRPr lang="es-PE"/>
          </a:p>
        </p:txBody>
      </p:sp>
    </p:spTree>
    <p:extLst>
      <p:ext uri="{BB962C8B-B14F-4D97-AF65-F5344CB8AC3E}">
        <p14:creationId xmlns:p14="http://schemas.microsoft.com/office/powerpoint/2010/main" val="415300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3B9BDD-52E3-4247-1F48-F0B55950C97D}"/>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F32FF4AC-ABF3-837C-B1C9-8742FFC673B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AB623858-411A-D8D6-C4B2-5E4A429CF980}"/>
              </a:ext>
            </a:extLst>
          </p:cNvPr>
          <p:cNvSpPr>
            <a:spLocks noGrp="1"/>
          </p:cNvSpPr>
          <p:nvPr>
            <p:ph type="dt" sz="half" idx="10"/>
          </p:nvPr>
        </p:nvSpPr>
        <p:spPr/>
        <p:txBody>
          <a:bodyPr/>
          <a:lstStyle/>
          <a:p>
            <a:fld id="{A9AAA74B-5481-431C-9370-17A335CD2D6C}" type="datetimeFigureOut">
              <a:rPr lang="es-PE" smtClean="0"/>
              <a:t>28/11/2023</a:t>
            </a:fld>
            <a:endParaRPr lang="es-PE"/>
          </a:p>
        </p:txBody>
      </p:sp>
      <p:sp>
        <p:nvSpPr>
          <p:cNvPr id="5" name="Marcador de pie de página 4">
            <a:extLst>
              <a:ext uri="{FF2B5EF4-FFF2-40B4-BE49-F238E27FC236}">
                <a16:creationId xmlns:a16="http://schemas.microsoft.com/office/drawing/2014/main" id="{061646FE-2CC6-DB11-A55D-2B0C372BDFC7}"/>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B831F39A-5D31-6156-7D5B-D5867CAACA75}"/>
              </a:ext>
            </a:extLst>
          </p:cNvPr>
          <p:cNvSpPr>
            <a:spLocks noGrp="1"/>
          </p:cNvSpPr>
          <p:nvPr>
            <p:ph type="sldNum" sz="quarter" idx="12"/>
          </p:nvPr>
        </p:nvSpPr>
        <p:spPr/>
        <p:txBody>
          <a:bodyPr/>
          <a:lstStyle/>
          <a:p>
            <a:fld id="{C0D95692-802E-4ECE-B8F5-AF96FB58B1DE}" type="slidenum">
              <a:rPr lang="es-PE" smtClean="0"/>
              <a:t>‹Nº›</a:t>
            </a:fld>
            <a:endParaRPr lang="es-PE"/>
          </a:p>
        </p:txBody>
      </p:sp>
    </p:spTree>
    <p:extLst>
      <p:ext uri="{BB962C8B-B14F-4D97-AF65-F5344CB8AC3E}">
        <p14:creationId xmlns:p14="http://schemas.microsoft.com/office/powerpoint/2010/main" val="4278586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6F6746-5678-CC4C-7201-33BE35D7138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A9B4CB18-A1ED-8BB6-C08F-C28C3D9471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09AC6DC-5567-577B-4C6F-2CB6A58F16BF}"/>
              </a:ext>
            </a:extLst>
          </p:cNvPr>
          <p:cNvSpPr>
            <a:spLocks noGrp="1"/>
          </p:cNvSpPr>
          <p:nvPr>
            <p:ph type="dt" sz="half" idx="10"/>
          </p:nvPr>
        </p:nvSpPr>
        <p:spPr/>
        <p:txBody>
          <a:bodyPr/>
          <a:lstStyle/>
          <a:p>
            <a:fld id="{A9AAA74B-5481-431C-9370-17A335CD2D6C}" type="datetimeFigureOut">
              <a:rPr lang="es-PE" smtClean="0"/>
              <a:t>28/11/2023</a:t>
            </a:fld>
            <a:endParaRPr lang="es-PE"/>
          </a:p>
        </p:txBody>
      </p:sp>
      <p:sp>
        <p:nvSpPr>
          <p:cNvPr id="5" name="Marcador de pie de página 4">
            <a:extLst>
              <a:ext uri="{FF2B5EF4-FFF2-40B4-BE49-F238E27FC236}">
                <a16:creationId xmlns:a16="http://schemas.microsoft.com/office/drawing/2014/main" id="{7228BA24-7D32-0471-6F14-DA3994778F73}"/>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DB37FF13-1C04-50B8-3243-C710DC6EFC34}"/>
              </a:ext>
            </a:extLst>
          </p:cNvPr>
          <p:cNvSpPr>
            <a:spLocks noGrp="1"/>
          </p:cNvSpPr>
          <p:nvPr>
            <p:ph type="sldNum" sz="quarter" idx="12"/>
          </p:nvPr>
        </p:nvSpPr>
        <p:spPr/>
        <p:txBody>
          <a:bodyPr/>
          <a:lstStyle/>
          <a:p>
            <a:fld id="{C0D95692-802E-4ECE-B8F5-AF96FB58B1DE}" type="slidenum">
              <a:rPr lang="es-PE" smtClean="0"/>
              <a:t>‹Nº›</a:t>
            </a:fld>
            <a:endParaRPr lang="es-PE"/>
          </a:p>
        </p:txBody>
      </p:sp>
    </p:spTree>
    <p:extLst>
      <p:ext uri="{BB962C8B-B14F-4D97-AF65-F5344CB8AC3E}">
        <p14:creationId xmlns:p14="http://schemas.microsoft.com/office/powerpoint/2010/main" val="870342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5E6C72-A952-EADF-349A-040B551FA045}"/>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204692E5-58AB-4AEC-0CD4-C41817A5797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3EAB4C93-3DC6-CF51-6F4B-460AED2EACC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315C38D6-2A64-E7BB-FCF0-D8507B0432EA}"/>
              </a:ext>
            </a:extLst>
          </p:cNvPr>
          <p:cNvSpPr>
            <a:spLocks noGrp="1"/>
          </p:cNvSpPr>
          <p:nvPr>
            <p:ph type="dt" sz="half" idx="10"/>
          </p:nvPr>
        </p:nvSpPr>
        <p:spPr/>
        <p:txBody>
          <a:bodyPr/>
          <a:lstStyle/>
          <a:p>
            <a:fld id="{A9AAA74B-5481-431C-9370-17A335CD2D6C}" type="datetimeFigureOut">
              <a:rPr lang="es-PE" smtClean="0"/>
              <a:t>28/11/2023</a:t>
            </a:fld>
            <a:endParaRPr lang="es-PE"/>
          </a:p>
        </p:txBody>
      </p:sp>
      <p:sp>
        <p:nvSpPr>
          <p:cNvPr id="6" name="Marcador de pie de página 5">
            <a:extLst>
              <a:ext uri="{FF2B5EF4-FFF2-40B4-BE49-F238E27FC236}">
                <a16:creationId xmlns:a16="http://schemas.microsoft.com/office/drawing/2014/main" id="{DE8003D3-F2C9-210A-0667-21E32FBD52F6}"/>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EEB26311-6B5C-B968-6D22-305EC371FFEE}"/>
              </a:ext>
            </a:extLst>
          </p:cNvPr>
          <p:cNvSpPr>
            <a:spLocks noGrp="1"/>
          </p:cNvSpPr>
          <p:nvPr>
            <p:ph type="sldNum" sz="quarter" idx="12"/>
          </p:nvPr>
        </p:nvSpPr>
        <p:spPr/>
        <p:txBody>
          <a:bodyPr/>
          <a:lstStyle/>
          <a:p>
            <a:fld id="{C0D95692-802E-4ECE-B8F5-AF96FB58B1DE}" type="slidenum">
              <a:rPr lang="es-PE" smtClean="0"/>
              <a:t>‹Nº›</a:t>
            </a:fld>
            <a:endParaRPr lang="es-PE"/>
          </a:p>
        </p:txBody>
      </p:sp>
    </p:spTree>
    <p:extLst>
      <p:ext uri="{BB962C8B-B14F-4D97-AF65-F5344CB8AC3E}">
        <p14:creationId xmlns:p14="http://schemas.microsoft.com/office/powerpoint/2010/main" val="205156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A37671-593E-C7EC-2594-CF367561CBB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3333E3F3-BE62-D78D-A99A-6A41BDDD72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2DC1EAA-EF77-4B33-4AB6-358470E9599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208908A3-87E8-4CEC-0199-6EF64417A8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28BAC34-7DB1-403F-104B-8BD19FA3CA1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0DA6C32B-B9CB-77A4-D5BA-8397767A596A}"/>
              </a:ext>
            </a:extLst>
          </p:cNvPr>
          <p:cNvSpPr>
            <a:spLocks noGrp="1"/>
          </p:cNvSpPr>
          <p:nvPr>
            <p:ph type="dt" sz="half" idx="10"/>
          </p:nvPr>
        </p:nvSpPr>
        <p:spPr/>
        <p:txBody>
          <a:bodyPr/>
          <a:lstStyle/>
          <a:p>
            <a:fld id="{A9AAA74B-5481-431C-9370-17A335CD2D6C}" type="datetimeFigureOut">
              <a:rPr lang="es-PE" smtClean="0"/>
              <a:t>28/11/2023</a:t>
            </a:fld>
            <a:endParaRPr lang="es-PE"/>
          </a:p>
        </p:txBody>
      </p:sp>
      <p:sp>
        <p:nvSpPr>
          <p:cNvPr id="8" name="Marcador de pie de página 7">
            <a:extLst>
              <a:ext uri="{FF2B5EF4-FFF2-40B4-BE49-F238E27FC236}">
                <a16:creationId xmlns:a16="http://schemas.microsoft.com/office/drawing/2014/main" id="{081B506B-6B45-B3EC-EDC7-1799438F8A2D}"/>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E448566B-7B49-0323-59E0-DE62C51B185E}"/>
              </a:ext>
            </a:extLst>
          </p:cNvPr>
          <p:cNvSpPr>
            <a:spLocks noGrp="1"/>
          </p:cNvSpPr>
          <p:nvPr>
            <p:ph type="sldNum" sz="quarter" idx="12"/>
          </p:nvPr>
        </p:nvSpPr>
        <p:spPr/>
        <p:txBody>
          <a:bodyPr/>
          <a:lstStyle/>
          <a:p>
            <a:fld id="{C0D95692-802E-4ECE-B8F5-AF96FB58B1DE}" type="slidenum">
              <a:rPr lang="es-PE" smtClean="0"/>
              <a:t>‹Nº›</a:t>
            </a:fld>
            <a:endParaRPr lang="es-PE"/>
          </a:p>
        </p:txBody>
      </p:sp>
    </p:spTree>
    <p:extLst>
      <p:ext uri="{BB962C8B-B14F-4D97-AF65-F5344CB8AC3E}">
        <p14:creationId xmlns:p14="http://schemas.microsoft.com/office/powerpoint/2010/main" val="3233693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D4C11F-1790-2B0A-377F-F7801115DD50}"/>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8AAED524-68DE-A6D7-38D3-C0030C634FBD}"/>
              </a:ext>
            </a:extLst>
          </p:cNvPr>
          <p:cNvSpPr>
            <a:spLocks noGrp="1"/>
          </p:cNvSpPr>
          <p:nvPr>
            <p:ph type="dt" sz="half" idx="10"/>
          </p:nvPr>
        </p:nvSpPr>
        <p:spPr/>
        <p:txBody>
          <a:bodyPr/>
          <a:lstStyle/>
          <a:p>
            <a:fld id="{A9AAA74B-5481-431C-9370-17A335CD2D6C}" type="datetimeFigureOut">
              <a:rPr lang="es-PE" smtClean="0"/>
              <a:t>28/11/2023</a:t>
            </a:fld>
            <a:endParaRPr lang="es-PE"/>
          </a:p>
        </p:txBody>
      </p:sp>
      <p:sp>
        <p:nvSpPr>
          <p:cNvPr id="4" name="Marcador de pie de página 3">
            <a:extLst>
              <a:ext uri="{FF2B5EF4-FFF2-40B4-BE49-F238E27FC236}">
                <a16:creationId xmlns:a16="http://schemas.microsoft.com/office/drawing/2014/main" id="{0F349528-2E84-2891-6F74-7FD7E5B78CB0}"/>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2421C3D4-3634-DC0A-4326-5511E9643A48}"/>
              </a:ext>
            </a:extLst>
          </p:cNvPr>
          <p:cNvSpPr>
            <a:spLocks noGrp="1"/>
          </p:cNvSpPr>
          <p:nvPr>
            <p:ph type="sldNum" sz="quarter" idx="12"/>
          </p:nvPr>
        </p:nvSpPr>
        <p:spPr/>
        <p:txBody>
          <a:bodyPr/>
          <a:lstStyle/>
          <a:p>
            <a:fld id="{C0D95692-802E-4ECE-B8F5-AF96FB58B1DE}" type="slidenum">
              <a:rPr lang="es-PE" smtClean="0"/>
              <a:t>‹Nº›</a:t>
            </a:fld>
            <a:endParaRPr lang="es-PE"/>
          </a:p>
        </p:txBody>
      </p:sp>
    </p:spTree>
    <p:extLst>
      <p:ext uri="{BB962C8B-B14F-4D97-AF65-F5344CB8AC3E}">
        <p14:creationId xmlns:p14="http://schemas.microsoft.com/office/powerpoint/2010/main" val="3577489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66C4717-195C-82FE-4FB0-D6E09152ACD5}"/>
              </a:ext>
            </a:extLst>
          </p:cNvPr>
          <p:cNvSpPr>
            <a:spLocks noGrp="1"/>
          </p:cNvSpPr>
          <p:nvPr>
            <p:ph type="dt" sz="half" idx="10"/>
          </p:nvPr>
        </p:nvSpPr>
        <p:spPr/>
        <p:txBody>
          <a:bodyPr/>
          <a:lstStyle/>
          <a:p>
            <a:fld id="{A9AAA74B-5481-431C-9370-17A335CD2D6C}" type="datetimeFigureOut">
              <a:rPr lang="es-PE" smtClean="0"/>
              <a:t>28/11/2023</a:t>
            </a:fld>
            <a:endParaRPr lang="es-PE"/>
          </a:p>
        </p:txBody>
      </p:sp>
      <p:sp>
        <p:nvSpPr>
          <p:cNvPr id="3" name="Marcador de pie de página 2">
            <a:extLst>
              <a:ext uri="{FF2B5EF4-FFF2-40B4-BE49-F238E27FC236}">
                <a16:creationId xmlns:a16="http://schemas.microsoft.com/office/drawing/2014/main" id="{2DFFEF43-E5E8-7EB1-A351-AF2E67B494D1}"/>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D07715B3-958E-1244-DC61-153F2815B593}"/>
              </a:ext>
            </a:extLst>
          </p:cNvPr>
          <p:cNvSpPr>
            <a:spLocks noGrp="1"/>
          </p:cNvSpPr>
          <p:nvPr>
            <p:ph type="sldNum" sz="quarter" idx="12"/>
          </p:nvPr>
        </p:nvSpPr>
        <p:spPr/>
        <p:txBody>
          <a:bodyPr/>
          <a:lstStyle/>
          <a:p>
            <a:fld id="{C0D95692-802E-4ECE-B8F5-AF96FB58B1DE}" type="slidenum">
              <a:rPr lang="es-PE" smtClean="0"/>
              <a:t>‹Nº›</a:t>
            </a:fld>
            <a:endParaRPr lang="es-PE"/>
          </a:p>
        </p:txBody>
      </p:sp>
    </p:spTree>
    <p:extLst>
      <p:ext uri="{BB962C8B-B14F-4D97-AF65-F5344CB8AC3E}">
        <p14:creationId xmlns:p14="http://schemas.microsoft.com/office/powerpoint/2010/main" val="1484862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D3318C-FC81-344C-0CC7-6D3B590451A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6FAC56AB-D6C4-322E-1BC3-01A91A80A0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DC5692CE-A13D-CD21-0999-7184A43C43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D90D117-6936-1B7A-4E2B-77AF0A2EFDF2}"/>
              </a:ext>
            </a:extLst>
          </p:cNvPr>
          <p:cNvSpPr>
            <a:spLocks noGrp="1"/>
          </p:cNvSpPr>
          <p:nvPr>
            <p:ph type="dt" sz="half" idx="10"/>
          </p:nvPr>
        </p:nvSpPr>
        <p:spPr/>
        <p:txBody>
          <a:bodyPr/>
          <a:lstStyle/>
          <a:p>
            <a:fld id="{A9AAA74B-5481-431C-9370-17A335CD2D6C}" type="datetimeFigureOut">
              <a:rPr lang="es-PE" smtClean="0"/>
              <a:t>28/11/2023</a:t>
            </a:fld>
            <a:endParaRPr lang="es-PE"/>
          </a:p>
        </p:txBody>
      </p:sp>
      <p:sp>
        <p:nvSpPr>
          <p:cNvPr id="6" name="Marcador de pie de página 5">
            <a:extLst>
              <a:ext uri="{FF2B5EF4-FFF2-40B4-BE49-F238E27FC236}">
                <a16:creationId xmlns:a16="http://schemas.microsoft.com/office/drawing/2014/main" id="{C7FCE673-01F7-2939-676C-D00129EEAA1A}"/>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01E7A70B-D6B6-7887-C5E8-8FE4C2E06A7B}"/>
              </a:ext>
            </a:extLst>
          </p:cNvPr>
          <p:cNvSpPr>
            <a:spLocks noGrp="1"/>
          </p:cNvSpPr>
          <p:nvPr>
            <p:ph type="sldNum" sz="quarter" idx="12"/>
          </p:nvPr>
        </p:nvSpPr>
        <p:spPr/>
        <p:txBody>
          <a:bodyPr/>
          <a:lstStyle/>
          <a:p>
            <a:fld id="{C0D95692-802E-4ECE-B8F5-AF96FB58B1DE}" type="slidenum">
              <a:rPr lang="es-PE" smtClean="0"/>
              <a:t>‹Nº›</a:t>
            </a:fld>
            <a:endParaRPr lang="es-PE"/>
          </a:p>
        </p:txBody>
      </p:sp>
    </p:spTree>
    <p:extLst>
      <p:ext uri="{BB962C8B-B14F-4D97-AF65-F5344CB8AC3E}">
        <p14:creationId xmlns:p14="http://schemas.microsoft.com/office/powerpoint/2010/main" val="1708861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937BBE-DD7E-9220-320B-F80B8806C50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7B0D9BDC-D8F0-E124-F008-40C239ECA4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B41F0BEE-557B-C1D0-6CBF-79DBD17DE1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A7428BA-45E5-CF1E-51FA-BAABBC35D586}"/>
              </a:ext>
            </a:extLst>
          </p:cNvPr>
          <p:cNvSpPr>
            <a:spLocks noGrp="1"/>
          </p:cNvSpPr>
          <p:nvPr>
            <p:ph type="dt" sz="half" idx="10"/>
          </p:nvPr>
        </p:nvSpPr>
        <p:spPr/>
        <p:txBody>
          <a:bodyPr/>
          <a:lstStyle/>
          <a:p>
            <a:fld id="{A9AAA74B-5481-431C-9370-17A335CD2D6C}" type="datetimeFigureOut">
              <a:rPr lang="es-PE" smtClean="0"/>
              <a:t>28/11/2023</a:t>
            </a:fld>
            <a:endParaRPr lang="es-PE"/>
          </a:p>
        </p:txBody>
      </p:sp>
      <p:sp>
        <p:nvSpPr>
          <p:cNvPr id="6" name="Marcador de pie de página 5">
            <a:extLst>
              <a:ext uri="{FF2B5EF4-FFF2-40B4-BE49-F238E27FC236}">
                <a16:creationId xmlns:a16="http://schemas.microsoft.com/office/drawing/2014/main" id="{70AE0F41-82BD-3EF5-4AEE-ABB11BAB114D}"/>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44736754-45A5-E216-12CB-B9F3567D2F99}"/>
              </a:ext>
            </a:extLst>
          </p:cNvPr>
          <p:cNvSpPr>
            <a:spLocks noGrp="1"/>
          </p:cNvSpPr>
          <p:nvPr>
            <p:ph type="sldNum" sz="quarter" idx="12"/>
          </p:nvPr>
        </p:nvSpPr>
        <p:spPr/>
        <p:txBody>
          <a:bodyPr/>
          <a:lstStyle/>
          <a:p>
            <a:fld id="{C0D95692-802E-4ECE-B8F5-AF96FB58B1DE}" type="slidenum">
              <a:rPr lang="es-PE" smtClean="0"/>
              <a:t>‹Nº›</a:t>
            </a:fld>
            <a:endParaRPr lang="es-PE"/>
          </a:p>
        </p:txBody>
      </p:sp>
    </p:spTree>
    <p:extLst>
      <p:ext uri="{BB962C8B-B14F-4D97-AF65-F5344CB8AC3E}">
        <p14:creationId xmlns:p14="http://schemas.microsoft.com/office/powerpoint/2010/main" val="3202795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29F8308-A675-5EB5-65EF-82BB0E9ED4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A6C79036-0D9C-18CA-37A2-A8262A1240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17DA0EC2-26D5-199C-6190-B64F1A9363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AA74B-5481-431C-9370-17A335CD2D6C}" type="datetimeFigureOut">
              <a:rPr lang="es-PE" smtClean="0"/>
              <a:t>28/11/2023</a:t>
            </a:fld>
            <a:endParaRPr lang="es-PE"/>
          </a:p>
        </p:txBody>
      </p:sp>
      <p:sp>
        <p:nvSpPr>
          <p:cNvPr id="5" name="Marcador de pie de página 4">
            <a:extLst>
              <a:ext uri="{FF2B5EF4-FFF2-40B4-BE49-F238E27FC236}">
                <a16:creationId xmlns:a16="http://schemas.microsoft.com/office/drawing/2014/main" id="{B882FE3C-9E1C-C778-2961-E511CACE15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7AE5E64C-A615-44EF-89ED-A8667BB003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95692-802E-4ECE-B8F5-AF96FB58B1DE}" type="slidenum">
              <a:rPr lang="es-PE" smtClean="0"/>
              <a:t>‹Nº›</a:t>
            </a:fld>
            <a:endParaRPr lang="es-PE"/>
          </a:p>
        </p:txBody>
      </p:sp>
    </p:spTree>
    <p:extLst>
      <p:ext uri="{BB962C8B-B14F-4D97-AF65-F5344CB8AC3E}">
        <p14:creationId xmlns:p14="http://schemas.microsoft.com/office/powerpoint/2010/main" val="106487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svg"/><Relationship Id="rId7"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8.svg"/><Relationship Id="rId5" Type="http://schemas.openxmlformats.org/officeDocument/2006/relationships/image" Target="../media/image4.sv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6.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áfico 5" descr="Coche con relleno sólido">
            <a:extLst>
              <a:ext uri="{FF2B5EF4-FFF2-40B4-BE49-F238E27FC236}">
                <a16:creationId xmlns:a16="http://schemas.microsoft.com/office/drawing/2014/main" id="{062E1528-4CAC-E56E-0252-38AC665DAE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83243" y="4078536"/>
            <a:ext cx="3529584" cy="3529584"/>
          </a:xfrm>
          <a:prstGeom prst="rect">
            <a:avLst/>
          </a:prstGeom>
        </p:spPr>
      </p:pic>
      <p:pic>
        <p:nvPicPr>
          <p:cNvPr id="8" name="Gráfico 7" descr="Coche contorno">
            <a:extLst>
              <a:ext uri="{FF2B5EF4-FFF2-40B4-BE49-F238E27FC236}">
                <a16:creationId xmlns:a16="http://schemas.microsoft.com/office/drawing/2014/main" id="{15F18EA5-6509-027E-A309-D203B839E9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8998" y="2913947"/>
            <a:ext cx="2767969" cy="2767969"/>
          </a:xfrm>
          <a:prstGeom prst="rect">
            <a:avLst/>
          </a:prstGeom>
        </p:spPr>
      </p:pic>
      <p:pic>
        <p:nvPicPr>
          <p:cNvPr id="11" name="Gráfico 10" descr="Coche con relleno sólido">
            <a:extLst>
              <a:ext uri="{FF2B5EF4-FFF2-40B4-BE49-F238E27FC236}">
                <a16:creationId xmlns:a16="http://schemas.microsoft.com/office/drawing/2014/main" id="{7BFD89F2-9593-E8DA-75FA-7A9860FEEE3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05367" y="2584167"/>
            <a:ext cx="2256038" cy="2256038"/>
          </a:xfrm>
          <a:prstGeom prst="rect">
            <a:avLst/>
          </a:prstGeom>
        </p:spPr>
      </p:pic>
      <p:pic>
        <p:nvPicPr>
          <p:cNvPr id="12" name="Gráfico 11" descr="Coche con relleno sólido">
            <a:extLst>
              <a:ext uri="{FF2B5EF4-FFF2-40B4-BE49-F238E27FC236}">
                <a16:creationId xmlns:a16="http://schemas.microsoft.com/office/drawing/2014/main" id="{5212D743-CE6D-8488-8E00-F7D2DF81ECF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298637" y="4969561"/>
            <a:ext cx="2044926" cy="2044926"/>
          </a:xfrm>
          <a:prstGeom prst="rect">
            <a:avLst/>
          </a:prstGeom>
        </p:spPr>
      </p:pic>
      <p:sp>
        <p:nvSpPr>
          <p:cNvPr id="13" name="Rectángulo 12">
            <a:extLst>
              <a:ext uri="{FF2B5EF4-FFF2-40B4-BE49-F238E27FC236}">
                <a16:creationId xmlns:a16="http://schemas.microsoft.com/office/drawing/2014/main" id="{3C02276E-D868-D97C-5450-6ED4F23C4120}"/>
              </a:ext>
            </a:extLst>
          </p:cNvPr>
          <p:cNvSpPr/>
          <p:nvPr/>
        </p:nvSpPr>
        <p:spPr>
          <a:xfrm>
            <a:off x="1173999" y="2645103"/>
            <a:ext cx="1475084" cy="923330"/>
          </a:xfrm>
          <a:prstGeom prst="rect">
            <a:avLst/>
          </a:prstGeom>
          <a:noFill/>
        </p:spPr>
        <p:txBody>
          <a:bodyPr wrap="non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latin typeface="Bebas Neue" panose="020B0606020202050201" pitchFamily="34" charset="0"/>
              </a:rPr>
              <a:t>CLASE</a:t>
            </a:r>
          </a:p>
        </p:txBody>
      </p:sp>
      <p:sp>
        <p:nvSpPr>
          <p:cNvPr id="15" name="Rectángulo 14">
            <a:extLst>
              <a:ext uri="{FF2B5EF4-FFF2-40B4-BE49-F238E27FC236}">
                <a16:creationId xmlns:a16="http://schemas.microsoft.com/office/drawing/2014/main" id="{4E1774A2-ADDB-BC9F-21F2-F715316D7AB4}"/>
              </a:ext>
            </a:extLst>
          </p:cNvPr>
          <p:cNvSpPr/>
          <p:nvPr/>
        </p:nvSpPr>
        <p:spPr>
          <a:xfrm>
            <a:off x="7193076" y="2292638"/>
            <a:ext cx="2093843" cy="923330"/>
          </a:xfrm>
          <a:prstGeom prst="rect">
            <a:avLst/>
          </a:prstGeom>
          <a:noFill/>
        </p:spPr>
        <p:txBody>
          <a:bodyPr wrap="none" lIns="91440" tIns="45720" rIns="91440" bIns="45720">
            <a:spAutoFit/>
          </a:bodyPr>
          <a:lstStyle/>
          <a:p>
            <a:pPr algn="ctr"/>
            <a:r>
              <a:rPr lang="es-ES" sz="5400" dirty="0">
                <a:ln w="0"/>
                <a:effectLst>
                  <a:outerShdw blurRad="38100" dist="19050" dir="2700000" algn="tl" rotWithShape="0">
                    <a:schemeClr val="dk1">
                      <a:alpha val="40000"/>
                    </a:schemeClr>
                  </a:outerShdw>
                </a:effectLst>
                <a:latin typeface="Bebas Neue" panose="020B0606020202050201" pitchFamily="34" charset="0"/>
              </a:rPr>
              <a:t>Objeto 1</a:t>
            </a:r>
            <a:endParaRPr lang="es-ES" sz="5400" b="0" cap="none" spc="0" dirty="0">
              <a:ln w="0"/>
              <a:solidFill>
                <a:schemeClr val="tx1"/>
              </a:solidFill>
              <a:effectLst>
                <a:outerShdw blurRad="38100" dist="19050" dir="2700000" algn="tl" rotWithShape="0">
                  <a:schemeClr val="dk1">
                    <a:alpha val="40000"/>
                  </a:schemeClr>
                </a:outerShdw>
              </a:effectLst>
              <a:latin typeface="Bebas Neue" panose="020B0606020202050201" pitchFamily="34" charset="0"/>
            </a:endParaRPr>
          </a:p>
        </p:txBody>
      </p:sp>
      <p:sp>
        <p:nvSpPr>
          <p:cNvPr id="16" name="Rectángulo 15">
            <a:extLst>
              <a:ext uri="{FF2B5EF4-FFF2-40B4-BE49-F238E27FC236}">
                <a16:creationId xmlns:a16="http://schemas.microsoft.com/office/drawing/2014/main" id="{E1C4CDDD-D8AF-B0AA-7599-B7C8F05403A6}"/>
              </a:ext>
            </a:extLst>
          </p:cNvPr>
          <p:cNvSpPr/>
          <p:nvPr/>
        </p:nvSpPr>
        <p:spPr>
          <a:xfrm>
            <a:off x="4778986" y="4103703"/>
            <a:ext cx="2093843" cy="923330"/>
          </a:xfrm>
          <a:prstGeom prst="rect">
            <a:avLst/>
          </a:prstGeom>
          <a:noFill/>
        </p:spPr>
        <p:txBody>
          <a:bodyPr wrap="none" lIns="91440" tIns="45720" rIns="91440" bIns="45720">
            <a:spAutoFit/>
          </a:bodyPr>
          <a:lstStyle/>
          <a:p>
            <a:pPr algn="ctr"/>
            <a:r>
              <a:rPr lang="es-ES" sz="5400" dirty="0">
                <a:ln w="0"/>
                <a:effectLst>
                  <a:outerShdw blurRad="38100" dist="19050" dir="2700000" algn="tl" rotWithShape="0">
                    <a:schemeClr val="dk1">
                      <a:alpha val="40000"/>
                    </a:schemeClr>
                  </a:outerShdw>
                </a:effectLst>
                <a:latin typeface="Bebas Neue" panose="020B0606020202050201" pitchFamily="34" charset="0"/>
              </a:rPr>
              <a:t>Objeto 2</a:t>
            </a:r>
            <a:endParaRPr lang="es-ES" sz="5400" b="0" cap="none" spc="0" dirty="0">
              <a:ln w="0"/>
              <a:solidFill>
                <a:schemeClr val="tx1"/>
              </a:solidFill>
              <a:effectLst>
                <a:outerShdw blurRad="38100" dist="19050" dir="2700000" algn="tl" rotWithShape="0">
                  <a:schemeClr val="dk1">
                    <a:alpha val="40000"/>
                  </a:schemeClr>
                </a:outerShdw>
              </a:effectLst>
              <a:latin typeface="Bebas Neue" panose="020B0606020202050201" pitchFamily="34" charset="0"/>
            </a:endParaRPr>
          </a:p>
        </p:txBody>
      </p:sp>
      <p:sp>
        <p:nvSpPr>
          <p:cNvPr id="17" name="Rectángulo 16">
            <a:extLst>
              <a:ext uri="{FF2B5EF4-FFF2-40B4-BE49-F238E27FC236}">
                <a16:creationId xmlns:a16="http://schemas.microsoft.com/office/drawing/2014/main" id="{23518E9C-ABA3-EF65-1728-DF7E2D890B1C}"/>
              </a:ext>
            </a:extLst>
          </p:cNvPr>
          <p:cNvSpPr/>
          <p:nvPr/>
        </p:nvSpPr>
        <p:spPr>
          <a:xfrm>
            <a:off x="9131775" y="4598924"/>
            <a:ext cx="2093843" cy="923330"/>
          </a:xfrm>
          <a:prstGeom prst="rect">
            <a:avLst/>
          </a:prstGeom>
          <a:noFill/>
        </p:spPr>
        <p:txBody>
          <a:bodyPr wrap="none" lIns="91440" tIns="45720" rIns="91440" bIns="45720">
            <a:spAutoFit/>
          </a:bodyPr>
          <a:lstStyle/>
          <a:p>
            <a:pPr algn="ctr"/>
            <a:r>
              <a:rPr lang="es-ES" sz="5400" dirty="0">
                <a:ln w="0"/>
                <a:effectLst>
                  <a:outerShdw blurRad="38100" dist="19050" dir="2700000" algn="tl" rotWithShape="0">
                    <a:schemeClr val="dk1">
                      <a:alpha val="40000"/>
                    </a:schemeClr>
                  </a:outerShdw>
                </a:effectLst>
                <a:latin typeface="Bebas Neue" panose="020B0606020202050201" pitchFamily="34" charset="0"/>
              </a:rPr>
              <a:t>Objeto 3</a:t>
            </a:r>
            <a:endParaRPr lang="es-ES" sz="5400" b="0" cap="none" spc="0" dirty="0">
              <a:ln w="0"/>
              <a:solidFill>
                <a:schemeClr val="tx1"/>
              </a:solidFill>
              <a:effectLst>
                <a:outerShdw blurRad="38100" dist="19050" dir="2700000" algn="tl" rotWithShape="0">
                  <a:schemeClr val="dk1">
                    <a:alpha val="40000"/>
                  </a:schemeClr>
                </a:outerShdw>
              </a:effectLst>
              <a:latin typeface="Bebas Neue" panose="020B0606020202050201" pitchFamily="34" charset="0"/>
            </a:endParaRPr>
          </a:p>
        </p:txBody>
      </p:sp>
      <p:sp>
        <p:nvSpPr>
          <p:cNvPr id="2" name="Rectángulo 1">
            <a:extLst>
              <a:ext uri="{FF2B5EF4-FFF2-40B4-BE49-F238E27FC236}">
                <a16:creationId xmlns:a16="http://schemas.microsoft.com/office/drawing/2014/main" id="{94B78D0E-B979-28D4-D93C-B6655EAF85A6}"/>
              </a:ext>
            </a:extLst>
          </p:cNvPr>
          <p:cNvSpPr/>
          <p:nvPr/>
        </p:nvSpPr>
        <p:spPr>
          <a:xfrm>
            <a:off x="245514" y="99727"/>
            <a:ext cx="1249060" cy="1169551"/>
          </a:xfrm>
          <a:prstGeom prst="rect">
            <a:avLst/>
          </a:prstGeom>
          <a:noFill/>
        </p:spPr>
        <p:txBody>
          <a:bodyPr wrap="none" lIns="91440" tIns="45720" rIns="91440" bIns="45720">
            <a:spAutoFit/>
          </a:bodyPr>
          <a:lstStyle/>
          <a:p>
            <a:pPr algn="ctr"/>
            <a:r>
              <a:rPr lang="es-ES" sz="7000" b="0" cap="none" spc="0" dirty="0">
                <a:ln w="0"/>
                <a:solidFill>
                  <a:schemeClr val="tx1"/>
                </a:solidFill>
                <a:effectLst>
                  <a:outerShdw blurRad="38100" dist="19050" dir="2700000" algn="tl" rotWithShape="0">
                    <a:schemeClr val="dk1">
                      <a:alpha val="40000"/>
                    </a:schemeClr>
                  </a:outerShdw>
                </a:effectLst>
                <a:latin typeface="Bebas Neue" panose="020B0606020202050201" pitchFamily="34" charset="0"/>
              </a:rPr>
              <a:t>POO</a:t>
            </a:r>
          </a:p>
        </p:txBody>
      </p:sp>
      <p:sp>
        <p:nvSpPr>
          <p:cNvPr id="3" name="Rectángulo 2">
            <a:extLst>
              <a:ext uri="{FF2B5EF4-FFF2-40B4-BE49-F238E27FC236}">
                <a16:creationId xmlns:a16="http://schemas.microsoft.com/office/drawing/2014/main" id="{307077FE-4512-A73E-CFB6-3A52749EBC06}"/>
              </a:ext>
            </a:extLst>
          </p:cNvPr>
          <p:cNvSpPr/>
          <p:nvPr/>
        </p:nvSpPr>
        <p:spPr>
          <a:xfrm>
            <a:off x="211958" y="1059921"/>
            <a:ext cx="10540066" cy="1169551"/>
          </a:xfrm>
          <a:prstGeom prst="rect">
            <a:avLst/>
          </a:prstGeom>
          <a:noFill/>
        </p:spPr>
        <p:txBody>
          <a:bodyPr wrap="none" lIns="91440" tIns="45720" rIns="91440" bIns="45720">
            <a:spAutoFit/>
          </a:bodyPr>
          <a:lstStyle/>
          <a:p>
            <a:pPr algn="ctr"/>
            <a:r>
              <a:rPr lang="es-ES" sz="7000" b="0" cap="none" spc="0" dirty="0">
                <a:ln w="0"/>
                <a:solidFill>
                  <a:schemeClr val="tx1"/>
                </a:solidFill>
                <a:effectLst>
                  <a:outerShdw blurRad="38100" dist="19050" dir="2700000" algn="tl" rotWithShape="0">
                    <a:schemeClr val="dk1">
                      <a:alpha val="40000"/>
                    </a:schemeClr>
                  </a:outerShdw>
                </a:effectLst>
                <a:latin typeface="Bebas Neue" panose="020B0606020202050201" pitchFamily="34" charset="0"/>
              </a:rPr>
              <a:t>PROGRAMACIÓN ORIENTADA A OBJETOS</a:t>
            </a:r>
          </a:p>
        </p:txBody>
      </p:sp>
    </p:spTree>
    <p:extLst>
      <p:ext uri="{BB962C8B-B14F-4D97-AF65-F5344CB8AC3E}">
        <p14:creationId xmlns:p14="http://schemas.microsoft.com/office/powerpoint/2010/main" val="317104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68A2032-C116-DF9B-8118-139CE9F1ACBB}"/>
              </a:ext>
            </a:extLst>
          </p:cNvPr>
          <p:cNvSpPr/>
          <p:nvPr/>
        </p:nvSpPr>
        <p:spPr>
          <a:xfrm>
            <a:off x="514375" y="237365"/>
            <a:ext cx="1856598" cy="1169551"/>
          </a:xfrm>
          <a:prstGeom prst="rect">
            <a:avLst/>
          </a:prstGeom>
          <a:noFill/>
        </p:spPr>
        <p:txBody>
          <a:bodyPr wrap="none" lIns="91440" tIns="45720" rIns="91440" bIns="45720">
            <a:spAutoFit/>
          </a:bodyPr>
          <a:lstStyle/>
          <a:p>
            <a:pPr algn="ctr"/>
            <a:r>
              <a:rPr lang="es-ES" sz="7000" b="0" cap="none" spc="0" dirty="0">
                <a:ln w="0"/>
                <a:solidFill>
                  <a:schemeClr val="tx1"/>
                </a:solidFill>
                <a:effectLst>
                  <a:outerShdw blurRad="38100" dist="19050" dir="2700000" algn="tl" rotWithShape="0">
                    <a:schemeClr val="dk1">
                      <a:alpha val="40000"/>
                    </a:schemeClr>
                  </a:outerShdw>
                </a:effectLst>
                <a:latin typeface="Bebas Neue" panose="020B0606020202050201" pitchFamily="34" charset="0"/>
              </a:rPr>
              <a:t>CLASE</a:t>
            </a:r>
          </a:p>
        </p:txBody>
      </p:sp>
      <p:sp>
        <p:nvSpPr>
          <p:cNvPr id="3" name="CuadroTexto 2">
            <a:extLst>
              <a:ext uri="{FF2B5EF4-FFF2-40B4-BE49-F238E27FC236}">
                <a16:creationId xmlns:a16="http://schemas.microsoft.com/office/drawing/2014/main" id="{AE8B92A2-86D2-603B-3159-D4E0323CEECE}"/>
              </a:ext>
            </a:extLst>
          </p:cNvPr>
          <p:cNvSpPr txBox="1"/>
          <p:nvPr/>
        </p:nvSpPr>
        <p:spPr>
          <a:xfrm>
            <a:off x="576043" y="1295354"/>
            <a:ext cx="11039911" cy="1754326"/>
          </a:xfrm>
          <a:prstGeom prst="rect">
            <a:avLst/>
          </a:prstGeom>
          <a:noFill/>
        </p:spPr>
        <p:txBody>
          <a:bodyPr wrap="square" rtlCol="0">
            <a:spAutoFit/>
          </a:bodyPr>
          <a:lstStyle/>
          <a:p>
            <a:pPr algn="just"/>
            <a:r>
              <a:rPr lang="es-PE" sz="3600" dirty="0">
                <a:latin typeface="Bebas Neue" panose="020B0606020202050201" pitchFamily="34" charset="0"/>
              </a:rPr>
              <a:t>Es una plantilla (expresada en un bloque de código) que define las características y el comportamiento (que puede hacer) un objeto de la realidad</a:t>
            </a:r>
            <a:r>
              <a:rPr lang="es-PE" sz="2200" dirty="0">
                <a:latin typeface="Bebas Neue" panose="020B0606020202050201" pitchFamily="34" charset="0"/>
              </a:rPr>
              <a:t>.</a:t>
            </a:r>
          </a:p>
        </p:txBody>
      </p:sp>
      <p:sp>
        <p:nvSpPr>
          <p:cNvPr id="4" name="Rectángulo 3">
            <a:extLst>
              <a:ext uri="{FF2B5EF4-FFF2-40B4-BE49-F238E27FC236}">
                <a16:creationId xmlns:a16="http://schemas.microsoft.com/office/drawing/2014/main" id="{9C98A831-8578-CCCA-273B-E9396DE0E6FA}"/>
              </a:ext>
            </a:extLst>
          </p:cNvPr>
          <p:cNvSpPr/>
          <p:nvPr/>
        </p:nvSpPr>
        <p:spPr>
          <a:xfrm>
            <a:off x="514375" y="3146463"/>
            <a:ext cx="9215985" cy="1169551"/>
          </a:xfrm>
          <a:prstGeom prst="rect">
            <a:avLst/>
          </a:prstGeom>
          <a:noFill/>
        </p:spPr>
        <p:txBody>
          <a:bodyPr wrap="none" lIns="91440" tIns="45720" rIns="91440" bIns="45720">
            <a:spAutoFit/>
          </a:bodyPr>
          <a:lstStyle/>
          <a:p>
            <a:pPr algn="ctr"/>
            <a:r>
              <a:rPr lang="es-ES" sz="7000" b="0" cap="none" spc="0" dirty="0">
                <a:ln w="0"/>
                <a:solidFill>
                  <a:schemeClr val="tx1"/>
                </a:solidFill>
                <a:effectLst>
                  <a:outerShdw blurRad="38100" dist="19050" dir="2700000" algn="tl" rotWithShape="0">
                    <a:schemeClr val="dk1">
                      <a:alpha val="40000"/>
                    </a:schemeClr>
                  </a:outerShdw>
                </a:effectLst>
                <a:latin typeface="Bebas Neue" panose="020B0606020202050201" pitchFamily="34" charset="0"/>
              </a:rPr>
              <a:t>OBJETO | instancia | ejemplar</a:t>
            </a:r>
          </a:p>
        </p:txBody>
      </p:sp>
      <p:sp>
        <p:nvSpPr>
          <p:cNvPr id="5" name="CuadroTexto 4">
            <a:extLst>
              <a:ext uri="{FF2B5EF4-FFF2-40B4-BE49-F238E27FC236}">
                <a16:creationId xmlns:a16="http://schemas.microsoft.com/office/drawing/2014/main" id="{1F88FEF6-30EC-73D5-0243-6AA45EEED89D}"/>
              </a:ext>
            </a:extLst>
          </p:cNvPr>
          <p:cNvSpPr txBox="1"/>
          <p:nvPr/>
        </p:nvSpPr>
        <p:spPr>
          <a:xfrm>
            <a:off x="576042" y="4269971"/>
            <a:ext cx="11039911" cy="2308324"/>
          </a:xfrm>
          <a:prstGeom prst="rect">
            <a:avLst/>
          </a:prstGeom>
          <a:noFill/>
        </p:spPr>
        <p:txBody>
          <a:bodyPr wrap="square" rtlCol="0">
            <a:spAutoFit/>
          </a:bodyPr>
          <a:lstStyle/>
          <a:p>
            <a:pPr algn="just"/>
            <a:r>
              <a:rPr lang="es-PE" sz="3600" dirty="0">
                <a:latin typeface="Bebas Neue" panose="020B0606020202050201" pitchFamily="34" charset="0"/>
              </a:rPr>
              <a:t>Es un ejemplar creado a partir de una clase (plantilla o plano), se pueden crear múltiples objetos a partir de una misma clase. Cada objeto tiene todas las características y métodos de la clase a partir del cual fue generado.</a:t>
            </a:r>
          </a:p>
        </p:txBody>
      </p:sp>
    </p:spTree>
    <p:extLst>
      <p:ext uri="{BB962C8B-B14F-4D97-AF65-F5344CB8AC3E}">
        <p14:creationId xmlns:p14="http://schemas.microsoft.com/office/powerpoint/2010/main" val="1808504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roceso de tratar con las galletas de hombre de pan de jengibre, use molde  de hombre de pan de jengibre rojo para cortar masa de pan de jengibre sobre  papel de hornear">
            <a:extLst>
              <a:ext uri="{FF2B5EF4-FFF2-40B4-BE49-F238E27FC236}">
                <a16:creationId xmlns:a16="http://schemas.microsoft.com/office/drawing/2014/main" id="{8F838081-073F-2253-1E2A-3A79E4E1E6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0245"/>
          <a:stretch/>
        </p:blipFill>
        <p:spPr bwMode="auto">
          <a:xfrm>
            <a:off x="3603770" y="447470"/>
            <a:ext cx="4984459" cy="5963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806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a 6">
            <a:extLst>
              <a:ext uri="{FF2B5EF4-FFF2-40B4-BE49-F238E27FC236}">
                <a16:creationId xmlns:a16="http://schemas.microsoft.com/office/drawing/2014/main" id="{D05AB3E7-8C0B-6600-D6E2-827DBC45FCDC}"/>
              </a:ext>
            </a:extLst>
          </p:cNvPr>
          <p:cNvGraphicFramePr/>
          <p:nvPr>
            <p:extLst>
              <p:ext uri="{D42A27DB-BD31-4B8C-83A1-F6EECF244321}">
                <p14:modId xmlns:p14="http://schemas.microsoft.com/office/powerpoint/2010/main" val="791786077"/>
              </p:ext>
            </p:extLst>
          </p:nvPr>
        </p:nvGraphicFramePr>
        <p:xfrm>
          <a:off x="2031999" y="1065403"/>
          <a:ext cx="8546518" cy="57188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ángulo 1">
            <a:extLst>
              <a:ext uri="{FF2B5EF4-FFF2-40B4-BE49-F238E27FC236}">
                <a16:creationId xmlns:a16="http://schemas.microsoft.com/office/drawing/2014/main" id="{D68A2032-C116-DF9B-8118-139CE9F1ACBB}"/>
              </a:ext>
            </a:extLst>
          </p:cNvPr>
          <p:cNvSpPr/>
          <p:nvPr/>
        </p:nvSpPr>
        <p:spPr>
          <a:xfrm>
            <a:off x="4017546" y="124896"/>
            <a:ext cx="4156907" cy="938719"/>
          </a:xfrm>
          <a:prstGeom prst="rect">
            <a:avLst/>
          </a:prstGeom>
          <a:noFill/>
        </p:spPr>
        <p:txBody>
          <a:bodyPr wrap="none" lIns="91440" tIns="45720" rIns="91440" bIns="45720">
            <a:spAutoFit/>
          </a:bodyPr>
          <a:lstStyle/>
          <a:p>
            <a:pPr algn="ctr"/>
            <a:r>
              <a:rPr lang="es-ES" sz="5500" b="0" cap="none" spc="0" dirty="0">
                <a:ln w="0"/>
                <a:solidFill>
                  <a:schemeClr val="tx1"/>
                </a:solidFill>
                <a:effectLst>
                  <a:outerShdw blurRad="38100" dist="19050" dir="2700000" algn="tl" rotWithShape="0">
                    <a:schemeClr val="dk1">
                      <a:alpha val="40000"/>
                    </a:schemeClr>
                  </a:outerShdw>
                </a:effectLst>
                <a:latin typeface="Bebas Neue" panose="020B0606020202050201" pitchFamily="34" charset="0"/>
              </a:rPr>
              <a:t>CLASE: Automóvil</a:t>
            </a:r>
          </a:p>
        </p:txBody>
      </p:sp>
    </p:spTree>
    <p:extLst>
      <p:ext uri="{BB962C8B-B14F-4D97-AF65-F5344CB8AC3E}">
        <p14:creationId xmlns:p14="http://schemas.microsoft.com/office/powerpoint/2010/main" val="113089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áfico 5" descr="Coche con relleno sólido">
            <a:extLst>
              <a:ext uri="{FF2B5EF4-FFF2-40B4-BE49-F238E27FC236}">
                <a16:creationId xmlns:a16="http://schemas.microsoft.com/office/drawing/2014/main" id="{062E1528-4CAC-E56E-0252-38AC665DAE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63482" y="3788445"/>
            <a:ext cx="3529584" cy="3529584"/>
          </a:xfrm>
          <a:prstGeom prst="rect">
            <a:avLst/>
          </a:prstGeom>
        </p:spPr>
      </p:pic>
      <p:pic>
        <p:nvPicPr>
          <p:cNvPr id="8" name="Gráfico 7" descr="Coche contorno">
            <a:extLst>
              <a:ext uri="{FF2B5EF4-FFF2-40B4-BE49-F238E27FC236}">
                <a16:creationId xmlns:a16="http://schemas.microsoft.com/office/drawing/2014/main" id="{15F18EA5-6509-027E-A309-D203B839E9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294" y="2045015"/>
            <a:ext cx="2767969" cy="2767969"/>
          </a:xfrm>
          <a:prstGeom prst="rect">
            <a:avLst/>
          </a:prstGeom>
        </p:spPr>
      </p:pic>
      <p:pic>
        <p:nvPicPr>
          <p:cNvPr id="10" name="Gráfico 9" descr="Coche con relleno sólido">
            <a:extLst>
              <a:ext uri="{FF2B5EF4-FFF2-40B4-BE49-F238E27FC236}">
                <a16:creationId xmlns:a16="http://schemas.microsoft.com/office/drawing/2014/main" id="{98F17E7C-D635-DF5F-17B0-19194348FAB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50836" y="53048"/>
            <a:ext cx="3446246" cy="3446246"/>
          </a:xfrm>
          <a:prstGeom prst="rect">
            <a:avLst/>
          </a:prstGeom>
        </p:spPr>
      </p:pic>
      <p:pic>
        <p:nvPicPr>
          <p:cNvPr id="11" name="Gráfico 10" descr="Coche con relleno sólido">
            <a:extLst>
              <a:ext uri="{FF2B5EF4-FFF2-40B4-BE49-F238E27FC236}">
                <a16:creationId xmlns:a16="http://schemas.microsoft.com/office/drawing/2014/main" id="{7BFD89F2-9593-E8DA-75FA-7A9860FEEE3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74908" y="1796344"/>
            <a:ext cx="2256038" cy="2256038"/>
          </a:xfrm>
          <a:prstGeom prst="rect">
            <a:avLst/>
          </a:prstGeom>
        </p:spPr>
      </p:pic>
      <p:pic>
        <p:nvPicPr>
          <p:cNvPr id="12" name="Gráfico 11" descr="Coche con relleno sólido">
            <a:extLst>
              <a:ext uri="{FF2B5EF4-FFF2-40B4-BE49-F238E27FC236}">
                <a16:creationId xmlns:a16="http://schemas.microsoft.com/office/drawing/2014/main" id="{5212D743-CE6D-8488-8E00-F7D2DF81ECF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718149" y="4578802"/>
            <a:ext cx="2044926" cy="2044926"/>
          </a:xfrm>
          <a:prstGeom prst="rect">
            <a:avLst/>
          </a:prstGeom>
        </p:spPr>
      </p:pic>
      <p:sp>
        <p:nvSpPr>
          <p:cNvPr id="13" name="Rectángulo 12">
            <a:extLst>
              <a:ext uri="{FF2B5EF4-FFF2-40B4-BE49-F238E27FC236}">
                <a16:creationId xmlns:a16="http://schemas.microsoft.com/office/drawing/2014/main" id="{3C02276E-D868-D97C-5450-6ED4F23C4120}"/>
              </a:ext>
            </a:extLst>
          </p:cNvPr>
          <p:cNvSpPr/>
          <p:nvPr/>
        </p:nvSpPr>
        <p:spPr>
          <a:xfrm>
            <a:off x="1063295" y="1776171"/>
            <a:ext cx="1475084" cy="923330"/>
          </a:xfrm>
          <a:prstGeom prst="rect">
            <a:avLst/>
          </a:prstGeom>
          <a:noFill/>
        </p:spPr>
        <p:txBody>
          <a:bodyPr wrap="non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latin typeface="Bebas Neue" panose="020B0606020202050201" pitchFamily="34" charset="0"/>
              </a:rPr>
              <a:t>CLASE</a:t>
            </a:r>
          </a:p>
        </p:txBody>
      </p:sp>
      <p:sp>
        <p:nvSpPr>
          <p:cNvPr id="14" name="Rectángulo 13">
            <a:extLst>
              <a:ext uri="{FF2B5EF4-FFF2-40B4-BE49-F238E27FC236}">
                <a16:creationId xmlns:a16="http://schemas.microsoft.com/office/drawing/2014/main" id="{26E0E60A-8084-B428-47D8-85ACF184AE28}"/>
              </a:ext>
            </a:extLst>
          </p:cNvPr>
          <p:cNvSpPr/>
          <p:nvPr/>
        </p:nvSpPr>
        <p:spPr>
          <a:xfrm>
            <a:off x="4923298" y="151002"/>
            <a:ext cx="2093843" cy="923330"/>
          </a:xfrm>
          <a:prstGeom prst="rect">
            <a:avLst/>
          </a:prstGeom>
          <a:noFill/>
        </p:spPr>
        <p:txBody>
          <a:bodyPr wrap="none" lIns="91440" tIns="45720" rIns="91440" bIns="45720">
            <a:spAutoFit/>
          </a:bodyPr>
          <a:lstStyle/>
          <a:p>
            <a:pPr algn="ctr"/>
            <a:r>
              <a:rPr lang="es-ES" sz="5400" dirty="0">
                <a:ln w="0"/>
                <a:effectLst>
                  <a:outerShdw blurRad="38100" dist="19050" dir="2700000" algn="tl" rotWithShape="0">
                    <a:schemeClr val="dk1">
                      <a:alpha val="40000"/>
                    </a:schemeClr>
                  </a:outerShdw>
                </a:effectLst>
                <a:latin typeface="Bebas Neue" panose="020B0606020202050201" pitchFamily="34" charset="0"/>
              </a:rPr>
              <a:t>Objeto 1</a:t>
            </a:r>
            <a:endParaRPr lang="es-ES" sz="5400" b="0" cap="none" spc="0" dirty="0">
              <a:ln w="0"/>
              <a:solidFill>
                <a:schemeClr val="tx1"/>
              </a:solidFill>
              <a:effectLst>
                <a:outerShdw blurRad="38100" dist="19050" dir="2700000" algn="tl" rotWithShape="0">
                  <a:schemeClr val="dk1">
                    <a:alpha val="40000"/>
                  </a:schemeClr>
                </a:outerShdw>
              </a:effectLst>
              <a:latin typeface="Bebas Neue" panose="020B0606020202050201" pitchFamily="34" charset="0"/>
            </a:endParaRPr>
          </a:p>
        </p:txBody>
      </p:sp>
      <p:sp>
        <p:nvSpPr>
          <p:cNvPr id="15" name="Rectángulo 14">
            <a:extLst>
              <a:ext uri="{FF2B5EF4-FFF2-40B4-BE49-F238E27FC236}">
                <a16:creationId xmlns:a16="http://schemas.microsoft.com/office/drawing/2014/main" id="{4E1774A2-ADDB-BC9F-21F2-F715316D7AB4}"/>
              </a:ext>
            </a:extLst>
          </p:cNvPr>
          <p:cNvSpPr/>
          <p:nvPr/>
        </p:nvSpPr>
        <p:spPr>
          <a:xfrm>
            <a:off x="8962617" y="1504815"/>
            <a:ext cx="2093843" cy="923330"/>
          </a:xfrm>
          <a:prstGeom prst="rect">
            <a:avLst/>
          </a:prstGeom>
          <a:noFill/>
        </p:spPr>
        <p:txBody>
          <a:bodyPr wrap="none" lIns="91440" tIns="45720" rIns="91440" bIns="45720">
            <a:spAutoFit/>
          </a:bodyPr>
          <a:lstStyle/>
          <a:p>
            <a:pPr algn="ctr"/>
            <a:r>
              <a:rPr lang="es-ES" sz="5400" dirty="0">
                <a:ln w="0"/>
                <a:effectLst>
                  <a:outerShdw blurRad="38100" dist="19050" dir="2700000" algn="tl" rotWithShape="0">
                    <a:schemeClr val="dk1">
                      <a:alpha val="40000"/>
                    </a:schemeClr>
                  </a:outerShdw>
                </a:effectLst>
                <a:latin typeface="Bebas Neue" panose="020B0606020202050201" pitchFamily="34" charset="0"/>
              </a:rPr>
              <a:t>Objeto 2</a:t>
            </a:r>
            <a:endParaRPr lang="es-ES" sz="5400" b="0" cap="none" spc="0" dirty="0">
              <a:ln w="0"/>
              <a:solidFill>
                <a:schemeClr val="tx1"/>
              </a:solidFill>
              <a:effectLst>
                <a:outerShdw blurRad="38100" dist="19050" dir="2700000" algn="tl" rotWithShape="0">
                  <a:schemeClr val="dk1">
                    <a:alpha val="40000"/>
                  </a:schemeClr>
                </a:outerShdw>
              </a:effectLst>
              <a:latin typeface="Bebas Neue" panose="020B0606020202050201" pitchFamily="34" charset="0"/>
            </a:endParaRPr>
          </a:p>
        </p:txBody>
      </p:sp>
      <p:sp>
        <p:nvSpPr>
          <p:cNvPr id="16" name="Rectángulo 15">
            <a:extLst>
              <a:ext uri="{FF2B5EF4-FFF2-40B4-BE49-F238E27FC236}">
                <a16:creationId xmlns:a16="http://schemas.microsoft.com/office/drawing/2014/main" id="{E1C4CDDD-D8AF-B0AA-7599-B7C8F05403A6}"/>
              </a:ext>
            </a:extLst>
          </p:cNvPr>
          <p:cNvSpPr/>
          <p:nvPr/>
        </p:nvSpPr>
        <p:spPr>
          <a:xfrm>
            <a:off x="4550836" y="3788445"/>
            <a:ext cx="2093843" cy="923330"/>
          </a:xfrm>
          <a:prstGeom prst="rect">
            <a:avLst/>
          </a:prstGeom>
          <a:noFill/>
        </p:spPr>
        <p:txBody>
          <a:bodyPr wrap="none" lIns="91440" tIns="45720" rIns="91440" bIns="45720">
            <a:spAutoFit/>
          </a:bodyPr>
          <a:lstStyle/>
          <a:p>
            <a:pPr algn="ctr"/>
            <a:r>
              <a:rPr lang="es-ES" sz="5400" dirty="0">
                <a:ln w="0"/>
                <a:effectLst>
                  <a:outerShdw blurRad="38100" dist="19050" dir="2700000" algn="tl" rotWithShape="0">
                    <a:schemeClr val="dk1">
                      <a:alpha val="40000"/>
                    </a:schemeClr>
                  </a:outerShdw>
                </a:effectLst>
                <a:latin typeface="Bebas Neue" panose="020B0606020202050201" pitchFamily="34" charset="0"/>
              </a:rPr>
              <a:t>Objeto 3</a:t>
            </a:r>
            <a:endParaRPr lang="es-ES" sz="5400" b="0" cap="none" spc="0" dirty="0">
              <a:ln w="0"/>
              <a:solidFill>
                <a:schemeClr val="tx1"/>
              </a:solidFill>
              <a:effectLst>
                <a:outerShdw blurRad="38100" dist="19050" dir="2700000" algn="tl" rotWithShape="0">
                  <a:schemeClr val="dk1">
                    <a:alpha val="40000"/>
                  </a:schemeClr>
                </a:outerShdw>
              </a:effectLst>
              <a:latin typeface="Bebas Neue" panose="020B0606020202050201" pitchFamily="34" charset="0"/>
            </a:endParaRPr>
          </a:p>
        </p:txBody>
      </p:sp>
      <p:sp>
        <p:nvSpPr>
          <p:cNvPr id="17" name="Rectángulo 16">
            <a:extLst>
              <a:ext uri="{FF2B5EF4-FFF2-40B4-BE49-F238E27FC236}">
                <a16:creationId xmlns:a16="http://schemas.microsoft.com/office/drawing/2014/main" id="{23518E9C-ABA3-EF65-1728-DF7E2D890B1C}"/>
              </a:ext>
            </a:extLst>
          </p:cNvPr>
          <p:cNvSpPr/>
          <p:nvPr/>
        </p:nvSpPr>
        <p:spPr>
          <a:xfrm>
            <a:off x="8551287" y="4208165"/>
            <a:ext cx="2093843" cy="923330"/>
          </a:xfrm>
          <a:prstGeom prst="rect">
            <a:avLst/>
          </a:prstGeom>
          <a:noFill/>
        </p:spPr>
        <p:txBody>
          <a:bodyPr wrap="none" lIns="91440" tIns="45720" rIns="91440" bIns="45720">
            <a:spAutoFit/>
          </a:bodyPr>
          <a:lstStyle/>
          <a:p>
            <a:pPr algn="ctr"/>
            <a:r>
              <a:rPr lang="es-ES" sz="5400" dirty="0">
                <a:ln w="0"/>
                <a:effectLst>
                  <a:outerShdw blurRad="38100" dist="19050" dir="2700000" algn="tl" rotWithShape="0">
                    <a:schemeClr val="dk1">
                      <a:alpha val="40000"/>
                    </a:schemeClr>
                  </a:outerShdw>
                </a:effectLst>
                <a:latin typeface="Bebas Neue" panose="020B0606020202050201" pitchFamily="34" charset="0"/>
              </a:rPr>
              <a:t>Objeto 4</a:t>
            </a:r>
            <a:endParaRPr lang="es-ES" sz="5400" b="0" cap="none" spc="0" dirty="0">
              <a:ln w="0"/>
              <a:solidFill>
                <a:schemeClr val="tx1"/>
              </a:solidFill>
              <a:effectLst>
                <a:outerShdw blurRad="38100" dist="19050" dir="2700000" algn="tl" rotWithShape="0">
                  <a:schemeClr val="dk1">
                    <a:alpha val="40000"/>
                  </a:schemeClr>
                </a:outerShdw>
              </a:effectLst>
              <a:latin typeface="Bebas Neue" panose="020B0606020202050201" pitchFamily="34" charset="0"/>
            </a:endParaRPr>
          </a:p>
        </p:txBody>
      </p:sp>
    </p:spTree>
    <p:extLst>
      <p:ext uri="{BB962C8B-B14F-4D97-AF65-F5344CB8AC3E}">
        <p14:creationId xmlns:p14="http://schemas.microsoft.com/office/powerpoint/2010/main" val="4288582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68A2032-C116-DF9B-8118-139CE9F1ACBB}"/>
              </a:ext>
            </a:extLst>
          </p:cNvPr>
          <p:cNvSpPr/>
          <p:nvPr/>
        </p:nvSpPr>
        <p:spPr>
          <a:xfrm>
            <a:off x="514375" y="170327"/>
            <a:ext cx="4325222" cy="954107"/>
          </a:xfrm>
          <a:prstGeom prst="rect">
            <a:avLst/>
          </a:prstGeom>
          <a:noFill/>
        </p:spPr>
        <p:txBody>
          <a:bodyPr wrap="none" lIns="91440" tIns="45720" rIns="91440" bIns="45720">
            <a:spAutoFit/>
          </a:bodyPr>
          <a:lstStyle/>
          <a:p>
            <a:pPr algn="ctr"/>
            <a:r>
              <a:rPr lang="es-ES" sz="5600" b="0" cap="none" spc="0" dirty="0">
                <a:ln w="0"/>
                <a:solidFill>
                  <a:schemeClr val="tx1"/>
                </a:solidFill>
                <a:effectLst>
                  <a:outerShdw blurRad="38100" dist="19050" dir="2700000" algn="tl" rotWithShape="0">
                    <a:schemeClr val="dk1">
                      <a:alpha val="40000"/>
                    </a:schemeClr>
                  </a:outerShdw>
                </a:effectLst>
                <a:latin typeface="Bebas Neue" panose="020B0606020202050201" pitchFamily="34" charset="0"/>
              </a:rPr>
              <a:t>encapsulamiento</a:t>
            </a:r>
          </a:p>
        </p:txBody>
      </p:sp>
      <p:sp>
        <p:nvSpPr>
          <p:cNvPr id="3" name="CuadroTexto 2">
            <a:extLst>
              <a:ext uri="{FF2B5EF4-FFF2-40B4-BE49-F238E27FC236}">
                <a16:creationId xmlns:a16="http://schemas.microsoft.com/office/drawing/2014/main" id="{AE8B92A2-86D2-603B-3159-D4E0323CEECE}"/>
              </a:ext>
            </a:extLst>
          </p:cNvPr>
          <p:cNvSpPr txBox="1"/>
          <p:nvPr/>
        </p:nvSpPr>
        <p:spPr>
          <a:xfrm>
            <a:off x="576044" y="1020704"/>
            <a:ext cx="11039911" cy="984885"/>
          </a:xfrm>
          <a:prstGeom prst="rect">
            <a:avLst/>
          </a:prstGeom>
          <a:noFill/>
        </p:spPr>
        <p:txBody>
          <a:bodyPr wrap="square" rtlCol="0">
            <a:spAutoFit/>
          </a:bodyPr>
          <a:lstStyle/>
          <a:p>
            <a:pPr algn="just"/>
            <a:r>
              <a:rPr lang="es-PE" sz="2900" dirty="0">
                <a:latin typeface="Bebas Neue" panose="020B0606020202050201" pitchFamily="34" charset="0"/>
              </a:rPr>
              <a:t>Este concepto implica la capacidad de las clases de ocultar sus detalles o funcionalidades internas y exponer (poner a disposición) solo lo realmente necesario.</a:t>
            </a:r>
          </a:p>
        </p:txBody>
      </p:sp>
      <p:sp>
        <p:nvSpPr>
          <p:cNvPr id="6" name="Rectángulo 5">
            <a:extLst>
              <a:ext uri="{FF2B5EF4-FFF2-40B4-BE49-F238E27FC236}">
                <a16:creationId xmlns:a16="http://schemas.microsoft.com/office/drawing/2014/main" id="{2BCAB8F6-DC99-D7F5-4184-9285BB52FCAC}"/>
              </a:ext>
            </a:extLst>
          </p:cNvPr>
          <p:cNvSpPr/>
          <p:nvPr/>
        </p:nvSpPr>
        <p:spPr>
          <a:xfrm>
            <a:off x="514375" y="2004145"/>
            <a:ext cx="3275256" cy="954107"/>
          </a:xfrm>
          <a:prstGeom prst="rect">
            <a:avLst/>
          </a:prstGeom>
          <a:noFill/>
        </p:spPr>
        <p:txBody>
          <a:bodyPr wrap="none" lIns="91440" tIns="45720" rIns="91440" bIns="45720">
            <a:spAutoFit/>
          </a:bodyPr>
          <a:lstStyle/>
          <a:p>
            <a:pPr algn="ctr"/>
            <a:r>
              <a:rPr lang="es-ES" sz="5600" b="0" cap="none" spc="0" dirty="0">
                <a:ln w="0"/>
                <a:solidFill>
                  <a:schemeClr val="tx1"/>
                </a:solidFill>
                <a:effectLst>
                  <a:outerShdw blurRad="38100" dist="19050" dir="2700000" algn="tl" rotWithShape="0">
                    <a:schemeClr val="dk1">
                      <a:alpha val="40000"/>
                    </a:schemeClr>
                  </a:outerShdw>
                </a:effectLst>
                <a:latin typeface="Bebas Neue" panose="020B0606020202050201" pitchFamily="34" charset="0"/>
              </a:rPr>
              <a:t>CONSTRUCTOR</a:t>
            </a:r>
          </a:p>
        </p:txBody>
      </p:sp>
      <p:sp>
        <p:nvSpPr>
          <p:cNvPr id="7" name="CuadroTexto 6">
            <a:extLst>
              <a:ext uri="{FF2B5EF4-FFF2-40B4-BE49-F238E27FC236}">
                <a16:creationId xmlns:a16="http://schemas.microsoft.com/office/drawing/2014/main" id="{DDE838DF-ABCB-7344-BD9F-5A2A00B4EACC}"/>
              </a:ext>
            </a:extLst>
          </p:cNvPr>
          <p:cNvSpPr txBox="1"/>
          <p:nvPr/>
        </p:nvSpPr>
        <p:spPr>
          <a:xfrm>
            <a:off x="576044" y="2890458"/>
            <a:ext cx="11039911" cy="1477328"/>
          </a:xfrm>
          <a:prstGeom prst="rect">
            <a:avLst/>
          </a:prstGeom>
          <a:noFill/>
        </p:spPr>
        <p:txBody>
          <a:bodyPr wrap="square" rtlCol="0">
            <a:spAutoFit/>
          </a:bodyPr>
          <a:lstStyle/>
          <a:p>
            <a:pPr algn="just"/>
            <a:r>
              <a:rPr lang="es-PE" sz="3000" dirty="0">
                <a:latin typeface="Bebas Neue" panose="020B0606020202050201" pitchFamily="34" charset="0"/>
              </a:rPr>
              <a:t>Es un método (función) especial que se define dentro de la clase y se ejecuta automáticamente cuando creamos un objeto o instancia, se pueden realizar múltiples tareas dentro de un constructor.</a:t>
            </a:r>
            <a:endParaRPr lang="es-PE" sz="2200" dirty="0">
              <a:latin typeface="Bebas Neue" panose="020B0606020202050201" pitchFamily="34" charset="0"/>
            </a:endParaRPr>
          </a:p>
        </p:txBody>
      </p:sp>
      <p:sp>
        <p:nvSpPr>
          <p:cNvPr id="9" name="Rectángulo 8">
            <a:extLst>
              <a:ext uri="{FF2B5EF4-FFF2-40B4-BE49-F238E27FC236}">
                <a16:creationId xmlns:a16="http://schemas.microsoft.com/office/drawing/2014/main" id="{55FD3DE9-FFBE-0045-B4BC-143C79335620}"/>
              </a:ext>
            </a:extLst>
          </p:cNvPr>
          <p:cNvSpPr/>
          <p:nvPr/>
        </p:nvSpPr>
        <p:spPr>
          <a:xfrm>
            <a:off x="576044" y="4367786"/>
            <a:ext cx="2307042" cy="954107"/>
          </a:xfrm>
          <a:prstGeom prst="rect">
            <a:avLst/>
          </a:prstGeom>
          <a:noFill/>
        </p:spPr>
        <p:txBody>
          <a:bodyPr wrap="none" lIns="91440" tIns="45720" rIns="91440" bIns="45720">
            <a:spAutoFit/>
          </a:bodyPr>
          <a:lstStyle/>
          <a:p>
            <a:pPr algn="ctr"/>
            <a:r>
              <a:rPr lang="es-ES" sz="5600" b="0" cap="none" spc="0" dirty="0">
                <a:ln w="0"/>
                <a:solidFill>
                  <a:schemeClr val="tx1"/>
                </a:solidFill>
                <a:effectLst>
                  <a:outerShdw blurRad="38100" dist="19050" dir="2700000" algn="tl" rotWithShape="0">
                    <a:schemeClr val="dk1">
                      <a:alpha val="40000"/>
                    </a:schemeClr>
                  </a:outerShdw>
                </a:effectLst>
                <a:latin typeface="Bebas Neue" panose="020B0606020202050201" pitchFamily="34" charset="0"/>
              </a:rPr>
              <a:t>herencia</a:t>
            </a:r>
          </a:p>
        </p:txBody>
      </p:sp>
      <p:sp>
        <p:nvSpPr>
          <p:cNvPr id="10" name="CuadroTexto 9">
            <a:extLst>
              <a:ext uri="{FF2B5EF4-FFF2-40B4-BE49-F238E27FC236}">
                <a16:creationId xmlns:a16="http://schemas.microsoft.com/office/drawing/2014/main" id="{B7DCF06A-BD07-A57C-DD2B-8A4D14B25C8C}"/>
              </a:ext>
            </a:extLst>
          </p:cNvPr>
          <p:cNvSpPr txBox="1"/>
          <p:nvPr/>
        </p:nvSpPr>
        <p:spPr>
          <a:xfrm>
            <a:off x="620925" y="5254099"/>
            <a:ext cx="11039911" cy="1477328"/>
          </a:xfrm>
          <a:prstGeom prst="rect">
            <a:avLst/>
          </a:prstGeom>
          <a:noFill/>
        </p:spPr>
        <p:txBody>
          <a:bodyPr wrap="square" rtlCol="0">
            <a:spAutoFit/>
          </a:bodyPr>
          <a:lstStyle/>
          <a:p>
            <a:pPr algn="just"/>
            <a:r>
              <a:rPr lang="es-PE" sz="3000" dirty="0">
                <a:latin typeface="Bebas Neue" panose="020B0606020202050201" pitchFamily="34" charset="0"/>
              </a:rPr>
              <a:t>Permite que una clase herede (reutilice) propiedades y métodos de otra clase. La clase que hereda se llama hija (o derivada) y la clase de la cual se hereda se llama padre (o base).</a:t>
            </a:r>
            <a:endParaRPr lang="es-PE" sz="2200" dirty="0">
              <a:latin typeface="Bebas Neue" panose="020B0606020202050201" pitchFamily="34" charset="0"/>
            </a:endParaRPr>
          </a:p>
        </p:txBody>
      </p:sp>
    </p:spTree>
    <p:extLst>
      <p:ext uri="{BB962C8B-B14F-4D97-AF65-F5344CB8AC3E}">
        <p14:creationId xmlns:p14="http://schemas.microsoft.com/office/powerpoint/2010/main" val="241894759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232</Words>
  <Application>Microsoft Office PowerPoint</Application>
  <PresentationFormat>Panorámica</PresentationFormat>
  <Paragraphs>31</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Bebas Neue</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Oscar Garcia</dc:creator>
  <cp:lastModifiedBy>Oscar Garcia</cp:lastModifiedBy>
  <cp:revision>4</cp:revision>
  <dcterms:created xsi:type="dcterms:W3CDTF">2023-11-28T01:01:43Z</dcterms:created>
  <dcterms:modified xsi:type="dcterms:W3CDTF">2023-11-28T23:41:09Z</dcterms:modified>
</cp:coreProperties>
</file>