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Лукьянов Никита</a:t>
            </a:r>
            <a:br>
              <a:rPr lang="ru-RU" dirty="0" smtClean="0"/>
            </a:br>
            <a:r>
              <a:rPr lang="ru-RU" dirty="0" smtClean="0"/>
              <a:t>11И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2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создать </a:t>
            </a:r>
            <a:r>
              <a:rPr lang="ru-RU" dirty="0" err="1" smtClean="0"/>
              <a:t>пакмана</a:t>
            </a:r>
            <a:r>
              <a:rPr lang="ru-RU" dirty="0" smtClean="0"/>
              <a:t> (почти оригинал)</a:t>
            </a:r>
          </a:p>
          <a:p>
            <a:r>
              <a:rPr lang="ru-RU" dirty="0" smtClean="0"/>
              <a:t>Нужен для «убивания» времени и просто повеселиться.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Использовано:</a:t>
            </a:r>
            <a:r>
              <a:rPr lang="en-US" dirty="0" smtClean="0"/>
              <a:t> 11 </a:t>
            </a:r>
            <a:r>
              <a:rPr lang="ru-RU" dirty="0" smtClean="0"/>
              <a:t>классов</a:t>
            </a:r>
          </a:p>
          <a:p>
            <a:r>
              <a:rPr lang="ru-RU" dirty="0" smtClean="0"/>
              <a:t>Особенности: меню, кнопки, анимации и </a:t>
            </a:r>
            <a:r>
              <a:rPr lang="ru-RU" dirty="0" err="1" smtClean="0"/>
              <a:t>т.д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7" y="3533775"/>
            <a:ext cx="35290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4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Почти сделан оригинальный </a:t>
            </a:r>
            <a:r>
              <a:rPr lang="ru-RU" dirty="0" err="1" smtClean="0"/>
              <a:t>пакман</a:t>
            </a:r>
            <a:r>
              <a:rPr lang="ru-RU" dirty="0" smtClean="0"/>
              <a:t>, можно добавить разнообразие уровней и вариативность </a:t>
            </a:r>
            <a:r>
              <a:rPr lang="ru-RU" smtClean="0"/>
              <a:t>выбора способностей.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2622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Pacman</vt:lpstr>
      <vt:lpstr>Введение:</vt:lpstr>
      <vt:lpstr>Описание реализации</vt:lpstr>
      <vt:lpstr>Заключение: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student</dc:creator>
  <cp:lastModifiedBy>student</cp:lastModifiedBy>
  <cp:revision>1</cp:revision>
  <dcterms:created xsi:type="dcterms:W3CDTF">2024-01-19T07:28:53Z</dcterms:created>
  <dcterms:modified xsi:type="dcterms:W3CDTF">2024-01-19T07:35:42Z</dcterms:modified>
</cp:coreProperties>
</file>