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D0E0-8A8D-4A5B-A8C2-7BFB1F69DB65}" type="datetimeFigureOut">
              <a:rPr lang="en-AU" smtClean="0"/>
              <a:t>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5190-CB42-40DF-B044-8222A650282D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7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D0E0-8A8D-4A5B-A8C2-7BFB1F69DB65}" type="datetimeFigureOut">
              <a:rPr lang="en-AU" smtClean="0"/>
              <a:t>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5190-CB42-40DF-B044-8222A65028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938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D0E0-8A8D-4A5B-A8C2-7BFB1F69DB65}" type="datetimeFigureOut">
              <a:rPr lang="en-AU" smtClean="0"/>
              <a:t>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5190-CB42-40DF-B044-8222A65028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4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D0E0-8A8D-4A5B-A8C2-7BFB1F69DB65}" type="datetimeFigureOut">
              <a:rPr lang="en-AU" smtClean="0"/>
              <a:t>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5190-CB42-40DF-B044-8222A65028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71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D0E0-8A8D-4A5B-A8C2-7BFB1F69DB65}" type="datetimeFigureOut">
              <a:rPr lang="en-AU" smtClean="0"/>
              <a:t>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5190-CB42-40DF-B044-8222A650282D}" type="slidenum">
              <a:rPr lang="en-AU" smtClean="0"/>
              <a:t>‹#›</a:t>
            </a:fld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5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D0E0-8A8D-4A5B-A8C2-7BFB1F69DB65}" type="datetimeFigureOut">
              <a:rPr lang="en-AU" smtClean="0"/>
              <a:t>2/07/2023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5190-CB42-40DF-B044-8222A65028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05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D0E0-8A8D-4A5B-A8C2-7BFB1F69DB65}" type="datetimeFigureOut">
              <a:rPr lang="en-AU" smtClean="0"/>
              <a:t>2/07/2023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5190-CB42-40DF-B044-8222A65028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81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D0E0-8A8D-4A5B-A8C2-7BFB1F69DB65}" type="datetimeFigureOut">
              <a:rPr lang="en-AU" smtClean="0"/>
              <a:t>2/07/2023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5190-CB42-40DF-B044-8222A65028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52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D0E0-8A8D-4A5B-A8C2-7BFB1F69DB65}" type="datetimeFigureOut">
              <a:rPr lang="en-AU" smtClean="0"/>
              <a:t>2/07/2023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5190-CB42-40DF-B044-8222A65028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79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0FD0E0-8A8D-4A5B-A8C2-7BFB1F69DB65}" type="datetimeFigureOut">
              <a:rPr lang="en-AU" smtClean="0"/>
              <a:t>2/07/2023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525190-CB42-40DF-B044-8222A65028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74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D0E0-8A8D-4A5B-A8C2-7BFB1F69DB65}" type="datetimeFigureOut">
              <a:rPr lang="en-AU" smtClean="0"/>
              <a:t>2/07/2023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25190-CB42-40DF-B044-8222A65028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668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0FD0E0-8A8D-4A5B-A8C2-7BFB1F69DB65}" type="datetimeFigureOut">
              <a:rPr lang="en-AU" smtClean="0"/>
              <a:t>2/07/2023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525190-CB42-40DF-B044-8222A650282D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42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8DCC9-8598-AD88-523E-DC869D8C1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AU" dirty="0"/>
              <a:t>Debugging and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8314D-87BB-274D-CA88-E50AB665D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Usman Rahat</a:t>
            </a:r>
          </a:p>
        </p:txBody>
      </p:sp>
      <p:pic>
        <p:nvPicPr>
          <p:cNvPr id="19" name="Graphic 6" descr="Gears">
            <a:extLst>
              <a:ext uri="{FF2B5EF4-FFF2-40B4-BE49-F238E27FC236}">
                <a16:creationId xmlns:a16="http://schemas.microsoft.com/office/drawing/2014/main" id="{05702064-2C7B-F06E-1EAA-C9EC2DB7F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474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5FA3-FCFA-1BB0-173B-2523B4B4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682F-8BF3-D9FC-394C-3C9902F3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337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Debugging and Error Handling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Rahat</dc:creator>
  <cp:lastModifiedBy>Usman Rahat</cp:lastModifiedBy>
  <cp:revision>2</cp:revision>
  <dcterms:created xsi:type="dcterms:W3CDTF">2023-07-02T05:14:46Z</dcterms:created>
  <dcterms:modified xsi:type="dcterms:W3CDTF">2023-07-02T05:17:05Z</dcterms:modified>
</cp:coreProperties>
</file>