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39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A5069-CDB3-1747-BA8C-16EA7D7FFE43}" v="364" dt="2023-03-28T22:32:00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6196" autoAdjust="0"/>
  </p:normalViewPr>
  <p:slideViewPr>
    <p:cSldViewPr snapToGrid="0" snapToObjects="1">
      <p:cViewPr varScale="1">
        <p:scale>
          <a:sx n="37" d="100"/>
          <a:sy n="37" d="100"/>
        </p:scale>
        <p:origin x="696" y="280"/>
      </p:cViewPr>
      <p:guideLst>
        <p:guide orient="horz" pos="6839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-Sabounchi" userId="b196a7b6148f1d32" providerId="LiveId" clId="{6B3A5069-CDB3-1747-BA8C-16EA7D7FFE43}"/>
    <pc:docChg chg="undo redo custSel modSld modMainMaster">
      <pc:chgData name="Ahmed Al-Sabounchi" userId="b196a7b6148f1d32" providerId="LiveId" clId="{6B3A5069-CDB3-1747-BA8C-16EA7D7FFE43}" dt="2023-04-24T22:35:17.124" v="4308" actId="20577"/>
      <pc:docMkLst>
        <pc:docMk/>
      </pc:docMkLst>
      <pc:sldChg chg="addSp delSp modSp mod">
        <pc:chgData name="Ahmed Al-Sabounchi" userId="b196a7b6148f1d32" providerId="LiveId" clId="{6B3A5069-CDB3-1747-BA8C-16EA7D7FFE43}" dt="2023-04-24T22:35:17.124" v="4308" actId="20577"/>
        <pc:sldMkLst>
          <pc:docMk/>
          <pc:sldMk cId="2367366038" sldId="256"/>
        </pc:sldMkLst>
        <pc:spChg chg="mod">
          <ac:chgData name="Ahmed Al-Sabounchi" userId="b196a7b6148f1d32" providerId="LiveId" clId="{6B3A5069-CDB3-1747-BA8C-16EA7D7FFE43}" dt="2023-03-28T22:27:08.824" v="4274" actId="120"/>
          <ac:spMkLst>
            <pc:docMk/>
            <pc:sldMk cId="2367366038" sldId="256"/>
            <ac:spMk id="3" creationId="{55B6BE64-D057-906A-3034-252B2AB048F4}"/>
          </ac:spMkLst>
        </pc:spChg>
        <pc:spChg chg="add del mod">
          <ac:chgData name="Ahmed Al-Sabounchi" userId="b196a7b6148f1d32" providerId="LiveId" clId="{6B3A5069-CDB3-1747-BA8C-16EA7D7FFE43}" dt="2023-03-27T13:56:19.164" v="2257"/>
          <ac:spMkLst>
            <pc:docMk/>
            <pc:sldMk cId="2367366038" sldId="256"/>
            <ac:spMk id="6" creationId="{7228DD42-36EE-0C0C-FC81-12639B54D168}"/>
          </ac:spMkLst>
        </pc:spChg>
        <pc:spChg chg="add del mod">
          <ac:chgData name="Ahmed Al-Sabounchi" userId="b196a7b6148f1d32" providerId="LiveId" clId="{6B3A5069-CDB3-1747-BA8C-16EA7D7FFE43}" dt="2023-03-28T10:51:11.773" v="3688"/>
          <ac:spMkLst>
            <pc:docMk/>
            <pc:sldMk cId="2367366038" sldId="256"/>
            <ac:spMk id="9" creationId="{30227972-9C58-FB0B-E392-C8BEB9B99401}"/>
          </ac:spMkLst>
        </pc:spChg>
        <pc:spChg chg="add del mod">
          <ac:chgData name="Ahmed Al-Sabounchi" userId="b196a7b6148f1d32" providerId="LiveId" clId="{6B3A5069-CDB3-1747-BA8C-16EA7D7FFE43}" dt="2023-03-28T11:00:00.264" v="3715"/>
          <ac:spMkLst>
            <pc:docMk/>
            <pc:sldMk cId="2367366038" sldId="256"/>
            <ac:spMk id="10" creationId="{87F6C907-BF98-F9FD-3B9F-976592F50E86}"/>
          </ac:spMkLst>
        </pc:spChg>
        <pc:spChg chg="add del mod">
          <ac:chgData name="Ahmed Al-Sabounchi" userId="b196a7b6148f1d32" providerId="LiveId" clId="{6B3A5069-CDB3-1747-BA8C-16EA7D7FFE43}" dt="2023-03-28T11:05:09.380" v="3766"/>
          <ac:spMkLst>
            <pc:docMk/>
            <pc:sldMk cId="2367366038" sldId="256"/>
            <ac:spMk id="11" creationId="{DBB8D678-E9F6-3442-0EA8-A77E1D3E4B3B}"/>
          </ac:spMkLst>
        </pc:spChg>
        <pc:spChg chg="add del">
          <ac:chgData name="Ahmed Al-Sabounchi" userId="b196a7b6148f1d32" providerId="LiveId" clId="{6B3A5069-CDB3-1747-BA8C-16EA7D7FFE43}" dt="2023-03-28T11:05:28.082" v="3768" actId="22"/>
          <ac:spMkLst>
            <pc:docMk/>
            <pc:sldMk cId="2367366038" sldId="256"/>
            <ac:spMk id="13" creationId="{BD7B4724-C45B-C254-7CCF-5DEFB64A82B4}"/>
          </ac:spMkLst>
        </pc:spChg>
        <pc:spChg chg="add del mod">
          <ac:chgData name="Ahmed Al-Sabounchi" userId="b196a7b6148f1d32" providerId="LiveId" clId="{6B3A5069-CDB3-1747-BA8C-16EA7D7FFE43}" dt="2023-03-28T11:07:17.827" v="3809" actId="478"/>
          <ac:spMkLst>
            <pc:docMk/>
            <pc:sldMk cId="2367366038" sldId="256"/>
            <ac:spMk id="17" creationId="{1C1B5AE4-BC1D-9D97-4145-3D8339528A4A}"/>
          </ac:spMkLst>
        </pc:spChg>
        <pc:spChg chg="add del">
          <ac:chgData name="Ahmed Al-Sabounchi" userId="b196a7b6148f1d32" providerId="LiveId" clId="{6B3A5069-CDB3-1747-BA8C-16EA7D7FFE43}" dt="2023-03-28T11:06:11.522" v="3778" actId="22"/>
          <ac:spMkLst>
            <pc:docMk/>
            <pc:sldMk cId="2367366038" sldId="256"/>
            <ac:spMk id="19" creationId="{E202CEEB-ABE3-0846-85E6-DE3325CFB36A}"/>
          </ac:spMkLst>
        </pc:spChg>
        <pc:spChg chg="add del mod">
          <ac:chgData name="Ahmed Al-Sabounchi" userId="b196a7b6148f1d32" providerId="LiveId" clId="{6B3A5069-CDB3-1747-BA8C-16EA7D7FFE43}" dt="2023-03-28T11:07:59.014" v="3829"/>
          <ac:spMkLst>
            <pc:docMk/>
            <pc:sldMk cId="2367366038" sldId="256"/>
            <ac:spMk id="28" creationId="{0B49EE3D-644B-79F5-09C8-C9C5E1A34E67}"/>
          </ac:spMkLst>
        </pc:spChg>
        <pc:spChg chg="add del mod">
          <ac:chgData name="Ahmed Al-Sabounchi" userId="b196a7b6148f1d32" providerId="LiveId" clId="{6B3A5069-CDB3-1747-BA8C-16EA7D7FFE43}" dt="2023-03-28T11:07:12.919" v="3808"/>
          <ac:spMkLst>
            <pc:docMk/>
            <pc:sldMk cId="2367366038" sldId="256"/>
            <ac:spMk id="29" creationId="{C4A14B37-E441-3FBD-6062-53C2C55EB24B}"/>
          </ac:spMkLst>
        </pc:spChg>
        <pc:spChg chg="add del mod">
          <ac:chgData name="Ahmed Al-Sabounchi" userId="b196a7b6148f1d32" providerId="LiveId" clId="{6B3A5069-CDB3-1747-BA8C-16EA7D7FFE43}" dt="2023-03-28T11:07:58.755" v="3827"/>
          <ac:spMkLst>
            <pc:docMk/>
            <pc:sldMk cId="2367366038" sldId="256"/>
            <ac:spMk id="32" creationId="{903451B3-7E17-AC2C-1B97-DD52B4014F5F}"/>
          </ac:spMkLst>
        </pc:spChg>
        <pc:spChg chg="add del mod">
          <ac:chgData name="Ahmed Al-Sabounchi" userId="b196a7b6148f1d32" providerId="LiveId" clId="{6B3A5069-CDB3-1747-BA8C-16EA7D7FFE43}" dt="2023-03-28T22:23:05.351" v="4216" actId="478"/>
          <ac:spMkLst>
            <pc:docMk/>
            <pc:sldMk cId="2367366038" sldId="256"/>
            <ac:spMk id="33" creationId="{2F0D9513-0ADF-F9B0-DF2D-40FF030816C0}"/>
          </ac:spMkLst>
        </pc:spChg>
        <pc:spChg chg="del">
          <ac:chgData name="Ahmed Al-Sabounchi" userId="b196a7b6148f1d32" providerId="LiveId" clId="{6B3A5069-CDB3-1747-BA8C-16EA7D7FFE43}" dt="2023-03-28T11:06:00.498" v="3770"/>
          <ac:spMkLst>
            <pc:docMk/>
            <pc:sldMk cId="2367366038" sldId="256"/>
            <ac:spMk id="45" creationId="{16F85D05-7640-7842-8F65-63F585628A86}"/>
          </ac:spMkLst>
        </pc:spChg>
        <pc:spChg chg="del mod">
          <ac:chgData name="Ahmed Al-Sabounchi" userId="b196a7b6148f1d32" providerId="LiveId" clId="{6B3A5069-CDB3-1747-BA8C-16EA7D7FFE43}" dt="2023-03-28T11:07:18.534" v="3811" actId="478"/>
          <ac:spMkLst>
            <pc:docMk/>
            <pc:sldMk cId="2367366038" sldId="256"/>
            <ac:spMk id="46" creationId="{43FAC1D5-97A1-4744-90A2-1B34770D9DB2}"/>
          </ac:spMkLst>
        </pc:spChg>
        <pc:spChg chg="mod">
          <ac:chgData name="Ahmed Al-Sabounchi" userId="b196a7b6148f1d32" providerId="LiveId" clId="{6B3A5069-CDB3-1747-BA8C-16EA7D7FFE43}" dt="2023-03-28T22:10:15.163" v="3934" actId="20577"/>
          <ac:spMkLst>
            <pc:docMk/>
            <pc:sldMk cId="2367366038" sldId="256"/>
            <ac:spMk id="68" creationId="{E0A71986-6A46-B44D-AD31-03EAD7F13EA2}"/>
          </ac:spMkLst>
        </pc:spChg>
        <pc:spChg chg="del">
          <ac:chgData name="Ahmed Al-Sabounchi" userId="b196a7b6148f1d32" providerId="LiveId" clId="{6B3A5069-CDB3-1747-BA8C-16EA7D7FFE43}" dt="2023-03-27T13:49:58.318" v="1264" actId="478"/>
          <ac:spMkLst>
            <pc:docMk/>
            <pc:sldMk cId="2367366038" sldId="256"/>
            <ac:spMk id="71" creationId="{6EAB2827-AFB2-114B-953D-13DC8573185E}"/>
          </ac:spMkLst>
        </pc:spChg>
        <pc:spChg chg="mod">
          <ac:chgData name="Ahmed Al-Sabounchi" userId="b196a7b6148f1d32" providerId="LiveId" clId="{6B3A5069-CDB3-1747-BA8C-16EA7D7FFE43}" dt="2023-03-28T22:18:12.268" v="4084" actId="20577"/>
          <ac:spMkLst>
            <pc:docMk/>
            <pc:sldMk cId="2367366038" sldId="256"/>
            <ac:spMk id="74" creationId="{4DF8C20F-782A-0443-97F4-A5600E8ECF4F}"/>
          </ac:spMkLst>
        </pc:spChg>
        <pc:spChg chg="mod">
          <ac:chgData name="Ahmed Al-Sabounchi" userId="b196a7b6148f1d32" providerId="LiveId" clId="{6B3A5069-CDB3-1747-BA8C-16EA7D7FFE43}" dt="2023-03-28T10:45:34.539" v="3628" actId="20577"/>
          <ac:spMkLst>
            <pc:docMk/>
            <pc:sldMk cId="2367366038" sldId="256"/>
            <ac:spMk id="79" creationId="{AF94EA51-DDA8-394D-BD50-DDF842A17DF2}"/>
          </ac:spMkLst>
        </pc:spChg>
        <pc:graphicFrameChg chg="add del mod modGraphic">
          <ac:chgData name="Ahmed Al-Sabounchi" userId="b196a7b6148f1d32" providerId="LiveId" clId="{6B3A5069-CDB3-1747-BA8C-16EA7D7FFE43}" dt="2023-03-27T13:48:30.354" v="879" actId="478"/>
          <ac:graphicFrameMkLst>
            <pc:docMk/>
            <pc:sldMk cId="2367366038" sldId="256"/>
            <ac:graphicFrameMk id="2" creationId="{95094C5D-2460-C4C8-A494-15FBF9CCF4A2}"/>
          </ac:graphicFrameMkLst>
        </pc:graphicFrameChg>
        <pc:graphicFrameChg chg="add mod modGraphic">
          <ac:chgData name="Ahmed Al-Sabounchi" userId="b196a7b6148f1d32" providerId="LiveId" clId="{6B3A5069-CDB3-1747-BA8C-16EA7D7FFE43}" dt="2023-03-28T22:32:08.104" v="4307" actId="1036"/>
          <ac:graphicFrameMkLst>
            <pc:docMk/>
            <pc:sldMk cId="2367366038" sldId="256"/>
            <ac:graphicFrameMk id="5" creationId="{684D0009-8E98-964E-5905-79917E11181D}"/>
          </ac:graphicFrameMkLst>
        </pc:graphicFrameChg>
        <pc:graphicFrameChg chg="mod">
          <ac:chgData name="Ahmed Al-Sabounchi" userId="b196a7b6148f1d32" providerId="LiveId" clId="{6B3A5069-CDB3-1747-BA8C-16EA7D7FFE43}" dt="2023-03-28T10:32:44.777" v="3262" actId="1036"/>
          <ac:graphicFrameMkLst>
            <pc:docMk/>
            <pc:sldMk cId="2367366038" sldId="256"/>
            <ac:graphicFrameMk id="7" creationId="{97CAB2C7-39F7-CCFF-4D58-8EA9CEF0BB40}"/>
          </ac:graphicFrameMkLst>
        </pc:graphicFrameChg>
        <pc:graphicFrameChg chg="modGraphic">
          <ac:chgData name="Ahmed Al-Sabounchi" userId="b196a7b6148f1d32" providerId="LiveId" clId="{6B3A5069-CDB3-1747-BA8C-16EA7D7FFE43}" dt="2023-04-24T22:35:17.124" v="4308" actId="20577"/>
          <ac:graphicFrameMkLst>
            <pc:docMk/>
            <pc:sldMk cId="2367366038" sldId="256"/>
            <ac:graphicFrameMk id="65" creationId="{0E913912-3BA0-FE4C-9B91-FA1547B692B1}"/>
          </ac:graphicFrameMkLst>
        </pc:graphicFrameChg>
        <pc:graphicFrameChg chg="mod modGraphic">
          <ac:chgData name="Ahmed Al-Sabounchi" userId="b196a7b6148f1d32" providerId="LiveId" clId="{6B3A5069-CDB3-1747-BA8C-16EA7D7FFE43}" dt="2023-03-28T11:04:55.529" v="3763" actId="108"/>
          <ac:graphicFrameMkLst>
            <pc:docMk/>
            <pc:sldMk cId="2367366038" sldId="256"/>
            <ac:graphicFrameMk id="69" creationId="{97BF7B1D-C9DF-5641-B971-057632E6D14D}"/>
          </ac:graphicFrameMkLst>
        </pc:graphicFrameChg>
        <pc:graphicFrameChg chg="del">
          <ac:chgData name="Ahmed Al-Sabounchi" userId="b196a7b6148f1d32" providerId="LiveId" clId="{6B3A5069-CDB3-1747-BA8C-16EA7D7FFE43}" dt="2023-03-27T13:31:14.859" v="123" actId="478"/>
          <ac:graphicFrameMkLst>
            <pc:docMk/>
            <pc:sldMk cId="2367366038" sldId="256"/>
            <ac:graphicFrameMk id="70" creationId="{8C1ECBA5-2BFC-684B-B02C-7CE2647A01C8}"/>
          </ac:graphicFrameMkLst>
        </pc:graphicFrameChg>
        <pc:graphicFrameChg chg="mod modGraphic">
          <ac:chgData name="Ahmed Al-Sabounchi" userId="b196a7b6148f1d32" providerId="LiveId" clId="{6B3A5069-CDB3-1747-BA8C-16EA7D7FFE43}" dt="2023-03-28T22:24:10.282" v="4241" actId="1035"/>
          <ac:graphicFrameMkLst>
            <pc:docMk/>
            <pc:sldMk cId="2367366038" sldId="256"/>
            <ac:graphicFrameMk id="73" creationId="{524C8ED4-DD4C-5449-9476-43CD42664009}"/>
          </ac:graphicFrameMkLst>
        </pc:graphicFrameChg>
        <pc:graphicFrameChg chg="mod modGraphic">
          <ac:chgData name="Ahmed Al-Sabounchi" userId="b196a7b6148f1d32" providerId="LiveId" clId="{6B3A5069-CDB3-1747-BA8C-16EA7D7FFE43}" dt="2023-03-27T18:38:43.403" v="2406" actId="1076"/>
          <ac:graphicFrameMkLst>
            <pc:docMk/>
            <pc:sldMk cId="2367366038" sldId="256"/>
            <ac:graphicFrameMk id="77" creationId="{8C1F298F-00D9-6B43-8C35-05E1D86523FC}"/>
          </ac:graphicFrameMkLst>
        </pc:graphicFrameChg>
        <pc:graphicFrameChg chg="del modGraphic">
          <ac:chgData name="Ahmed Al-Sabounchi" userId="b196a7b6148f1d32" providerId="LiveId" clId="{6B3A5069-CDB3-1747-BA8C-16EA7D7FFE43}" dt="2023-03-27T13:47:05.562" v="680" actId="478"/>
          <ac:graphicFrameMkLst>
            <pc:docMk/>
            <pc:sldMk cId="2367366038" sldId="256"/>
            <ac:graphicFrameMk id="78" creationId="{8F464E70-41F4-6346-844C-4F70552543B7}"/>
          </ac:graphicFrameMkLst>
        </pc:graphicFrameChg>
        <pc:graphicFrameChg chg="mod modGraphic">
          <ac:chgData name="Ahmed Al-Sabounchi" userId="b196a7b6148f1d32" providerId="LiveId" clId="{6B3A5069-CDB3-1747-BA8C-16EA7D7FFE43}" dt="2023-03-28T22:24:03.788" v="4225"/>
          <ac:graphicFrameMkLst>
            <pc:docMk/>
            <pc:sldMk cId="2367366038" sldId="256"/>
            <ac:graphicFrameMk id="80" creationId="{B4C3CA05-CCE0-9048-9F40-29E9BFF120E5}"/>
          </ac:graphicFrameMkLst>
        </pc:graphicFrameChg>
        <pc:picChg chg="add mod">
          <ac:chgData name="Ahmed Al-Sabounchi" userId="b196a7b6148f1d32" providerId="LiveId" clId="{6B3A5069-CDB3-1747-BA8C-16EA7D7FFE43}" dt="2023-03-28T10:53:23.926" v="3710" actId="1035"/>
          <ac:picMkLst>
            <pc:docMk/>
            <pc:sldMk cId="2367366038" sldId="256"/>
            <ac:picMk id="4" creationId="{2FCD9381-BF2E-3994-54E2-B54BC715F28C}"/>
          </ac:picMkLst>
        </pc:picChg>
        <pc:picChg chg="add mod">
          <ac:chgData name="Ahmed Al-Sabounchi" userId="b196a7b6148f1d32" providerId="LiveId" clId="{6B3A5069-CDB3-1747-BA8C-16EA7D7FFE43}" dt="2023-03-28T10:46:18.295" v="3633" actId="1035"/>
          <ac:picMkLst>
            <pc:docMk/>
            <pc:sldMk cId="2367366038" sldId="256"/>
            <ac:picMk id="8" creationId="{454F4F2A-4921-ADF0-F8FC-6DD8DFD3912F}"/>
          </ac:picMkLst>
        </pc:picChg>
        <pc:picChg chg="add del mod">
          <ac:chgData name="Ahmed Al-Sabounchi" userId="b196a7b6148f1d32" providerId="LiveId" clId="{6B3A5069-CDB3-1747-BA8C-16EA7D7FFE43}" dt="2023-03-28T11:06:06.850" v="3776" actId="478"/>
          <ac:picMkLst>
            <pc:docMk/>
            <pc:sldMk cId="2367366038" sldId="256"/>
            <ac:picMk id="15" creationId="{C9AD8FF2-4B4A-1E0F-3116-6611C4BA633B}"/>
          </ac:picMkLst>
        </pc:picChg>
        <pc:picChg chg="add del mod">
          <ac:chgData name="Ahmed Al-Sabounchi" userId="b196a7b6148f1d32" providerId="LiveId" clId="{6B3A5069-CDB3-1747-BA8C-16EA7D7FFE43}" dt="2023-03-28T11:06:18.597" v="3783"/>
          <ac:picMkLst>
            <pc:docMk/>
            <pc:sldMk cId="2367366038" sldId="256"/>
            <ac:picMk id="21" creationId="{F0985F51-15B3-2967-31FE-00DC850240A5}"/>
          </ac:picMkLst>
        </pc:picChg>
        <pc:picChg chg="add del mod">
          <ac:chgData name="Ahmed Al-Sabounchi" userId="b196a7b6148f1d32" providerId="LiveId" clId="{6B3A5069-CDB3-1747-BA8C-16EA7D7FFE43}" dt="2023-03-28T11:06:33.144" v="3788"/>
          <ac:picMkLst>
            <pc:docMk/>
            <pc:sldMk cId="2367366038" sldId="256"/>
            <ac:picMk id="23" creationId="{3E2B3AED-E557-C6C4-1898-88978CD92BC8}"/>
          </ac:picMkLst>
        </pc:picChg>
        <pc:picChg chg="add del mod">
          <ac:chgData name="Ahmed Al-Sabounchi" userId="b196a7b6148f1d32" providerId="LiveId" clId="{6B3A5069-CDB3-1747-BA8C-16EA7D7FFE43}" dt="2023-03-28T11:06:52.318" v="3795"/>
          <ac:picMkLst>
            <pc:docMk/>
            <pc:sldMk cId="2367366038" sldId="256"/>
            <ac:picMk id="25" creationId="{4C4787BA-B806-3D45-1523-D05EB83BD942}"/>
          </ac:picMkLst>
        </pc:picChg>
        <pc:picChg chg="add del mod">
          <ac:chgData name="Ahmed Al-Sabounchi" userId="b196a7b6148f1d32" providerId="LiveId" clId="{6B3A5069-CDB3-1747-BA8C-16EA7D7FFE43}" dt="2023-03-28T11:07:06.290" v="3802" actId="931"/>
          <ac:picMkLst>
            <pc:docMk/>
            <pc:sldMk cId="2367366038" sldId="256"/>
            <ac:picMk id="27" creationId="{FE2DC6AC-B697-75F6-2580-DE2A4E10EE15}"/>
          </ac:picMkLst>
        </pc:picChg>
        <pc:picChg chg="add del mod">
          <ac:chgData name="Ahmed Al-Sabounchi" userId="b196a7b6148f1d32" providerId="LiveId" clId="{6B3A5069-CDB3-1747-BA8C-16EA7D7FFE43}" dt="2023-03-28T11:07:12.234" v="3806"/>
          <ac:picMkLst>
            <pc:docMk/>
            <pc:sldMk cId="2367366038" sldId="256"/>
            <ac:picMk id="31" creationId="{21472C5F-CB6A-2C24-AB18-62CA785EC74B}"/>
          </ac:picMkLst>
        </pc:picChg>
        <pc:picChg chg="add del">
          <ac:chgData name="Ahmed Al-Sabounchi" userId="b196a7b6148f1d32" providerId="LiveId" clId="{6B3A5069-CDB3-1747-BA8C-16EA7D7FFE43}" dt="2023-03-28T11:05:55.513" v="3769" actId="478"/>
          <ac:picMkLst>
            <pc:docMk/>
            <pc:sldMk cId="2367366038" sldId="256"/>
            <ac:picMk id="62" creationId="{308BD638-E77D-DD44-8981-CEF3798B5EF1}"/>
          </ac:picMkLst>
        </pc:picChg>
        <pc:picChg chg="add mod">
          <ac:chgData name="Ahmed Al-Sabounchi" userId="b196a7b6148f1d32" providerId="LiveId" clId="{6B3A5069-CDB3-1747-BA8C-16EA7D7FFE43}" dt="2023-03-28T22:32:00.350" v="4297" actId="1036"/>
          <ac:picMkLst>
            <pc:docMk/>
            <pc:sldMk cId="2367366038" sldId="256"/>
            <ac:picMk id="1026" creationId="{FE396090-2E77-924E-3CF0-0DB94D75493B}"/>
          </ac:picMkLst>
        </pc:picChg>
        <pc:picChg chg="add mod">
          <ac:chgData name="Ahmed Al-Sabounchi" userId="b196a7b6148f1d32" providerId="LiveId" clId="{6B3A5069-CDB3-1747-BA8C-16EA7D7FFE43}" dt="2023-03-28T22:26:42.664" v="4269" actId="1076"/>
          <ac:picMkLst>
            <pc:docMk/>
            <pc:sldMk cId="2367366038" sldId="256"/>
            <ac:picMk id="1028" creationId="{58E8C14B-82DC-7964-1D39-910F6C674A4C}"/>
          </ac:picMkLst>
        </pc:picChg>
        <pc:picChg chg="add mod">
          <ac:chgData name="Ahmed Al-Sabounchi" userId="b196a7b6148f1d32" providerId="LiveId" clId="{6B3A5069-CDB3-1747-BA8C-16EA7D7FFE43}" dt="2023-03-28T10:53:13.784" v="3691" actId="1076"/>
          <ac:picMkLst>
            <pc:docMk/>
            <pc:sldMk cId="2367366038" sldId="256"/>
            <ac:picMk id="1030" creationId="{93642991-842D-2EC9-382E-9279A1082620}"/>
          </ac:picMkLst>
        </pc:picChg>
        <pc:picChg chg="add mod">
          <ac:chgData name="Ahmed Al-Sabounchi" userId="b196a7b6148f1d32" providerId="LiveId" clId="{6B3A5069-CDB3-1747-BA8C-16EA7D7FFE43}" dt="2023-03-28T11:08:21.787" v="3835" actId="1076"/>
          <ac:picMkLst>
            <pc:docMk/>
            <pc:sldMk cId="2367366038" sldId="256"/>
            <ac:picMk id="1032" creationId="{12EF7FCA-0F36-C502-3316-733477EE16DF}"/>
          </ac:picMkLst>
        </pc:picChg>
        <pc:picChg chg="add mod">
          <ac:chgData name="Ahmed Al-Sabounchi" userId="b196a7b6148f1d32" providerId="LiveId" clId="{6B3A5069-CDB3-1747-BA8C-16EA7D7FFE43}" dt="2023-03-28T11:08:49.840" v="3860" actId="1076"/>
          <ac:picMkLst>
            <pc:docMk/>
            <pc:sldMk cId="2367366038" sldId="256"/>
            <ac:picMk id="1034" creationId="{06A379A0-E515-02C2-5657-EC4FAC3F4555}"/>
          </ac:picMkLst>
        </pc:picChg>
      </pc:sldChg>
      <pc:sldMasterChg chg="modSldLayout">
        <pc:chgData name="Ahmed Al-Sabounchi" userId="b196a7b6148f1d32" providerId="LiveId" clId="{6B3A5069-CDB3-1747-BA8C-16EA7D7FFE43}" dt="2023-03-28T22:31:49.680" v="4284"/>
        <pc:sldMasterMkLst>
          <pc:docMk/>
          <pc:sldMasterMk cId="1104689827" sldId="2147483648"/>
        </pc:sldMasterMkLst>
        <pc:sldLayoutChg chg="setBg">
          <pc:chgData name="Ahmed Al-Sabounchi" userId="b196a7b6148f1d32" providerId="LiveId" clId="{6B3A5069-CDB3-1747-BA8C-16EA7D7FFE43}" dt="2023-03-28T22:31:49.680" v="4284"/>
          <pc:sldLayoutMkLst>
            <pc:docMk/>
            <pc:sldMasterMk cId="1104689827" sldId="2147483648"/>
            <pc:sldLayoutMk cId="106162278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4/24/23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1pPr>
    <a:lvl2pPr marL="1755648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2pPr>
    <a:lvl3pPr marL="3511296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3pPr>
    <a:lvl4pPr marL="5266944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4pPr>
    <a:lvl5pPr marL="7022592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7DEF0DE6-C147-D644-AA47-921874E0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25760"/>
            <a:ext cx="6251943" cy="1551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2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9E04E-EECE-514C-8C6A-014B0DE1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1944" y="5022819"/>
            <a:ext cx="31366045" cy="1356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2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E1F81E-AE51-B242-9B30-0E02D868C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1944" y="1"/>
            <a:ext cx="31366044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2"/>
          </a:p>
        </p:txBody>
      </p:sp>
      <p:sp>
        <p:nvSpPr>
          <p:cNvPr id="41" name="Title Placeholder">
            <a:extLst>
              <a:ext uri="{FF2B5EF4-FFF2-40B4-BE49-F238E27FC236}">
                <a16:creationId xmlns:a16="http://schemas.microsoft.com/office/drawing/2014/main" id="{D20BBC73-DBA0-AB48-B0B0-1872463D8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4959" y="4"/>
            <a:ext cx="29877488" cy="4937757"/>
          </a:xfrm>
        </p:spPr>
        <p:txBody>
          <a:bodyPr bIns="0" anchor="ctr" anchorCtr="0">
            <a:noAutofit/>
          </a:bodyPr>
          <a:lstStyle>
            <a:lvl1pPr>
              <a:lnSpc>
                <a:spcPct val="112000"/>
              </a:lnSpc>
              <a:defRPr lang="en-CA" sz="720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(Title Placeholder) </a:t>
            </a:r>
            <a:b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</a:br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Stacked versions of McMaster Logo Lockups can be download online through the brand resources library at </a:t>
            </a:r>
            <a:r>
              <a:rPr lang="en-CA" dirty="0" err="1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brand.mcmaster.ca</a:t>
            </a:r>
            <a:endParaRPr lang="en-CA" dirty="0">
              <a:solidFill>
                <a:srgbClr val="FFFFFF"/>
              </a:solidFill>
              <a:effectLst/>
              <a:latin typeface="Univers LT Std" panose="020B0603020202020204" pitchFamily="34" charset="0"/>
            </a:endParaRPr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1B279406-8A03-EB4F-A913-91030ED147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341003" y="3108627"/>
            <a:ext cx="4954774" cy="2654219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9D58040F-5492-084E-B71A-3693E84404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312649" y="684405"/>
            <a:ext cx="4954774" cy="1952471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3339EC-4959-184B-A676-048CD9FB4D35}"/>
              </a:ext>
            </a:extLst>
          </p:cNvPr>
          <p:cNvCxnSpPr>
            <a:cxnSpLocks/>
          </p:cNvCxnSpPr>
          <p:nvPr userDrawn="1"/>
        </p:nvCxnSpPr>
        <p:spPr>
          <a:xfrm>
            <a:off x="0" y="6379535"/>
            <a:ext cx="438912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5E3D40D-EA6E-E24B-9A3A-3283FE4CF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617989" y="6425760"/>
            <a:ext cx="6273211" cy="1551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11C16A-CF44-0445-B05B-90DBC29F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617989" y="18849096"/>
            <a:ext cx="6273211" cy="1663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CB7D809-CC64-EC40-A46D-BE7E97162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4578" y="19216430"/>
            <a:ext cx="952500" cy="9525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2F093BF-CCDC-8D4F-B5DD-D122DDAF5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617991" y="20574000"/>
            <a:ext cx="627321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75" descr="McMaster Univesrity Brighter World Logo">
            <a:extLst>
              <a:ext uri="{FF2B5EF4-FFF2-40B4-BE49-F238E27FC236}">
                <a16:creationId xmlns:a16="http://schemas.microsoft.com/office/drawing/2014/main" id="{7E18934E-4225-144B-A86A-C93D86925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50828" y="21056600"/>
            <a:ext cx="4406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964290" y="1"/>
            <a:ext cx="42149044" cy="3220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964290" y="3641597"/>
            <a:ext cx="42149044" cy="15962129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l" defTabSz="514350" rtl="0" eaLnBrk="1" latinLnBrk="0" hangingPunct="1">
        <a:lnSpc>
          <a:spcPct val="150000"/>
        </a:lnSpc>
        <a:spcBef>
          <a:spcPct val="0"/>
        </a:spcBef>
        <a:buNone/>
        <a:defRPr sz="27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85763" indent="-385763" algn="l" defTabSz="514350" rtl="0" eaLnBrk="1" latinLnBrk="0" hangingPunct="1">
        <a:lnSpc>
          <a:spcPct val="125000"/>
        </a:lnSpc>
        <a:spcBef>
          <a:spcPts val="0"/>
        </a:spcBef>
        <a:spcAft>
          <a:spcPts val="900"/>
        </a:spcAft>
        <a:buClr>
          <a:srgbClr val="7C0040"/>
        </a:buClr>
        <a:buFont typeface="Arial"/>
        <a:buChar char="•"/>
        <a:defRPr sz="3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1pPr>
      <a:lvl2pPr marL="727820" indent="-321470" algn="l" defTabSz="514350" rtl="0" eaLnBrk="1" latinLnBrk="0" hangingPunct="1">
        <a:lnSpc>
          <a:spcPct val="125000"/>
        </a:lnSpc>
        <a:spcBef>
          <a:spcPts val="0"/>
        </a:spcBef>
        <a:spcAft>
          <a:spcPts val="9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3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2pPr>
      <a:lvl3pPr marL="1015875" indent="-257175" algn="l" defTabSz="514350" rtl="0" eaLnBrk="1" latinLnBrk="0" hangingPunct="1">
        <a:lnSpc>
          <a:spcPct val="125000"/>
        </a:lnSpc>
        <a:spcBef>
          <a:spcPts val="0"/>
        </a:spcBef>
        <a:spcAft>
          <a:spcPts val="9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3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3pPr>
      <a:lvl4pPr marL="1314225" indent="-257175" algn="l" defTabSz="514350" rtl="0" eaLnBrk="1" latinLnBrk="0" hangingPunct="1">
        <a:lnSpc>
          <a:spcPct val="125000"/>
        </a:lnSpc>
        <a:spcBef>
          <a:spcPts val="0"/>
        </a:spcBef>
        <a:spcAft>
          <a:spcPts val="9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3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4pPr>
      <a:lvl5pPr marL="1612575" indent="-257175" algn="l" defTabSz="514350" rtl="0" eaLnBrk="1" latinLnBrk="0" hangingPunct="1">
        <a:lnSpc>
          <a:spcPct val="125000"/>
        </a:lnSpc>
        <a:spcBef>
          <a:spcPts val="0"/>
        </a:spcBef>
        <a:spcAft>
          <a:spcPts val="9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3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5pPr>
      <a:lvl6pPr marL="2828925" indent="-257175" algn="l" defTabSz="514350" rtl="0" eaLnBrk="1" latinLnBrk="0" hangingPunct="1">
        <a:spcBef>
          <a:spcPct val="20000"/>
        </a:spcBef>
        <a:buFont typeface="Arial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514350" rtl="0" eaLnBrk="1" latinLnBrk="0" hangingPunct="1">
        <a:spcBef>
          <a:spcPct val="20000"/>
        </a:spcBef>
        <a:buFont typeface="Arial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514350" rtl="0" eaLnBrk="1" latinLnBrk="0" hangingPunct="1">
        <a:spcBef>
          <a:spcPct val="20000"/>
        </a:spcBef>
        <a:buFont typeface="Arial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514350" rtl="0" eaLnBrk="1" latinLnBrk="0" hangingPunct="1">
        <a:spcBef>
          <a:spcPct val="20000"/>
        </a:spcBef>
        <a:buFont typeface="Arial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51435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hors Placeholder">
            <a:extLst>
              <a:ext uri="{FF2B5EF4-FFF2-40B4-BE49-F238E27FC236}">
                <a16:creationId xmlns:a16="http://schemas.microsoft.com/office/drawing/2014/main" id="{9C0B0767-9269-5C4D-B8EF-344FBC2433EE}"/>
              </a:ext>
            </a:extLst>
          </p:cNvPr>
          <p:cNvSpPr txBox="1">
            <a:spLocks/>
          </p:cNvSpPr>
          <p:nvPr/>
        </p:nvSpPr>
        <p:spPr>
          <a:xfrm>
            <a:off x="6876287" y="5109479"/>
            <a:ext cx="20031740" cy="642401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9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Omar </a:t>
            </a:r>
            <a:r>
              <a:rPr lang="en-US" dirty="0" err="1"/>
              <a:t>Alkersh</a:t>
            </a:r>
            <a:r>
              <a:rPr lang="en-US" dirty="0"/>
              <a:t>, Ahmed Al-Sabounchi, Usman Asad, Ali Khan, Tanveer Shakeel</a:t>
            </a:r>
          </a:p>
        </p:txBody>
      </p:sp>
      <p:sp>
        <p:nvSpPr>
          <p:cNvPr id="76" name="Authors Details Placeholder ">
            <a:extLst>
              <a:ext uri="{FF2B5EF4-FFF2-40B4-BE49-F238E27FC236}">
                <a16:creationId xmlns:a16="http://schemas.microsoft.com/office/drawing/2014/main" id="{D0938ADC-6D4C-7A4F-A5D8-2B055D601E60}"/>
              </a:ext>
            </a:extLst>
          </p:cNvPr>
          <p:cNvSpPr txBox="1">
            <a:spLocks/>
          </p:cNvSpPr>
          <p:nvPr/>
        </p:nvSpPr>
        <p:spPr>
          <a:xfrm>
            <a:off x="6876287" y="5741986"/>
            <a:ext cx="20031740" cy="494739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0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Computer Science, McMaster University, Hamilton, Canada</a:t>
            </a:r>
          </a:p>
        </p:txBody>
      </p:sp>
      <p:graphicFrame>
        <p:nvGraphicFramePr>
          <p:cNvPr id="63" name="Introduction Placeholder">
            <a:extLst>
              <a:ext uri="{FF2B5EF4-FFF2-40B4-BE49-F238E27FC236}">
                <a16:creationId xmlns:a16="http://schemas.microsoft.com/office/drawing/2014/main" id="{DA0D3CFF-24F6-8348-8E49-2BBC48E3A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13243"/>
              </p:ext>
            </p:extLst>
          </p:nvPr>
        </p:nvGraphicFramePr>
        <p:xfrm>
          <a:off x="390427" y="6851234"/>
          <a:ext cx="5351154" cy="6652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5115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 number of companies use the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monorepo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development philosophy, and more are starting to adopt it. Excluding in-house solutions, there is currently only one real competitor in this space, with others catching up.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Monorepos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are more complicated to manage than traditional repositories, and would benefit greatly from a tool that helps automate and manage them.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Current leading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monorepo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tools include NX,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Bazel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and others. Each tool has features the others lack, or are slow to run or load in CI/CD (Continuous Integration/ Continuous Deployment) environments.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65" name="Objectives Placeholder">
            <a:extLst>
              <a:ext uri="{FF2B5EF4-FFF2-40B4-BE49-F238E27FC236}">
                <a16:creationId xmlns:a16="http://schemas.microsoft.com/office/drawing/2014/main" id="{0E913912-3BA0-FE4C-9B91-FA1547B6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28776"/>
              </p:ext>
            </p:extLst>
          </p:nvPr>
        </p:nvGraphicFramePr>
        <p:xfrm>
          <a:off x="429130" y="13505160"/>
          <a:ext cx="5351154" cy="8176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5115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What is a </a:t>
                      </a:r>
                      <a:r>
                        <a:rPr lang="en-US" sz="2800" u="none">
                          <a:solidFill>
                            <a:schemeClr val="accent1"/>
                          </a:solidFill>
                        </a:rPr>
                        <a:t>monorepo</a:t>
                      </a:r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monorepo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(short for monolithic repository) is a software development philosophy where multiple projects are managed within a single repository. These projects may be related, but are often logically independent and run by different teams.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Some companies host all their code in a single repository. Most famous example: Google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Advantages: Visibility (everyone can see everyone’s code), ease of collaboration, increased code reuse, guaranteed CI,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unifed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CI/CD deployment (same process used for every project in the repo)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Disadvantages: Increased complexity (thus difficult to scale up), longer build and test times, maintaining ownership and conflicts between different projects [1]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66" name="Subjects and Methods Placeholder">
            <a:extLst>
              <a:ext uri="{FF2B5EF4-FFF2-40B4-BE49-F238E27FC236}">
                <a16:creationId xmlns:a16="http://schemas.microsoft.com/office/drawing/2014/main" id="{D92A9764-50B9-6D49-A96A-AA7133BF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00604"/>
              </p:ext>
            </p:extLst>
          </p:nvPr>
        </p:nvGraphicFramePr>
        <p:xfrm>
          <a:off x="7153202" y="6864380"/>
          <a:ext cx="9221233" cy="51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21233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Our Product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</a:tbl>
          </a:graphicData>
        </a:graphic>
      </p:graphicFrame>
      <p:sp>
        <p:nvSpPr>
          <p:cNvPr id="68" name="Subjects and Methods Content Placeholder">
            <a:extLst>
              <a:ext uri="{FF2B5EF4-FFF2-40B4-BE49-F238E27FC236}">
                <a16:creationId xmlns:a16="http://schemas.microsoft.com/office/drawing/2014/main" id="{E0A71986-6A46-B44D-AD31-03EAD7F13EA2}"/>
              </a:ext>
            </a:extLst>
          </p:cNvPr>
          <p:cNvSpPr txBox="1"/>
          <p:nvPr/>
        </p:nvSpPr>
        <p:spPr>
          <a:xfrm>
            <a:off x="7160030" y="7574970"/>
            <a:ext cx="9214109" cy="467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This project is a compiled Command Line Interface (CLI) tool used to manage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monorepos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. This tool should allow the user to check for changes in the code, execute targets, check project dependencies, and provide tooling to aid in CI/CD pipelines where appropriate.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goal is to provide a portable, fast, and easy to use program to help in CI/CD for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monorepos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This main advantage of our product is the ability to carry out the same functionality as current industry leaders, while maintaining smaller and faster install size. For context, installing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Nx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and its dependencies could take up to 10 minutes. Our project, on the other hand, installs almost instantaneously.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product is currently designed to work only on UNIX machines, and was build using the Go programming language.</a:t>
            </a:r>
          </a:p>
        </p:txBody>
      </p:sp>
      <p:graphicFrame>
        <p:nvGraphicFramePr>
          <p:cNvPr id="69" name="Results Placeholder">
            <a:extLst>
              <a:ext uri="{FF2B5EF4-FFF2-40B4-BE49-F238E27FC236}">
                <a16:creationId xmlns:a16="http://schemas.microsoft.com/office/drawing/2014/main" id="{97BF7B1D-C9DF-5641-B971-057632E6D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28133"/>
              </p:ext>
            </p:extLst>
          </p:nvPr>
        </p:nvGraphicFramePr>
        <p:xfrm>
          <a:off x="27488488" y="6936959"/>
          <a:ext cx="9347990" cy="6567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7990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542555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Features/Commands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6024679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add-project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Adds a project to the workspace. Upon addition, it updates the workspace and creates a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project.json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file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create-schema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Creates a JSON schema that helps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validate the workplace and project files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get-changed: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 affected projects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Lists all the projects in the workspace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search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Searches all the projects with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key:value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pairs 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to find specific information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Runs target processes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Running multiple tasks at the same time. 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Tasks organized using topological sort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Handling task dependency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Handling project dependencies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Results cached so that expensive operations don’t have to be re-run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77" name="Conclusions Placeholder">
            <a:extLst>
              <a:ext uri="{FF2B5EF4-FFF2-40B4-BE49-F238E27FC236}">
                <a16:creationId xmlns:a16="http://schemas.microsoft.com/office/drawing/2014/main" id="{8C1F298F-00D9-6B43-8C35-05E1D865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9008"/>
              </p:ext>
            </p:extLst>
          </p:nvPr>
        </p:nvGraphicFramePr>
        <p:xfrm>
          <a:off x="17211132" y="6919814"/>
          <a:ext cx="9347990" cy="3112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7990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Testing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sp>
        <p:nvSpPr>
          <p:cNvPr id="79" name="Conclusions Content Placeholder">
            <a:extLst>
              <a:ext uri="{FF2B5EF4-FFF2-40B4-BE49-F238E27FC236}">
                <a16:creationId xmlns:a16="http://schemas.microsoft.com/office/drawing/2014/main" id="{AF94EA51-DDA8-394D-BD50-DDF842A17DF2}"/>
              </a:ext>
            </a:extLst>
          </p:cNvPr>
          <p:cNvSpPr txBox="1"/>
          <p:nvPr/>
        </p:nvSpPr>
        <p:spPr>
          <a:xfrm>
            <a:off x="17210836" y="7280335"/>
            <a:ext cx="9347990" cy="313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Used sample project files to test the code’s functionality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Unit testing: achieved 81.80% test coverage over the code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Integration testing: done by extensively testing all the commands, as they utilize the different modules all at once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In the process of maximizing test coverage, all the functions listed in the features section were tested</a:t>
            </a:r>
          </a:p>
          <a:p>
            <a:pPr marL="342900" indent="-342900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Assumption of no race conditions between the tests was made</a:t>
            </a:r>
          </a:p>
        </p:txBody>
      </p:sp>
      <p:graphicFrame>
        <p:nvGraphicFramePr>
          <p:cNvPr id="80" name="References Placeholder">
            <a:extLst>
              <a:ext uri="{FF2B5EF4-FFF2-40B4-BE49-F238E27FC236}">
                <a16:creationId xmlns:a16="http://schemas.microsoft.com/office/drawing/2014/main" id="{B4C3CA05-CCE0-9048-9F40-29E9BFF12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69565"/>
              </p:ext>
            </p:extLst>
          </p:nvPr>
        </p:nvGraphicFramePr>
        <p:xfrm>
          <a:off x="38227023" y="6851234"/>
          <a:ext cx="5252485" cy="39933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2485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References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[1] https://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semaphoreci.com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/blog/what-is-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monorepo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[2] https://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aws.amazon.com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devops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/continuous-integration/#:~:text=Continuous%20integration%20refers%20to%20the,for%20a%20release%20to%20production.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[3] https://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www.ibm.com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/topics/continuous-deployment#:~:text=Continuous%20deployment%20is%20a%20strategy,directly%20to%20the%20software's%20users.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[4] https://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en.wikipedia.org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/wiki/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Topological_sorting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73" name="Investigators Placeholder">
            <a:extLst>
              <a:ext uri="{FF2B5EF4-FFF2-40B4-BE49-F238E27FC236}">
                <a16:creationId xmlns:a16="http://schemas.microsoft.com/office/drawing/2014/main" id="{524C8ED4-DD4C-5449-9476-43CD42664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44621"/>
              </p:ext>
            </p:extLst>
          </p:nvPr>
        </p:nvGraphicFramePr>
        <p:xfrm>
          <a:off x="38227023" y="11163908"/>
          <a:ext cx="5252485" cy="67365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2485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Glossary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Continuous Integration: </a:t>
                      </a:r>
                      <a:r>
                        <a:rPr lang="en-CA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practice where developers regularly merge their code changes into a central repository, after which automated builds and tests are run. [2]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Continuous Deployment: </a:t>
                      </a:r>
                      <a:r>
                        <a:rPr lang="en-CA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strategy in software development where code changes to an application are released automatically into the production environment. This automation is driven by a series of predefined tests. Once new updates pass those tests, the system pushes the updates directly to the software's users. [3]</a:t>
                      </a:r>
                      <a:endParaRPr lang="en-US" sz="16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Task Dependency</a:t>
                      </a:r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CA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relationship between two or more tasks, where one task relies on the completion or output of another task before it can begin</a:t>
                      </a:r>
                      <a:endParaRPr lang="en-US" sz="16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Topological Sort: </a:t>
                      </a:r>
                      <a:r>
                        <a:rPr lang="en-CA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algorithm that linearly orders the vertices of a directed acyclic graph (DAG) in such a way that for every directed edge (u, v), vertex u comes before vertex v in the ordering [4]</a:t>
                      </a:r>
                      <a:endParaRPr lang="en-US" sz="16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sp>
        <p:nvSpPr>
          <p:cNvPr id="74" name="Main Contact Details Placeholder">
            <a:extLst>
              <a:ext uri="{FF2B5EF4-FFF2-40B4-BE49-F238E27FC236}">
                <a16:creationId xmlns:a16="http://schemas.microsoft.com/office/drawing/2014/main" id="{4DF8C20F-782A-0443-97F4-A5600E8ECF4F}"/>
              </a:ext>
            </a:extLst>
          </p:cNvPr>
          <p:cNvSpPr txBox="1"/>
          <p:nvPr/>
        </p:nvSpPr>
        <p:spPr>
          <a:xfrm>
            <a:off x="38810780" y="19055540"/>
            <a:ext cx="5252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Dr. Frantisek Franek</a:t>
            </a:r>
          </a:p>
          <a:p>
            <a:r>
              <a:rPr lang="en-US" sz="1600" dirty="0">
                <a:solidFill>
                  <a:schemeClr val="bg1"/>
                </a:solidFill>
              </a:rPr>
              <a:t>McMaster University, Department of Computer 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ITB-126</a:t>
            </a:r>
          </a:p>
          <a:p>
            <a:r>
              <a:rPr lang="en-US" sz="1600" dirty="0">
                <a:solidFill>
                  <a:schemeClr val="bg1"/>
                </a:solidFill>
              </a:rPr>
              <a:t>Email:    </a:t>
            </a:r>
            <a:r>
              <a:rPr lang="en-US" sz="1600" dirty="0" err="1">
                <a:solidFill>
                  <a:schemeClr val="bg1"/>
                </a:solidFill>
              </a:rPr>
              <a:t>franek@mcmaster.ca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Phone:  +1(905) 525-9140 Ext. 23233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6BE64-D057-906A-3034-252B2AB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383" y="-9475"/>
            <a:ext cx="29877488" cy="4937757"/>
          </a:xfrm>
        </p:spPr>
        <p:txBody>
          <a:bodyPr/>
          <a:lstStyle/>
          <a:p>
            <a:r>
              <a:rPr lang="en-CA" sz="15000" spc="600" dirty="0">
                <a:latin typeface="Impact" panose="020B0806030902050204" pitchFamily="34" charset="0"/>
              </a:rPr>
              <a:t>CIGO – TEAM MONOREPO</a:t>
            </a:r>
          </a:p>
        </p:txBody>
      </p:sp>
      <p:graphicFrame>
        <p:nvGraphicFramePr>
          <p:cNvPr id="7" name="Results Placeholder">
            <a:extLst>
              <a:ext uri="{FF2B5EF4-FFF2-40B4-BE49-F238E27FC236}">
                <a16:creationId xmlns:a16="http://schemas.microsoft.com/office/drawing/2014/main" id="{97CAB2C7-39F7-CCFF-4D58-8EA9CEF0B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19910"/>
              </p:ext>
            </p:extLst>
          </p:nvPr>
        </p:nvGraphicFramePr>
        <p:xfrm>
          <a:off x="6940239" y="16787468"/>
          <a:ext cx="9434196" cy="5509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34196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How it Works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The program is setup with all the files required to run the program. In the root directory, the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workspace.json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contains information about the workspace. The projects will be located in the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/apps/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directory, with each project setup with its own </a:t>
                      </a:r>
                      <a:r>
                        <a:rPr lang="en-US" sz="20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project.json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After ensuring that Go is installed on your Unix machine, the program can be compiled by running the command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go build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after navigating to the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/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directory. This would create the binary file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cigo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view the available commands, you can type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./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cigo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–h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get a list of the available commands.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Running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./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cigo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&lt;command&gt; -h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outputs information about specific commands.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FCD9381-BF2E-3994-54E2-B54BC715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488" y="17036027"/>
            <a:ext cx="9345946" cy="4080898"/>
          </a:xfrm>
          <a:prstGeom prst="rect">
            <a:avLst/>
          </a:prstGeom>
        </p:spPr>
      </p:pic>
      <p:graphicFrame>
        <p:nvGraphicFramePr>
          <p:cNvPr id="5" name="Conclusions Placeholder">
            <a:extLst>
              <a:ext uri="{FF2B5EF4-FFF2-40B4-BE49-F238E27FC236}">
                <a16:creationId xmlns:a16="http://schemas.microsoft.com/office/drawing/2014/main" id="{684D0009-8E98-964E-5905-79917E11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59516"/>
              </p:ext>
            </p:extLst>
          </p:nvPr>
        </p:nvGraphicFramePr>
        <p:xfrm>
          <a:off x="17211132" y="11671700"/>
          <a:ext cx="9347990" cy="7795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7990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Design Choices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Language: Go was selected because the project required a compiled, type-checked language. It was favored over C/C++ and Java due to its usability and safety concerns, and over Rust due to its simpler learning curve.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Architecture: a component-based architecture was chosen to allow for further expansion of the code without significant rewrites. The different features and logic are encapsulated in different components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There are 5 modules: command runner, parser, data, algorithms, and common utility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command runner: responsible for running the correct command depending on the user’s input. It also provides any specialized data definitions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parser: provides functions to parse files to their respective data types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data: provides the data definitions for the program, mainly the project and workspace definitions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algorithms: provides functions and data types to schedule the execution of targets and tasks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common utility: workaround to Golang’s import limitation, which does not allow cyclic imports. This module contains all the common functionality to avoid cyclic imports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8E8C14B-82DC-7964-1D39-910F6C67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4" y="12425660"/>
            <a:ext cx="7844419" cy="40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642991-842D-2EC9-382E-9279A108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661" y="13771472"/>
            <a:ext cx="7414218" cy="286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6090-2E77-924E-3CF0-0DB94D75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659" y="8227559"/>
            <a:ext cx="2517903" cy="41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F4F2A-4921-ADF0-F8FC-6DD8DFD39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1171" y="10575702"/>
            <a:ext cx="5587319" cy="78879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2EF7FCA-0F36-C502-3316-733477EE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68" y="477174"/>
            <a:ext cx="4420477" cy="52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A379A0-E515-02C2-5657-EC4FAC3F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99" y="2019030"/>
            <a:ext cx="5252485" cy="220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66038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32577</TotalTime>
  <Words>1182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Consolas</vt:lpstr>
      <vt:lpstr>Courier New</vt:lpstr>
      <vt:lpstr>Impact</vt:lpstr>
      <vt:lpstr>Univers LT Std</vt:lpstr>
      <vt:lpstr>Wingdings</vt:lpstr>
      <vt:lpstr>McMaster Brighter World Theme</vt:lpstr>
      <vt:lpstr>CIGO – TEAM MONOREPO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Ahmed Al-sabounchi</cp:lastModifiedBy>
  <cp:revision>177</cp:revision>
  <cp:lastPrinted>2017-06-06T20:04:49Z</cp:lastPrinted>
  <dcterms:created xsi:type="dcterms:W3CDTF">2017-04-21T15:41:45Z</dcterms:created>
  <dcterms:modified xsi:type="dcterms:W3CDTF">2023-04-24T22:35:17Z</dcterms:modified>
</cp:coreProperties>
</file>