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568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2466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23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909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9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9634198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42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56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89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777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2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18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F343FD4-AF2C-47B1-9878-8BF5F7A41D0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8D213DC-2FAE-404C-B8E4-B156B9997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22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2172" y="3149600"/>
            <a:ext cx="7399528" cy="5461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 Term Memory (LSTM)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4472" y="5854700"/>
            <a:ext cx="5494528" cy="431800"/>
          </a:xfrm>
        </p:spPr>
        <p:txBody>
          <a:bodyPr>
            <a:normAutofit lnSpcReduction="10000"/>
          </a:bodyPr>
          <a:lstStyle/>
          <a:p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  <a:r>
              <a:rPr lang="en-GB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Usman Ahmad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684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311400" cy="66040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0" y="1206500"/>
            <a:ext cx="6362700" cy="5651500"/>
          </a:xfrm>
        </p:spPr>
        <p:txBody>
          <a:bodyPr>
            <a:normAutofit/>
          </a:bodyPr>
          <a:lstStyle/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LSTM</a:t>
            </a:r>
          </a:p>
          <a:p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LSTM Work</a:t>
            </a:r>
          </a:p>
        </p:txBody>
      </p:sp>
    </p:spTree>
    <p:extLst>
      <p:ext uri="{BB962C8B-B14F-4D97-AF65-F5344CB8AC3E}">
        <p14:creationId xmlns:p14="http://schemas.microsoft.com/office/powerpoint/2010/main" val="1262328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692640" cy="662622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2400"/>
            <a:ext cx="6743700" cy="5219700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(Long Short-Term Memory)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type of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 (RNN)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 designed to address the limitations of traditional RNNs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introduces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cells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store information for longer periods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control the flow of information in the network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LSTMs are widely used in tasks such as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forecasting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translation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RNN vs. LSTM vs. GRU: A Comprehensive Guide to Sequential Data Modeling |  by Hassaan Idrees | Mediu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076"/>
          <a:stretch/>
        </p:blipFill>
        <p:spPr bwMode="auto">
          <a:xfrm>
            <a:off x="6743700" y="2169635"/>
            <a:ext cx="4483100" cy="278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72324" y="1800303"/>
            <a:ext cx="4054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Comparison </a:t>
            </a:r>
            <a:r>
              <a:rPr lang="en-US" b="1" dirty="0"/>
              <a:t>of RNN and LSTM</a:t>
            </a:r>
          </a:p>
        </p:txBody>
      </p:sp>
    </p:spTree>
    <p:extLst>
      <p:ext uri="{BB962C8B-B14F-4D97-AF65-F5344CB8AC3E}">
        <p14:creationId xmlns:p14="http://schemas.microsoft.com/office/powerpoint/2010/main" val="1203070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19661"/>
            <a:ext cx="9692640" cy="81534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of LSTM: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https://miro.medium.com/v2/resize:fit:700/1*laH0_xXEkFE0lKJu54gkFQ.pn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807" r="51317"/>
          <a:stretch/>
        </p:blipFill>
        <p:spPr bwMode="auto">
          <a:xfrm>
            <a:off x="6162676" y="5235519"/>
            <a:ext cx="3009900" cy="162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ntroduction to LSTM Units in RN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508" y="1657347"/>
            <a:ext cx="7027568" cy="3695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37642" y="1263488"/>
            <a:ext cx="735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Diagram </a:t>
            </a:r>
            <a:r>
              <a:rPr lang="en-US" b="1" dirty="0"/>
              <a:t>of an LSTM cell highlighting key </a:t>
            </a:r>
            <a:r>
              <a:rPr lang="en-US" b="1" dirty="0" smtClean="0"/>
              <a:t>components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991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26125"/>
            <a:ext cx="4855779" cy="599090"/>
          </a:xfrm>
        </p:spPr>
        <p:txBody>
          <a:bodyPr>
            <a:normAutofit/>
          </a:bodyPr>
          <a:lstStyle/>
          <a:p>
            <a:r>
              <a:rPr lang="en-GB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LSTM WORKS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961696"/>
            <a:ext cx="8163340" cy="5896304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has a chain-like structure made up of memory blocks, called cells, and four neural network layers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Forget Gate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that is no longer useful in the cell state is removed with the forget gate. Two inputs </a:t>
            </a:r>
            <a:r>
              <a:rPr lang="en-GB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GB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(input at the particular time) and </a:t>
            </a:r>
            <a:r>
              <a:rPr lang="en-GB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GB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(previous cell output) 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 Gate:</a:t>
            </a:r>
          </a:p>
          <a:p>
            <a:pPr marL="0" indent="0" algn="just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decides what new information to add to the memory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4238" t="45908" r="5285" b="41484"/>
          <a:stretch/>
        </p:blipFill>
        <p:spPr>
          <a:xfrm>
            <a:off x="1258956" y="3541548"/>
            <a:ext cx="6030843" cy="3422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2766" t="7589" r="2567" b="24104"/>
          <a:stretch/>
        </p:blipFill>
        <p:spPr>
          <a:xfrm>
            <a:off x="3101009" y="4068233"/>
            <a:ext cx="3148552" cy="665188"/>
          </a:xfrm>
          <a:prstGeom prst="rect">
            <a:avLst/>
          </a:prstGeom>
        </p:spPr>
      </p:pic>
      <p:pic>
        <p:nvPicPr>
          <p:cNvPr id="1032" name="Picture 8" descr="https://colah.github.io/posts/2015-08-Understanding-LSTMs/img/LSTM3-focus-i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81" t="1233" r="53121" b="-1233"/>
          <a:stretch/>
        </p:blipFill>
        <p:spPr bwMode="auto">
          <a:xfrm>
            <a:off x="7893444" y="4579174"/>
            <a:ext cx="3282674" cy="2075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2134" t="34631" r="-1810" b="31814"/>
          <a:stretch/>
        </p:blipFill>
        <p:spPr>
          <a:xfrm>
            <a:off x="2610677" y="5616751"/>
            <a:ext cx="5091439" cy="1062018"/>
          </a:xfrm>
          <a:prstGeom prst="rect">
            <a:avLst/>
          </a:prstGeom>
        </p:spPr>
      </p:pic>
      <p:pic>
        <p:nvPicPr>
          <p:cNvPr id="1034" name="Picture 10" descr="https://colah.github.io/posts/2015-08-Understanding-LSTMs/img/LSTM3-focus-f.pn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r="50389"/>
          <a:stretch/>
        </p:blipFill>
        <p:spPr bwMode="auto">
          <a:xfrm>
            <a:off x="8028392" y="1654327"/>
            <a:ext cx="3527599" cy="2255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893445" y="1628046"/>
            <a:ext cx="35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Flowing in Forget gate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7893444" y="4550936"/>
            <a:ext cx="352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Data Flowing in Input gate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074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8565" t="30346" r="11665" b="23846"/>
          <a:stretch/>
        </p:blipFill>
        <p:spPr>
          <a:xfrm>
            <a:off x="1828801" y="902777"/>
            <a:ext cx="2756452" cy="980661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 rotWithShape="1">
          <a:blip r:embed="rId2"/>
          <a:srcRect l="1147" t="1252" r="49236" b="-1"/>
          <a:stretch/>
        </p:blipFill>
        <p:spPr>
          <a:xfrm>
            <a:off x="8063948" y="444265"/>
            <a:ext cx="3438939" cy="19635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30535"/>
            <a:ext cx="780097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Cell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forget and input gates to update the cell state:</a:t>
            </a:r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gate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decides what the next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state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(the output for the current time step) should be, based on the updated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state</a:t>
            </a: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https://colah.github.io/posts/2015-08-Understanding-LSTMs/img/LSTM3-focus-o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264"/>
          <a:stretch/>
        </p:blipFill>
        <p:spPr bwMode="auto">
          <a:xfrm>
            <a:off x="7927671" y="3153310"/>
            <a:ext cx="3322448" cy="2195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colah.github.io/posts/2015-08-Understanding-LSTMs/img/LSTM3-focus-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70" t="35424" r="5613" b="31520"/>
          <a:stretch/>
        </p:blipFill>
        <p:spPr bwMode="auto">
          <a:xfrm>
            <a:off x="1550505" y="3603824"/>
            <a:ext cx="4439478" cy="94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267700" y="121100"/>
            <a:ext cx="3133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New information added to  cell state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8740637" y="2968644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Output gate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1662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1000/1*W77rVs4zrZsmsxb44HoJiQ.jpe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425" y="1241941"/>
            <a:ext cx="8086725" cy="5216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0175" y="971550"/>
            <a:ext cx="851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LSTM Cell Architecture: A </a:t>
            </a:r>
            <a:r>
              <a:rPr lang="en-US" b="1" dirty="0" smtClean="0"/>
              <a:t>Deep </a:t>
            </a:r>
            <a:r>
              <a:rPr lang="en-US" b="1" dirty="0"/>
              <a:t>Flow of Gates and Memory Updates</a:t>
            </a:r>
          </a:p>
        </p:txBody>
      </p:sp>
    </p:spTree>
    <p:extLst>
      <p:ext uri="{BB962C8B-B14F-4D97-AF65-F5344CB8AC3E}">
        <p14:creationId xmlns:p14="http://schemas.microsoft.com/office/powerpoint/2010/main" val="1691720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miro.medium.com/v2/resize:fit:516/0*NIFLmgpE4TDRBwh4.gif"/>
          <p:cNvPicPr>
            <a:picLocks noGrp="1" noChangeAspect="1" noChangeArrowheads="1" noCro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241" y="885031"/>
            <a:ext cx="6630459" cy="497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16175" y="885031"/>
            <a:ext cx="610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Flowing information through different gates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26295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Free Thank You Slide - SlideBaza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38" y="0"/>
            <a:ext cx="117288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75341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8D8D701-3215-48F3-A10E-E821FDCC69A3}" vid="{F019B87A-D66C-4B83-8F1A-F873CD1315C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516</TotalTime>
  <Words>238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Schoolbook</vt:lpstr>
      <vt:lpstr>Times New Roman</vt:lpstr>
      <vt:lpstr>Wingdings 2</vt:lpstr>
      <vt:lpstr>Theme1</vt:lpstr>
      <vt:lpstr>Long Short Term Memory (LSTM)</vt:lpstr>
      <vt:lpstr>Overview</vt:lpstr>
      <vt:lpstr>LSTM</vt:lpstr>
      <vt:lpstr>Architecture of LSTM:</vt:lpstr>
      <vt:lpstr>HOW LSTM WORKS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Zaqeem</dc:creator>
  <cp:lastModifiedBy>DELL</cp:lastModifiedBy>
  <cp:revision>42</cp:revision>
  <dcterms:created xsi:type="dcterms:W3CDTF">2025-01-25T09:15:32Z</dcterms:created>
  <dcterms:modified xsi:type="dcterms:W3CDTF">2025-07-25T14:18:10Z</dcterms:modified>
</cp:coreProperties>
</file>