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58" r:id="rId6"/>
    <p:sldId id="259" r:id="rId7"/>
    <p:sldId id="260" r:id="rId8"/>
    <p:sldId id="262" r:id="rId9"/>
    <p:sldId id="266" r:id="rId10"/>
    <p:sldId id="261"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60E33510-2CC2-403A-B016-E83CC030E8D0}" type="datetimeFigureOut">
              <a:rPr lang="en-US" smtClean="0"/>
              <a:t>3/7/2019</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20B6AF3A-4778-4915-A7B1-1D9270E81B0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E33510-2CC2-403A-B016-E83CC030E8D0}"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6AF3A-4778-4915-A7B1-1D9270E81B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E33510-2CC2-403A-B016-E83CC030E8D0}"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6AF3A-4778-4915-A7B1-1D9270E81B0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60E33510-2CC2-403A-B016-E83CC030E8D0}" type="datetimeFigureOut">
              <a:rPr lang="en-US" smtClean="0"/>
              <a:t>3/7/2019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20B6AF3A-4778-4915-A7B1-1D9270E81B0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60E33510-2CC2-403A-B016-E83CC030E8D0}" type="datetimeFigureOut">
              <a:rPr lang="en-US" smtClean="0"/>
              <a:t>3/7/2019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20B6AF3A-4778-4915-A7B1-1D9270E81B0B}"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60E33510-2CC2-403A-B016-E83CC030E8D0}" type="datetimeFigureOut">
              <a:rPr lang="en-US" smtClean="0"/>
              <a:t>3/7/2019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20B6AF3A-4778-4915-A7B1-1D9270E81B0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60E33510-2CC2-403A-B016-E83CC030E8D0}" type="datetimeFigureOut">
              <a:rPr lang="en-US" smtClean="0"/>
              <a:t>3/7/2019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20B6AF3A-4778-4915-A7B1-1D9270E81B0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60E33510-2CC2-403A-B016-E83CC030E8D0}"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B6AF3A-4778-4915-A7B1-1D9270E81B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60E33510-2CC2-403A-B016-E83CC030E8D0}" type="datetimeFigureOut">
              <a:rPr lang="en-US" smtClean="0"/>
              <a:t>3/7/2019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20B6AF3A-4778-4915-A7B1-1D9270E81B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60E33510-2CC2-403A-B016-E83CC030E8D0}" type="datetimeFigureOut">
              <a:rPr lang="en-US" smtClean="0"/>
              <a:t>3/7/2019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20B6AF3A-4778-4915-A7B1-1D9270E81B0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60E33510-2CC2-403A-B016-E83CC030E8D0}" type="datetimeFigureOut">
              <a:rPr lang="en-US" smtClean="0"/>
              <a:t>3/7/2019</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20B6AF3A-4778-4915-A7B1-1D9270E81B0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60E33510-2CC2-403A-B016-E83CC030E8D0}" type="datetimeFigureOut">
              <a:rPr lang="en-US" smtClean="0"/>
              <a:t>3/7/2019</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20B6AF3A-4778-4915-A7B1-1D9270E81B0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INTRODUCTION TO COMPUTING</a:t>
            </a:r>
          </a:p>
        </p:txBody>
      </p:sp>
      <p:sp>
        <p:nvSpPr>
          <p:cNvPr id="3" name="Subtitle 2"/>
          <p:cNvSpPr>
            <a:spLocks noGrp="1"/>
          </p:cNvSpPr>
          <p:nvPr>
            <p:ph type="subTitle" idx="1"/>
          </p:nvPr>
        </p:nvSpPr>
        <p:spPr>
          <a:xfrm>
            <a:off x="228600" y="2246313"/>
            <a:ext cx="8763000" cy="4306887"/>
          </a:xfrm>
        </p:spPr>
        <p:txBody>
          <a:bodyPr/>
          <a:lstStyle/>
          <a:p>
            <a:pPr algn="l"/>
            <a:r>
              <a:rPr lang="en-US" sz="4000" b="1" dirty="0"/>
              <a:t>                                    </a:t>
            </a:r>
            <a:r>
              <a:rPr lang="en-US" sz="3200" b="1" dirty="0"/>
              <a:t>FINAL PROJCET</a:t>
            </a:r>
          </a:p>
          <a:p>
            <a:pPr algn="l"/>
            <a:r>
              <a:rPr lang="en-US" sz="3200" b="1" dirty="0"/>
              <a:t>                                                   </a:t>
            </a:r>
            <a:r>
              <a:rPr lang="en-US" sz="2400" b="1" dirty="0"/>
              <a:t>Presentation </a:t>
            </a:r>
          </a:p>
          <a:p>
            <a:pPr marL="342900" indent="-342900" algn="l">
              <a:buFont typeface="Wingdings" panose="05000000000000000000" pitchFamily="2" charset="2"/>
              <a:buChar char="§"/>
            </a:pPr>
            <a:r>
              <a:rPr lang="en-US" sz="2400" b="1" dirty="0"/>
              <a:t>Muhammad Uzair Gull (260)</a:t>
            </a:r>
          </a:p>
          <a:p>
            <a:pPr marL="342900" indent="-342900" algn="l">
              <a:buFont typeface="Wingdings" panose="05000000000000000000" pitchFamily="2" charset="2"/>
              <a:buChar char="§"/>
            </a:pPr>
            <a:r>
              <a:rPr lang="en-US" sz="2400" b="1" dirty="0"/>
              <a:t>Naveed Hussain (276)</a:t>
            </a:r>
          </a:p>
          <a:p>
            <a:pPr marL="342900" indent="-342900" algn="l">
              <a:buFont typeface="Wingdings" panose="05000000000000000000" pitchFamily="2" charset="2"/>
              <a:buChar char="§"/>
            </a:pPr>
            <a:r>
              <a:rPr lang="en-US" sz="2400" b="1" dirty="0"/>
              <a:t>Ali Raza (252)</a:t>
            </a:r>
          </a:p>
          <a:p>
            <a:pPr algn="l"/>
            <a:endParaRPr lang="en-US" sz="2000" b="1" dirty="0"/>
          </a:p>
        </p:txBody>
      </p:sp>
    </p:spTree>
    <p:extLst>
      <p:ext uri="{BB962C8B-B14F-4D97-AF65-F5344CB8AC3E}">
        <p14:creationId xmlns:p14="http://schemas.microsoft.com/office/powerpoint/2010/main" val="105364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46906"/>
          </a:xfrm>
        </p:spPr>
        <p:txBody>
          <a:bodyPr>
            <a:normAutofit fontScale="90000"/>
          </a:bodyPr>
          <a:lstStyle/>
          <a:p>
            <a:r>
              <a:rPr lang="en-US" dirty="0"/>
              <a:t> Our Vision</a:t>
            </a:r>
          </a:p>
        </p:txBody>
      </p:sp>
      <p:pic>
        <p:nvPicPr>
          <p:cNvPr id="5" name="Content Placeholder 4">
            <a:extLst>
              <a:ext uri="{FF2B5EF4-FFF2-40B4-BE49-F238E27FC236}">
                <a16:creationId xmlns:a16="http://schemas.microsoft.com/office/drawing/2014/main" xmlns="" id="{A2F66750-CE79-4EE8-9D3C-A875EABDEF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0" y="1295400"/>
            <a:ext cx="5588000" cy="5486400"/>
          </a:xfrm>
        </p:spPr>
      </p:pic>
      <p:sp>
        <p:nvSpPr>
          <p:cNvPr id="6" name="Rectangle 5">
            <a:extLst>
              <a:ext uri="{FF2B5EF4-FFF2-40B4-BE49-F238E27FC236}">
                <a16:creationId xmlns:a16="http://schemas.microsoft.com/office/drawing/2014/main" xmlns="" id="{C8B52839-4A9E-43CE-B53D-546347764301}"/>
              </a:ext>
            </a:extLst>
          </p:cNvPr>
          <p:cNvSpPr/>
          <p:nvPr/>
        </p:nvSpPr>
        <p:spPr>
          <a:xfrm>
            <a:off x="127000" y="1219200"/>
            <a:ext cx="3225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endParaRPr lang="en-US" dirty="0"/>
          </a:p>
          <a:p>
            <a:endParaRPr lang="en-US" dirty="0"/>
          </a:p>
          <a:p>
            <a:r>
              <a:rPr lang="en-US" dirty="0"/>
              <a:t>"THE EDUCATORS" envisions quality education as the key resource for national development, delivered to a cross section of our society through sustainable projects. </a:t>
            </a:r>
          </a:p>
          <a:p>
            <a:pPr marL="285750" indent="-285750">
              <a:buFont typeface="Arial" panose="020B0604020202020204" pitchFamily="34" charset="0"/>
              <a:buChar char="•"/>
            </a:pPr>
            <a:r>
              <a:rPr lang="en-US" dirty="0"/>
              <a:t>We exercise high standards for learning, teaching and inquiry.</a:t>
            </a:r>
          </a:p>
          <a:p>
            <a:pPr marL="285750" indent="-285750">
              <a:buFont typeface="Arial" panose="020B0604020202020204" pitchFamily="34" charset="0"/>
              <a:buChar char="•"/>
            </a:pPr>
            <a:r>
              <a:rPr lang="en-US" dirty="0"/>
              <a:t>We demonstrate integrity through honesty, civility and fairness.</a:t>
            </a:r>
          </a:p>
          <a:p>
            <a:pPr marL="285750" indent="-285750">
              <a:buFont typeface="Arial" panose="020B0604020202020204" pitchFamily="34" charset="0"/>
              <a:buChar char="•"/>
            </a:pPr>
            <a:r>
              <a:rPr lang="en-US" dirty="0"/>
              <a:t>We embrace the diversity of individuals, ideas and expressions.</a:t>
            </a:r>
          </a:p>
          <a:p>
            <a:pPr marL="285750" indent="-285750">
              <a:buFont typeface="Arial" panose="020B0604020202020204" pitchFamily="34" charset="0"/>
              <a:buChar char="•"/>
            </a:pPr>
            <a:r>
              <a:rPr lang="en-US" dirty="0"/>
              <a:t>We uphold the responsibility of our students.</a:t>
            </a:r>
          </a:p>
          <a:p>
            <a:endParaRPr lang="en-US" dirty="0"/>
          </a:p>
          <a:p>
            <a:r>
              <a:rPr lang="en-US" dirty="0"/>
              <a:t/>
            </a:r>
            <a:br>
              <a:rPr lang="en-US" dirty="0"/>
            </a:br>
            <a:endParaRPr lang="en-US" dirty="0"/>
          </a:p>
        </p:txBody>
      </p:sp>
    </p:spTree>
    <p:extLst>
      <p:ext uri="{BB962C8B-B14F-4D97-AF65-F5344CB8AC3E}">
        <p14:creationId xmlns:p14="http://schemas.microsoft.com/office/powerpoint/2010/main" val="405640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lstStyle/>
          <a:p>
            <a:r>
              <a:rPr lang="en-US" dirty="0"/>
              <a:t>  Contact us</a:t>
            </a:r>
          </a:p>
        </p:txBody>
      </p:sp>
      <p:sp>
        <p:nvSpPr>
          <p:cNvPr id="6" name="Rectangle 5">
            <a:extLst>
              <a:ext uri="{FF2B5EF4-FFF2-40B4-BE49-F238E27FC236}">
                <a16:creationId xmlns:a16="http://schemas.microsoft.com/office/drawing/2014/main" xmlns="" id="{38968DC3-D298-4F44-B7B6-04E36C45E819}"/>
              </a:ext>
            </a:extLst>
          </p:cNvPr>
          <p:cNvSpPr/>
          <p:nvPr/>
        </p:nvSpPr>
        <p:spPr>
          <a:xfrm>
            <a:off x="76201" y="1905000"/>
            <a:ext cx="3352799" cy="480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User can asked and Tell about everything on website.</a:t>
            </a:r>
          </a:p>
          <a:p>
            <a:r>
              <a:rPr lang="en-US" dirty="0"/>
              <a:t> </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a:t>E-mail</a:t>
            </a:r>
          </a:p>
          <a:p>
            <a:pPr marL="285750" indent="-285750">
              <a:buFont typeface="Arial" panose="020B0604020202020204" pitchFamily="34" charset="0"/>
              <a:buChar char="•"/>
            </a:pPr>
            <a:r>
              <a:rPr lang="en-US" dirty="0"/>
              <a:t>Phone Number</a:t>
            </a:r>
          </a:p>
          <a:p>
            <a:pPr marL="285750" indent="-285750">
              <a:buFont typeface="Arial" panose="020B0604020202020204" pitchFamily="34" charset="0"/>
              <a:buChar char="•"/>
            </a:pPr>
            <a:r>
              <a:rPr lang="en-US" dirty="0"/>
              <a:t>Web Site(optional)</a:t>
            </a:r>
          </a:p>
          <a:p>
            <a:pPr marL="285750" indent="-285750">
              <a:buFont typeface="Arial" panose="020B0604020202020204" pitchFamily="34" charset="0"/>
              <a:buChar char="•"/>
            </a:pPr>
            <a:r>
              <a:rPr lang="en-US" dirty="0"/>
              <a:t>Type Message and comments </a:t>
            </a:r>
          </a:p>
          <a:p>
            <a:pPr marL="285750" indent="-285750">
              <a:buFont typeface="Arial" panose="020B0604020202020204" pitchFamily="34" charset="0"/>
              <a:buChar char="•"/>
            </a:pPr>
            <a:r>
              <a:rPr lang="en-US" dirty="0"/>
              <a:t>Submit your information</a:t>
            </a:r>
          </a:p>
        </p:txBody>
      </p:sp>
      <p:pic>
        <p:nvPicPr>
          <p:cNvPr id="19" name="Content Placeholder 18">
            <a:extLst>
              <a:ext uri="{FF2B5EF4-FFF2-40B4-BE49-F238E27FC236}">
                <a16:creationId xmlns:a16="http://schemas.microsoft.com/office/drawing/2014/main" xmlns="" id="{3AA39552-92A2-4014-B504-E4AF905BAD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201" y="1371600"/>
            <a:ext cx="5562598" cy="5311773"/>
          </a:xfrm>
        </p:spPr>
      </p:pic>
    </p:spTree>
    <p:extLst>
      <p:ext uri="{BB962C8B-B14F-4D97-AF65-F5344CB8AC3E}">
        <p14:creationId xmlns:p14="http://schemas.microsoft.com/office/powerpoint/2010/main" val="195108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      </a:t>
            </a:r>
            <a:endParaRPr lang="en-US" i="1" u="sng" dirty="0"/>
          </a:p>
        </p:txBody>
      </p:sp>
      <p:sp>
        <p:nvSpPr>
          <p:cNvPr id="3" name="Content Placeholder 2"/>
          <p:cNvSpPr>
            <a:spLocks noGrp="1"/>
          </p:cNvSpPr>
          <p:nvPr>
            <p:ph idx="1"/>
          </p:nvPr>
        </p:nvSpPr>
        <p:spPr/>
        <p:txBody>
          <a:bodyPr/>
          <a:lstStyle/>
          <a:p>
            <a:pPr marL="64008" indent="0">
              <a:buNone/>
            </a:pPr>
            <a:endParaRPr lang="en-US" dirty="0" smtClean="0"/>
          </a:p>
          <a:p>
            <a:endParaRPr lang="en-US" dirty="0"/>
          </a:p>
          <a:p>
            <a:endParaRPr lang="en-US" dirty="0" smtClean="0"/>
          </a:p>
          <a:p>
            <a:pPr algn="ctr"/>
            <a:r>
              <a:rPr lang="en-US" sz="6000" i="1" dirty="0" smtClean="0">
                <a:latin typeface="Algerian" panose="04020705040A02060702" pitchFamily="82" charset="0"/>
              </a:rPr>
              <a:t>THANK YOU</a:t>
            </a:r>
            <a:endParaRPr lang="en-US" sz="6000" i="1" dirty="0">
              <a:latin typeface="Algerian" panose="04020705040A02060702" pitchFamily="82" charset="0"/>
            </a:endParaRPr>
          </a:p>
        </p:txBody>
      </p:sp>
    </p:spTree>
    <p:extLst>
      <p:ext uri="{BB962C8B-B14F-4D97-AF65-F5344CB8AC3E}">
        <p14:creationId xmlns:p14="http://schemas.microsoft.com/office/powerpoint/2010/main" val="424648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Tittle:</a:t>
            </a:r>
          </a:p>
        </p:txBody>
      </p:sp>
      <p:sp>
        <p:nvSpPr>
          <p:cNvPr id="3" name="Content Placeholder 2"/>
          <p:cNvSpPr>
            <a:spLocks noGrp="1"/>
          </p:cNvSpPr>
          <p:nvPr>
            <p:ph idx="1"/>
          </p:nvPr>
        </p:nvSpPr>
        <p:spPr/>
        <p:txBody>
          <a:bodyPr>
            <a:normAutofit/>
          </a:bodyPr>
          <a:lstStyle/>
          <a:p>
            <a:pPr marL="64008" indent="0" algn="ctr">
              <a:buNone/>
            </a:pPr>
            <a:r>
              <a:rPr lang="en-US" b="1" dirty="0"/>
              <a:t>                     School Website</a:t>
            </a:r>
          </a:p>
          <a:p>
            <a:r>
              <a:rPr lang="en-US" sz="2800" b="1" dirty="0"/>
              <a:t>Home</a:t>
            </a:r>
          </a:p>
          <a:p>
            <a:r>
              <a:rPr lang="en-US" sz="2800" b="1" dirty="0"/>
              <a:t>About us</a:t>
            </a:r>
          </a:p>
          <a:p>
            <a:r>
              <a:rPr lang="en-US" sz="2800" b="1" dirty="0"/>
              <a:t>Admission</a:t>
            </a:r>
          </a:p>
          <a:p>
            <a:r>
              <a:rPr lang="en-US" sz="2800" b="1" dirty="0"/>
              <a:t>Academic</a:t>
            </a:r>
          </a:p>
          <a:p>
            <a:r>
              <a:rPr lang="en-US" sz="2800" b="1" dirty="0"/>
              <a:t>Blog</a:t>
            </a:r>
          </a:p>
          <a:p>
            <a:r>
              <a:rPr lang="en-US" sz="2800" b="1" dirty="0"/>
              <a:t>School calendar</a:t>
            </a:r>
          </a:p>
          <a:p>
            <a:r>
              <a:rPr lang="en-US" sz="2800" b="1" dirty="0"/>
              <a:t>Contact us</a:t>
            </a:r>
          </a:p>
          <a:p>
            <a:endParaRPr lang="en-US" sz="2800" b="1" dirty="0"/>
          </a:p>
          <a:p>
            <a:endParaRPr lang="en-US" sz="4000" b="1" dirty="0"/>
          </a:p>
        </p:txBody>
      </p:sp>
    </p:spTree>
    <p:extLst>
      <p:ext uri="{BB962C8B-B14F-4D97-AF65-F5344CB8AC3E}">
        <p14:creationId xmlns:p14="http://schemas.microsoft.com/office/powerpoint/2010/main" val="285111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Used:</a:t>
            </a:r>
            <a:endParaRPr lang="en-US" dirty="0"/>
          </a:p>
        </p:txBody>
      </p:sp>
      <p:sp>
        <p:nvSpPr>
          <p:cNvPr id="3" name="Content Placeholder 2"/>
          <p:cNvSpPr>
            <a:spLocks noGrp="1"/>
          </p:cNvSpPr>
          <p:nvPr>
            <p:ph idx="1"/>
          </p:nvPr>
        </p:nvSpPr>
        <p:spPr/>
        <p:txBody>
          <a:bodyPr/>
          <a:lstStyle/>
          <a:p>
            <a:r>
              <a:rPr lang="en-US" dirty="0" smtClean="0"/>
              <a:t>HTML</a:t>
            </a:r>
          </a:p>
          <a:p>
            <a:r>
              <a:rPr lang="en-US" dirty="0" smtClean="0"/>
              <a:t>CSS</a:t>
            </a:r>
          </a:p>
          <a:p>
            <a:r>
              <a:rPr lang="en-US" dirty="0" smtClean="0"/>
              <a:t>JAWASCRIPT</a:t>
            </a:r>
            <a:endParaRPr lang="en-US" dirty="0"/>
          </a:p>
        </p:txBody>
      </p:sp>
    </p:spTree>
    <p:extLst>
      <p:ext uri="{BB962C8B-B14F-4D97-AF65-F5344CB8AC3E}">
        <p14:creationId xmlns:p14="http://schemas.microsoft.com/office/powerpoint/2010/main" val="321110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Used:</a:t>
            </a:r>
            <a:endParaRPr lang="en-US" dirty="0"/>
          </a:p>
        </p:txBody>
      </p:sp>
      <p:sp>
        <p:nvSpPr>
          <p:cNvPr id="3" name="Content Placeholder 2"/>
          <p:cNvSpPr>
            <a:spLocks noGrp="1"/>
          </p:cNvSpPr>
          <p:nvPr>
            <p:ph idx="1"/>
          </p:nvPr>
        </p:nvSpPr>
        <p:spPr/>
        <p:txBody>
          <a:bodyPr/>
          <a:lstStyle/>
          <a:p>
            <a:r>
              <a:rPr lang="en-US" dirty="0" smtClean="0"/>
              <a:t>Notepad++</a:t>
            </a:r>
          </a:p>
          <a:p>
            <a:r>
              <a:rPr lang="en-US" dirty="0" smtClean="0"/>
              <a:t>Visual Studio</a:t>
            </a:r>
            <a:endParaRPr lang="en-US" dirty="0"/>
          </a:p>
        </p:txBody>
      </p:sp>
    </p:spTree>
    <p:extLst>
      <p:ext uri="{BB962C8B-B14F-4D97-AF65-F5344CB8AC3E}">
        <p14:creationId xmlns:p14="http://schemas.microsoft.com/office/powerpoint/2010/main" val="213708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659"/>
            <a:ext cx="8229600" cy="1178941"/>
          </a:xfrm>
        </p:spPr>
        <p:txBody>
          <a:bodyPr/>
          <a:lstStyle/>
          <a:p>
            <a:r>
              <a:rPr lang="en-US" dirty="0"/>
              <a:t>   Home</a:t>
            </a:r>
          </a:p>
        </p:txBody>
      </p:sp>
      <p:pic>
        <p:nvPicPr>
          <p:cNvPr id="5" name="Content Placeholder 4">
            <a:extLst>
              <a:ext uri="{FF2B5EF4-FFF2-40B4-BE49-F238E27FC236}">
                <a16:creationId xmlns:a16="http://schemas.microsoft.com/office/drawing/2014/main" xmlns="" id="{30E50103-CF8B-47D8-9813-6C700FEAC0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844" y="1219200"/>
            <a:ext cx="5283200" cy="5446141"/>
          </a:xfrm>
        </p:spPr>
      </p:pic>
      <p:sp>
        <p:nvSpPr>
          <p:cNvPr id="6" name="Rectangle 5">
            <a:extLst>
              <a:ext uri="{FF2B5EF4-FFF2-40B4-BE49-F238E27FC236}">
                <a16:creationId xmlns:a16="http://schemas.microsoft.com/office/drawing/2014/main" xmlns="" id="{7A736599-0348-4C3E-9F82-6F03C06AEDFB}"/>
              </a:ext>
            </a:extLst>
          </p:cNvPr>
          <p:cNvSpPr/>
          <p:nvPr/>
        </p:nvSpPr>
        <p:spPr>
          <a:xfrm>
            <a:off x="100872" y="1818967"/>
            <a:ext cx="3429000" cy="4836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firmly believe that education is the basic right of all human beings living on this planet regardless of their social background. Education also combats unemployment, confirms sound foundation of social equity, awareness, tolerance and spread of political socialization and cultural vitality. </a:t>
            </a:r>
          </a:p>
        </p:txBody>
      </p:sp>
    </p:spTree>
    <p:extLst>
      <p:ext uri="{BB962C8B-B14F-4D97-AF65-F5344CB8AC3E}">
        <p14:creationId xmlns:p14="http://schemas.microsoft.com/office/powerpoint/2010/main" val="215504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dirty="0"/>
              <a:t>   About us</a:t>
            </a:r>
          </a:p>
        </p:txBody>
      </p:sp>
      <p:sp>
        <p:nvSpPr>
          <p:cNvPr id="3" name="Content Placeholder 2"/>
          <p:cNvSpPr>
            <a:spLocks noGrp="1"/>
          </p:cNvSpPr>
          <p:nvPr>
            <p:ph idx="1"/>
          </p:nvPr>
        </p:nvSpPr>
        <p:spPr>
          <a:xfrm>
            <a:off x="152400" y="1447800"/>
            <a:ext cx="4876800" cy="5257800"/>
          </a:xfrm>
        </p:spPr>
        <p:txBody>
          <a:bodyPr>
            <a:noAutofit/>
          </a:bodyPr>
          <a:lstStyle/>
          <a:p>
            <a:pPr algn="ctr"/>
            <a:endParaRPr lang="en-US" sz="1800" dirty="0"/>
          </a:p>
          <a:p>
            <a:pPr marL="64008" indent="0" algn="ctr">
              <a:buNone/>
            </a:pPr>
            <a:endParaRPr lang="en-US" sz="1800" dirty="0"/>
          </a:p>
          <a:p>
            <a:pPr marL="64008" indent="0" algn="ctr">
              <a:buNone/>
            </a:pPr>
            <a:r>
              <a:rPr lang="en-US" sz="1800" dirty="0"/>
              <a:t>Mala Group of School was established in 1987 and became a fastest growing educational network and trusted name in providing quality education. Currently, it has Five branches with Eleven campuses, more than 9000 students are enrolled in these branches and hundreds of faculty members are providing their services for educating these students. Alhamdulillah! With the countless blessings of Allah Almighty and the continuous successes of all branches, Mala School has just started a dynamic project i.e. to fulfill the utmost need for widening one’s horizons. Qazi Apex Grammar School is famous for its perennial beauty. </a:t>
            </a:r>
          </a:p>
        </p:txBody>
      </p:sp>
      <p:pic>
        <p:nvPicPr>
          <p:cNvPr id="8" name="Picture 7">
            <a:extLst>
              <a:ext uri="{FF2B5EF4-FFF2-40B4-BE49-F238E27FC236}">
                <a16:creationId xmlns:a16="http://schemas.microsoft.com/office/drawing/2014/main" xmlns="" id="{B9850D9D-58DE-4F2E-806F-81218C231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2209801"/>
            <a:ext cx="3886200" cy="4038600"/>
          </a:xfrm>
          <a:prstGeom prst="rect">
            <a:avLst/>
          </a:prstGeom>
        </p:spPr>
      </p:pic>
    </p:spTree>
    <p:extLst>
      <p:ext uri="{BB962C8B-B14F-4D97-AF65-F5344CB8AC3E}">
        <p14:creationId xmlns:p14="http://schemas.microsoft.com/office/powerpoint/2010/main" val="336558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lstStyle/>
          <a:p>
            <a:r>
              <a:rPr lang="en-US" dirty="0"/>
              <a:t>   Admission</a:t>
            </a:r>
          </a:p>
        </p:txBody>
      </p:sp>
      <p:sp>
        <p:nvSpPr>
          <p:cNvPr id="3" name="Content Placeholder 2"/>
          <p:cNvSpPr>
            <a:spLocks noGrp="1"/>
          </p:cNvSpPr>
          <p:nvPr>
            <p:ph idx="1"/>
          </p:nvPr>
        </p:nvSpPr>
        <p:spPr>
          <a:xfrm>
            <a:off x="152400" y="1882808"/>
            <a:ext cx="3886200" cy="4822792"/>
          </a:xfrm>
        </p:spPr>
        <p:txBody>
          <a:bodyPr>
            <a:normAutofit/>
          </a:bodyPr>
          <a:lstStyle/>
          <a:p>
            <a:pPr marL="64008" indent="0">
              <a:buNone/>
            </a:pPr>
            <a:endParaRPr lang="en-US" dirty="0"/>
          </a:p>
          <a:p>
            <a:r>
              <a:rPr lang="en-US" sz="2400" dirty="0"/>
              <a:t>New user can online Applying easily</a:t>
            </a:r>
          </a:p>
          <a:p>
            <a:r>
              <a:rPr lang="en-US" sz="2400" dirty="0"/>
              <a:t>Admission Form</a:t>
            </a:r>
          </a:p>
          <a:p>
            <a:r>
              <a:rPr lang="en-US" sz="2400" dirty="0" smtClean="0"/>
              <a:t>Class </a:t>
            </a:r>
            <a:r>
              <a:rPr lang="en-US" sz="2400" dirty="0"/>
              <a:t>Level</a:t>
            </a:r>
          </a:p>
          <a:p>
            <a:r>
              <a:rPr lang="en-US" sz="2400" dirty="0"/>
              <a:t>Age Limit</a:t>
            </a:r>
          </a:p>
          <a:p>
            <a:r>
              <a:rPr lang="en-US" sz="2400" dirty="0"/>
              <a:t>School website also available on Internet. </a:t>
            </a:r>
          </a:p>
        </p:txBody>
      </p:sp>
      <p:pic>
        <p:nvPicPr>
          <p:cNvPr id="5" name="Picture 4">
            <a:extLst>
              <a:ext uri="{FF2B5EF4-FFF2-40B4-BE49-F238E27FC236}">
                <a16:creationId xmlns:a16="http://schemas.microsoft.com/office/drawing/2014/main" xmlns="" id="{CD217673-FB27-4B60-9D74-9F1AE97F2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295400"/>
            <a:ext cx="4953000" cy="5474110"/>
          </a:xfrm>
          <a:prstGeom prst="rect">
            <a:avLst/>
          </a:prstGeom>
        </p:spPr>
      </p:pic>
    </p:spTree>
    <p:extLst>
      <p:ext uri="{BB962C8B-B14F-4D97-AF65-F5344CB8AC3E}">
        <p14:creationId xmlns:p14="http://schemas.microsoft.com/office/powerpoint/2010/main" val="179396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897"/>
            <a:ext cx="8229600" cy="961103"/>
          </a:xfrm>
        </p:spPr>
        <p:txBody>
          <a:bodyPr/>
          <a:lstStyle/>
          <a:p>
            <a:r>
              <a:rPr lang="en-US" dirty="0"/>
              <a:t>    Academic</a:t>
            </a:r>
          </a:p>
        </p:txBody>
      </p:sp>
      <p:pic>
        <p:nvPicPr>
          <p:cNvPr id="5" name="Content Placeholder 4">
            <a:extLst>
              <a:ext uri="{FF2B5EF4-FFF2-40B4-BE49-F238E27FC236}">
                <a16:creationId xmlns:a16="http://schemas.microsoft.com/office/drawing/2014/main" xmlns="" id="{344DAC66-DC06-4825-8187-73F03411E0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0" y="1295400"/>
            <a:ext cx="5384800" cy="5410200"/>
          </a:xfrm>
        </p:spPr>
      </p:pic>
      <p:sp>
        <p:nvSpPr>
          <p:cNvPr id="6" name="Rectangle 5">
            <a:extLst>
              <a:ext uri="{FF2B5EF4-FFF2-40B4-BE49-F238E27FC236}">
                <a16:creationId xmlns:a16="http://schemas.microsoft.com/office/drawing/2014/main" xmlns="" id="{5244A440-1C39-4D7E-B33E-02AFD14921DE}"/>
              </a:ext>
            </a:extLst>
          </p:cNvPr>
          <p:cNvSpPr/>
          <p:nvPr/>
        </p:nvSpPr>
        <p:spPr>
          <a:xfrm>
            <a:off x="101600" y="1676401"/>
            <a:ext cx="3327400" cy="4999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Mala Group of school has integrates teaching, research and creative activities in an engaging, challenging and supportive learning environment to prepare productive citizens for Pakistan and the world. The basis of development of the plan is a set of values which are the fabric of the institution. </a:t>
            </a:r>
            <a:br>
              <a:rPr lang="en-US" dirty="0"/>
            </a:br>
            <a:endParaRPr lang="en-US" dirty="0"/>
          </a:p>
        </p:txBody>
      </p:sp>
    </p:spTree>
    <p:extLst>
      <p:ext uri="{BB962C8B-B14F-4D97-AF65-F5344CB8AC3E}">
        <p14:creationId xmlns:p14="http://schemas.microsoft.com/office/powerpoint/2010/main" val="64497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lstStyle/>
          <a:p>
            <a:r>
              <a:rPr lang="en-US" dirty="0"/>
              <a:t>   Blog</a:t>
            </a:r>
          </a:p>
        </p:txBody>
      </p:sp>
      <p:pic>
        <p:nvPicPr>
          <p:cNvPr id="5" name="Content Placeholder 4">
            <a:extLst>
              <a:ext uri="{FF2B5EF4-FFF2-40B4-BE49-F238E27FC236}">
                <a16:creationId xmlns:a16="http://schemas.microsoft.com/office/drawing/2014/main" xmlns="" id="{1F63A82A-E4F0-4A31-B127-01F0B3F3BA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0" y="1295400"/>
            <a:ext cx="5207000" cy="5410200"/>
          </a:xfrm>
        </p:spPr>
      </p:pic>
      <p:sp>
        <p:nvSpPr>
          <p:cNvPr id="6" name="Rectangle 5">
            <a:extLst>
              <a:ext uri="{FF2B5EF4-FFF2-40B4-BE49-F238E27FC236}">
                <a16:creationId xmlns:a16="http://schemas.microsoft.com/office/drawing/2014/main" xmlns="" id="{94F42362-5FEE-46A6-8CB1-C28AD399F3A7}"/>
              </a:ext>
            </a:extLst>
          </p:cNvPr>
          <p:cNvSpPr/>
          <p:nvPr/>
        </p:nvSpPr>
        <p:spPr>
          <a:xfrm>
            <a:off x="127000" y="1752600"/>
            <a:ext cx="3606800" cy="495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The large majority of your teachers have less than five years of experience</a:t>
            </a:r>
          </a:p>
          <a:p>
            <a:pPr marL="285750" indent="-285750" algn="ctr">
              <a:buFont typeface="Arial" panose="020B0604020202020204" pitchFamily="34" charset="0"/>
              <a:buChar char="•"/>
            </a:pPr>
            <a:r>
              <a:rPr lang="en-US" dirty="0"/>
              <a:t>Teachers are overwhelmed with requests for data</a:t>
            </a:r>
          </a:p>
          <a:p>
            <a:pPr marL="285750" indent="-285750" algn="ctr">
              <a:buFont typeface="Arial" panose="020B0604020202020204" pitchFamily="34" charset="0"/>
              <a:buChar char="•"/>
            </a:pPr>
            <a:r>
              <a:rPr lang="en-US" dirty="0"/>
              <a:t>Teachers receive no support from administrators on discipline issues</a:t>
            </a:r>
          </a:p>
          <a:p>
            <a:pPr marL="285750" indent="-285750" algn="ctr">
              <a:buFont typeface="Arial" panose="020B0604020202020204" pitchFamily="34" charset="0"/>
              <a:buChar char="•"/>
            </a:pPr>
            <a:r>
              <a:rPr lang="en-US" dirty="0"/>
              <a:t>Professional development is limited to indoctrination and data</a:t>
            </a:r>
          </a:p>
        </p:txBody>
      </p:sp>
    </p:spTree>
    <p:extLst>
      <p:ext uri="{BB962C8B-B14F-4D97-AF65-F5344CB8AC3E}">
        <p14:creationId xmlns:p14="http://schemas.microsoft.com/office/powerpoint/2010/main" val="810225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274</TotalTime>
  <Words>399</Words>
  <Application>Microsoft Office PowerPoint</Application>
  <PresentationFormat>On-screen Show (4:3)</PresentationFormat>
  <Paragraphs>67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Century Gothic</vt:lpstr>
      <vt:lpstr>Verdana</vt:lpstr>
      <vt:lpstr>Wingdings</vt:lpstr>
      <vt:lpstr>Wingdings 2</vt:lpstr>
      <vt:lpstr>Verve</vt:lpstr>
      <vt:lpstr>INTRODUCTION TO COMPUTING</vt:lpstr>
      <vt:lpstr>Tittle:</vt:lpstr>
      <vt:lpstr>Language Used:</vt:lpstr>
      <vt:lpstr>Software Used:</vt:lpstr>
      <vt:lpstr>   Home</vt:lpstr>
      <vt:lpstr>   About us</vt:lpstr>
      <vt:lpstr>   Admission</vt:lpstr>
      <vt:lpstr>    Academic</vt:lpstr>
      <vt:lpstr>   Blog</vt:lpstr>
      <vt:lpstr> Our Vision</vt:lpstr>
      <vt:lpstr>  Contact us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dc:title>
  <dc:creator>Ali Malik</dc:creator>
  <cp:lastModifiedBy>Tanveer Huusain</cp:lastModifiedBy>
  <cp:revision>22</cp:revision>
  <dcterms:created xsi:type="dcterms:W3CDTF">2019-03-06T05:39:04Z</dcterms:created>
  <dcterms:modified xsi:type="dcterms:W3CDTF">2019-03-07T04:05:55Z</dcterms:modified>
</cp:coreProperties>
</file>