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50" y="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91edd830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91edd830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4100" y="751912"/>
            <a:ext cx="5175800" cy="363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LkJlEJ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2240" y="85936"/>
            <a:ext cx="609600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7040" y="1625600"/>
            <a:ext cx="561145" cy="1312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47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(16:9)</PresentationFormat>
  <Paragraphs>0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ALALEMY</dc:creator>
  <cp:lastModifiedBy>USMAN ALALEMY</cp:lastModifiedBy>
  <cp:revision>2</cp:revision>
  <dcterms:modified xsi:type="dcterms:W3CDTF">2022-09-26T12:22:01Z</dcterms:modified>
</cp:coreProperties>
</file>