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3" r:id="rId11"/>
  </p:sldIdLst>
  <p:sldSz cx="9144000" cy="5143500" type="screen16x9"/>
  <p:notesSz cx="6858000" cy="9144000"/>
  <p:embeddedFontLst>
    <p:embeddedFont>
      <p:font typeface="Economica" panose="020B0604020202020204" charset="0"/>
      <p:regular r:id="rId13"/>
      <p:bold r:id="rId14"/>
      <p:italic r:id="rId15"/>
      <p:boldItalic r:id="rId16"/>
    </p:embeddedFont>
    <p:embeddedFont>
      <p:font typeface="Open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i-Ching Huang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8A904-1A8D-46D1-A66B-7A595E2009E4}" v="9" dt="2019-02-23T20:21:46.5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15" autoAdjust="0"/>
  </p:normalViewPr>
  <p:slideViewPr>
    <p:cSldViewPr snapToGrid="0">
      <p:cViewPr>
        <p:scale>
          <a:sx n="75" d="100"/>
          <a:sy n="75" d="100"/>
        </p:scale>
        <p:origin x="1666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man Iftikhar" userId="2751c228b8b1f204" providerId="LiveId" clId="{BCDE6CDC-CEF5-4C23-AA0F-B777B0A3EE0F}"/>
    <pc:docChg chg="custSel addSld delSld modSld sldOrd">
      <pc:chgData name="Usman Iftikhar" userId="2751c228b8b1f204" providerId="LiveId" clId="{BCDE6CDC-CEF5-4C23-AA0F-B777B0A3EE0F}" dt="2019-02-20T13:07:34.838" v="738" actId="20577"/>
      <pc:docMkLst>
        <pc:docMk/>
      </pc:docMkLst>
      <pc:sldChg chg="addSp delSp modSp">
        <pc:chgData name="Usman Iftikhar" userId="2751c228b8b1f204" providerId="LiveId" clId="{BCDE6CDC-CEF5-4C23-AA0F-B777B0A3EE0F}" dt="2019-02-20T12:52:53.419" v="153" actId="20577"/>
        <pc:sldMkLst>
          <pc:docMk/>
          <pc:sldMk cId="0" sldId="256"/>
        </pc:sldMkLst>
        <pc:spChg chg="add del mod">
          <ac:chgData name="Usman Iftikhar" userId="2751c228b8b1f204" providerId="LiveId" clId="{BCDE6CDC-CEF5-4C23-AA0F-B777B0A3EE0F}" dt="2019-02-20T12:50:57.471" v="46" actId="478"/>
          <ac:spMkLst>
            <pc:docMk/>
            <pc:sldMk cId="0" sldId="256"/>
            <ac:spMk id="3" creationId="{5DDA5D50-6417-49B3-B45E-A743D7CA9898}"/>
          </ac:spMkLst>
        </pc:spChg>
        <pc:spChg chg="mod">
          <ac:chgData name="Usman Iftikhar" userId="2751c228b8b1f204" providerId="LiveId" clId="{BCDE6CDC-CEF5-4C23-AA0F-B777B0A3EE0F}" dt="2019-02-20T12:52:53.419" v="15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Usman Iftikhar" userId="2751c228b8b1f204" providerId="LiveId" clId="{BCDE6CDC-CEF5-4C23-AA0F-B777B0A3EE0F}" dt="2019-02-20T12:50:52.191" v="45" actId="478"/>
          <ac:spMkLst>
            <pc:docMk/>
            <pc:sldMk cId="0" sldId="256"/>
            <ac:spMk id="63" creationId="{00000000-0000-0000-0000-000000000000}"/>
          </ac:spMkLst>
        </pc:spChg>
        <pc:spChg chg="del">
          <ac:chgData name="Usman Iftikhar" userId="2751c228b8b1f204" providerId="LiveId" clId="{BCDE6CDC-CEF5-4C23-AA0F-B777B0A3EE0F}" dt="2019-02-20T12:51:02.327" v="47" actId="478"/>
          <ac:spMkLst>
            <pc:docMk/>
            <pc:sldMk cId="0" sldId="256"/>
            <ac:spMk id="64" creationId="{00000000-0000-0000-0000-000000000000}"/>
          </ac:spMkLst>
        </pc:spChg>
      </pc:sldChg>
      <pc:sldChg chg="modSp">
        <pc:chgData name="Usman Iftikhar" userId="2751c228b8b1f204" providerId="LiveId" clId="{BCDE6CDC-CEF5-4C23-AA0F-B777B0A3EE0F}" dt="2019-02-20T12:56:43.191" v="315" actId="20577"/>
        <pc:sldMkLst>
          <pc:docMk/>
          <pc:sldMk cId="0" sldId="257"/>
        </pc:sldMkLst>
        <pc:spChg chg="mod">
          <ac:chgData name="Usman Iftikhar" userId="2751c228b8b1f204" providerId="LiveId" clId="{BCDE6CDC-CEF5-4C23-AA0F-B777B0A3EE0F}" dt="2019-02-20T12:56:43.191" v="315" actId="20577"/>
          <ac:spMkLst>
            <pc:docMk/>
            <pc:sldMk cId="0" sldId="257"/>
            <ac:spMk id="70" creationId="{00000000-0000-0000-0000-000000000000}"/>
          </ac:spMkLst>
        </pc:spChg>
      </pc:sldChg>
      <pc:sldChg chg="delSp modSp">
        <pc:chgData name="Usman Iftikhar" userId="2751c228b8b1f204" providerId="LiveId" clId="{BCDE6CDC-CEF5-4C23-AA0F-B777B0A3EE0F}" dt="2019-02-20T13:07:34.838" v="738" actId="20577"/>
        <pc:sldMkLst>
          <pc:docMk/>
          <pc:sldMk cId="0" sldId="258"/>
        </pc:sldMkLst>
        <pc:spChg chg="mod">
          <ac:chgData name="Usman Iftikhar" userId="2751c228b8b1f204" providerId="LiveId" clId="{BCDE6CDC-CEF5-4C23-AA0F-B777B0A3EE0F}" dt="2019-02-20T12:56:56.768" v="325" actId="20577"/>
          <ac:spMkLst>
            <pc:docMk/>
            <pc:sldMk cId="0" sldId="258"/>
            <ac:spMk id="75" creationId="{00000000-0000-0000-0000-000000000000}"/>
          </ac:spMkLst>
        </pc:spChg>
        <pc:spChg chg="mod">
          <ac:chgData name="Usman Iftikhar" userId="2751c228b8b1f204" providerId="LiveId" clId="{BCDE6CDC-CEF5-4C23-AA0F-B777B0A3EE0F}" dt="2019-02-20T13:07:34.838" v="738" actId="20577"/>
          <ac:spMkLst>
            <pc:docMk/>
            <pc:sldMk cId="0" sldId="258"/>
            <ac:spMk id="76" creationId="{00000000-0000-0000-0000-000000000000}"/>
          </ac:spMkLst>
        </pc:spChg>
        <pc:picChg chg="del">
          <ac:chgData name="Usman Iftikhar" userId="2751c228b8b1f204" providerId="LiveId" clId="{BCDE6CDC-CEF5-4C23-AA0F-B777B0A3EE0F}" dt="2019-02-20T12:56:59.750" v="326" actId="478"/>
          <ac:picMkLst>
            <pc:docMk/>
            <pc:sldMk cId="0" sldId="258"/>
            <ac:picMk id="77" creationId="{00000000-0000-0000-0000-000000000000}"/>
          </ac:picMkLst>
        </pc:picChg>
      </pc:sldChg>
      <pc:sldChg chg="modSp">
        <pc:chgData name="Usman Iftikhar" userId="2751c228b8b1f204" providerId="LiveId" clId="{BCDE6CDC-CEF5-4C23-AA0F-B777B0A3EE0F}" dt="2019-02-20T12:57:26.433" v="346" actId="6549"/>
        <pc:sldMkLst>
          <pc:docMk/>
          <pc:sldMk cId="0" sldId="259"/>
        </pc:sldMkLst>
        <pc:spChg chg="mod">
          <ac:chgData name="Usman Iftikhar" userId="2751c228b8b1f204" providerId="LiveId" clId="{BCDE6CDC-CEF5-4C23-AA0F-B777B0A3EE0F}" dt="2019-02-20T12:57:22.243" v="345" actId="20577"/>
          <ac:spMkLst>
            <pc:docMk/>
            <pc:sldMk cId="0" sldId="259"/>
            <ac:spMk id="82" creationId="{00000000-0000-0000-0000-000000000000}"/>
          </ac:spMkLst>
        </pc:spChg>
        <pc:spChg chg="mod">
          <ac:chgData name="Usman Iftikhar" userId="2751c228b8b1f204" providerId="LiveId" clId="{BCDE6CDC-CEF5-4C23-AA0F-B777B0A3EE0F}" dt="2019-02-20T12:57:26.433" v="346" actId="6549"/>
          <ac:spMkLst>
            <pc:docMk/>
            <pc:sldMk cId="0" sldId="259"/>
            <ac:spMk id="83" creationId="{00000000-0000-0000-0000-000000000000}"/>
          </ac:spMkLst>
        </pc:spChg>
      </pc:sldChg>
      <pc:sldChg chg="delSp modSp del">
        <pc:chgData name="Usman Iftikhar" userId="2751c228b8b1f204" providerId="LiveId" clId="{BCDE6CDC-CEF5-4C23-AA0F-B777B0A3EE0F}" dt="2019-02-20T12:58:01.097" v="368" actId="2696"/>
        <pc:sldMkLst>
          <pc:docMk/>
          <pc:sldMk cId="2765606878" sldId="260"/>
        </pc:sldMkLst>
        <pc:spChg chg="mod">
          <ac:chgData name="Usman Iftikhar" userId="2751c228b8b1f204" providerId="LiveId" clId="{BCDE6CDC-CEF5-4C23-AA0F-B777B0A3EE0F}" dt="2019-02-20T12:57:44.958" v="365" actId="20577"/>
          <ac:spMkLst>
            <pc:docMk/>
            <pc:sldMk cId="2765606878" sldId="260"/>
            <ac:spMk id="88" creationId="{00000000-0000-0000-0000-000000000000}"/>
          </ac:spMkLst>
        </pc:spChg>
        <pc:spChg chg="mod">
          <ac:chgData name="Usman Iftikhar" userId="2751c228b8b1f204" providerId="LiveId" clId="{BCDE6CDC-CEF5-4C23-AA0F-B777B0A3EE0F}" dt="2019-02-20T12:57:53.553" v="367" actId="6549"/>
          <ac:spMkLst>
            <pc:docMk/>
            <pc:sldMk cId="2765606878" sldId="260"/>
            <ac:spMk id="89" creationId="{00000000-0000-0000-0000-000000000000}"/>
          </ac:spMkLst>
        </pc:spChg>
        <pc:picChg chg="del">
          <ac:chgData name="Usman Iftikhar" userId="2751c228b8b1f204" providerId="LiveId" clId="{BCDE6CDC-CEF5-4C23-AA0F-B777B0A3EE0F}" dt="2019-02-20T12:57:49.800" v="366" actId="478"/>
          <ac:picMkLst>
            <pc:docMk/>
            <pc:sldMk cId="2765606878" sldId="260"/>
            <ac:picMk id="90" creationId="{00000000-0000-0000-0000-000000000000}"/>
          </ac:picMkLst>
        </pc:picChg>
      </pc:sldChg>
      <pc:sldChg chg="modSp add">
        <pc:chgData name="Usman Iftikhar" userId="2751c228b8b1f204" providerId="LiveId" clId="{BCDE6CDC-CEF5-4C23-AA0F-B777B0A3EE0F}" dt="2019-02-20T12:58:40.465" v="416" actId="20577"/>
        <pc:sldMkLst>
          <pc:docMk/>
          <pc:sldMk cId="2765606878" sldId="260"/>
        </pc:sldMkLst>
        <pc:spChg chg="mod">
          <ac:chgData name="Usman Iftikhar" userId="2751c228b8b1f204" providerId="LiveId" clId="{BCDE6CDC-CEF5-4C23-AA0F-B777B0A3EE0F}" dt="2019-02-20T12:58:40.465" v="416" actId="20577"/>
          <ac:spMkLst>
            <pc:docMk/>
            <pc:sldMk cId="2765606878" sldId="260"/>
            <ac:spMk id="82" creationId="{00000000-0000-0000-0000-000000000000}"/>
          </ac:spMkLst>
        </pc:spChg>
      </pc:sldChg>
      <pc:sldChg chg="del">
        <pc:chgData name="Usman Iftikhar" userId="2751c228b8b1f204" providerId="LiveId" clId="{BCDE6CDC-CEF5-4C23-AA0F-B777B0A3EE0F}" dt="2019-02-20T12:58:05.151" v="369" actId="2696"/>
        <pc:sldMkLst>
          <pc:docMk/>
          <pc:sldMk cId="3304909232" sldId="261"/>
        </pc:sldMkLst>
      </pc:sldChg>
      <pc:sldChg chg="modSp add">
        <pc:chgData name="Usman Iftikhar" userId="2751c228b8b1f204" providerId="LiveId" clId="{BCDE6CDC-CEF5-4C23-AA0F-B777B0A3EE0F}" dt="2019-02-20T12:58:49.265" v="431" actId="20577"/>
        <pc:sldMkLst>
          <pc:docMk/>
          <pc:sldMk cId="3304909232" sldId="261"/>
        </pc:sldMkLst>
        <pc:spChg chg="mod">
          <ac:chgData name="Usman Iftikhar" userId="2751c228b8b1f204" providerId="LiveId" clId="{BCDE6CDC-CEF5-4C23-AA0F-B777B0A3EE0F}" dt="2019-02-20T12:58:49.265" v="431" actId="20577"/>
          <ac:spMkLst>
            <pc:docMk/>
            <pc:sldMk cId="3304909232" sldId="261"/>
            <ac:spMk id="82" creationId="{00000000-0000-0000-0000-000000000000}"/>
          </ac:spMkLst>
        </pc:spChg>
      </pc:sldChg>
      <pc:sldChg chg="del">
        <pc:chgData name="Usman Iftikhar" userId="2751c228b8b1f204" providerId="LiveId" clId="{BCDE6CDC-CEF5-4C23-AA0F-B777B0A3EE0F}" dt="2019-02-20T12:58:11.323" v="370" actId="2696"/>
        <pc:sldMkLst>
          <pc:docMk/>
          <pc:sldMk cId="3243958016" sldId="262"/>
        </pc:sldMkLst>
      </pc:sldChg>
      <pc:sldChg chg="modSp add">
        <pc:chgData name="Usman Iftikhar" userId="2751c228b8b1f204" providerId="LiveId" clId="{BCDE6CDC-CEF5-4C23-AA0F-B777B0A3EE0F}" dt="2019-02-20T12:59:06.038" v="446" actId="20577"/>
        <pc:sldMkLst>
          <pc:docMk/>
          <pc:sldMk cId="3243958016" sldId="262"/>
        </pc:sldMkLst>
        <pc:spChg chg="mod">
          <ac:chgData name="Usman Iftikhar" userId="2751c228b8b1f204" providerId="LiveId" clId="{BCDE6CDC-CEF5-4C23-AA0F-B777B0A3EE0F}" dt="2019-02-20T12:59:06.038" v="446" actId="20577"/>
          <ac:spMkLst>
            <pc:docMk/>
            <pc:sldMk cId="3243958016" sldId="262"/>
            <ac:spMk id="82" creationId="{00000000-0000-0000-0000-000000000000}"/>
          </ac:spMkLst>
        </pc:spChg>
      </pc:sldChg>
      <pc:sldChg chg="del">
        <pc:chgData name="Usman Iftikhar" userId="2751c228b8b1f204" providerId="LiveId" clId="{BCDE6CDC-CEF5-4C23-AA0F-B777B0A3EE0F}" dt="2019-02-20T12:58:11.350" v="371" actId="2696"/>
        <pc:sldMkLst>
          <pc:docMk/>
          <pc:sldMk cId="1061422109" sldId="263"/>
        </pc:sldMkLst>
      </pc:sldChg>
      <pc:sldChg chg="modSp add">
        <pc:chgData name="Usman Iftikhar" userId="2751c228b8b1f204" providerId="LiveId" clId="{BCDE6CDC-CEF5-4C23-AA0F-B777B0A3EE0F}" dt="2019-02-20T12:59:16.375" v="465" actId="20577"/>
        <pc:sldMkLst>
          <pc:docMk/>
          <pc:sldMk cId="1061422109" sldId="263"/>
        </pc:sldMkLst>
        <pc:spChg chg="mod">
          <ac:chgData name="Usman Iftikhar" userId="2751c228b8b1f204" providerId="LiveId" clId="{BCDE6CDC-CEF5-4C23-AA0F-B777B0A3EE0F}" dt="2019-02-20T12:59:16.375" v="465" actId="20577"/>
          <ac:spMkLst>
            <pc:docMk/>
            <pc:sldMk cId="1061422109" sldId="263"/>
            <ac:spMk id="82" creationId="{00000000-0000-0000-0000-000000000000}"/>
          </ac:spMkLst>
        </pc:spChg>
      </pc:sldChg>
      <pc:sldChg chg="del">
        <pc:chgData name="Usman Iftikhar" userId="2751c228b8b1f204" providerId="LiveId" clId="{BCDE6CDC-CEF5-4C23-AA0F-B777B0A3EE0F}" dt="2019-02-20T12:58:11.393" v="372" actId="2696"/>
        <pc:sldMkLst>
          <pc:docMk/>
          <pc:sldMk cId="3180388274" sldId="264"/>
        </pc:sldMkLst>
      </pc:sldChg>
      <pc:sldChg chg="modSp add ord">
        <pc:chgData name="Usman Iftikhar" userId="2751c228b8b1f204" providerId="LiveId" clId="{BCDE6CDC-CEF5-4C23-AA0F-B777B0A3EE0F}" dt="2019-02-20T12:59:37.297" v="483" actId="20577"/>
        <pc:sldMkLst>
          <pc:docMk/>
          <pc:sldMk cId="3180388274" sldId="264"/>
        </pc:sldMkLst>
        <pc:spChg chg="mod">
          <ac:chgData name="Usman Iftikhar" userId="2751c228b8b1f204" providerId="LiveId" clId="{BCDE6CDC-CEF5-4C23-AA0F-B777B0A3EE0F}" dt="2019-02-20T12:59:37.297" v="483" actId="20577"/>
          <ac:spMkLst>
            <pc:docMk/>
            <pc:sldMk cId="3180388274" sldId="264"/>
            <ac:spMk id="82" creationId="{00000000-0000-0000-0000-000000000000}"/>
          </ac:spMkLst>
        </pc:spChg>
      </pc:sldChg>
      <pc:sldMasterChg chg="delSldLayout">
        <pc:chgData name="Usman Iftikhar" userId="2751c228b8b1f204" providerId="LiveId" clId="{BCDE6CDC-CEF5-4C23-AA0F-B777B0A3EE0F}" dt="2019-02-20T12:58:11.397" v="373" actId="2696"/>
        <pc:sldMasterMkLst>
          <pc:docMk/>
          <pc:sldMasterMk cId="0" sldId="2147483659"/>
        </pc:sldMasterMkLst>
      </pc:sldMasterChg>
    </pc:docChg>
  </pc:docChgLst>
  <pc:docChgLst>
    <pc:chgData name="Usman Iftikhar" userId="2751c228b8b1f204" providerId="LiveId" clId="{2138A904-1A8D-46D1-A66B-7A595E2009E4}"/>
    <pc:docChg chg="undo custSel addSld modSld">
      <pc:chgData name="Usman Iftikhar" userId="2751c228b8b1f204" providerId="LiveId" clId="{2138A904-1A8D-46D1-A66B-7A595E2009E4}" dt="2019-02-23T20:25:42.746" v="2640" actId="20577"/>
      <pc:docMkLst>
        <pc:docMk/>
      </pc:docMkLst>
      <pc:sldChg chg="modSp modNotesTx">
        <pc:chgData name="Usman Iftikhar" userId="2751c228b8b1f204" providerId="LiveId" clId="{2138A904-1A8D-46D1-A66B-7A595E2009E4}" dt="2019-02-23T19:41:44.567" v="288" actId="20577"/>
        <pc:sldMkLst>
          <pc:docMk/>
          <pc:sldMk cId="0" sldId="258"/>
        </pc:sldMkLst>
        <pc:spChg chg="mod">
          <ac:chgData name="Usman Iftikhar" userId="2751c228b8b1f204" providerId="LiveId" clId="{2138A904-1A8D-46D1-A66B-7A595E2009E4}" dt="2019-02-23T19:41:44.567" v="288" actId="20577"/>
          <ac:spMkLst>
            <pc:docMk/>
            <pc:sldMk cId="0" sldId="258"/>
            <ac:spMk id="76" creationId="{00000000-0000-0000-0000-000000000000}"/>
          </ac:spMkLst>
        </pc:spChg>
      </pc:sldChg>
      <pc:sldChg chg="modSp">
        <pc:chgData name="Usman Iftikhar" userId="2751c228b8b1f204" providerId="LiveId" clId="{2138A904-1A8D-46D1-A66B-7A595E2009E4}" dt="2019-02-23T20:21:28.665" v="2279" actId="20577"/>
        <pc:sldMkLst>
          <pc:docMk/>
          <pc:sldMk cId="0" sldId="259"/>
        </pc:sldMkLst>
        <pc:spChg chg="mod">
          <ac:chgData name="Usman Iftikhar" userId="2751c228b8b1f204" providerId="LiveId" clId="{2138A904-1A8D-46D1-A66B-7A595E2009E4}" dt="2019-02-23T20:21:28.665" v="2279" actId="20577"/>
          <ac:spMkLst>
            <pc:docMk/>
            <pc:sldMk cId="0" sldId="259"/>
            <ac:spMk id="83" creationId="{00000000-0000-0000-0000-000000000000}"/>
          </ac:spMkLst>
        </pc:spChg>
      </pc:sldChg>
      <pc:sldChg chg="modSp">
        <pc:chgData name="Usman Iftikhar" userId="2751c228b8b1f204" providerId="LiveId" clId="{2138A904-1A8D-46D1-A66B-7A595E2009E4}" dt="2019-02-23T20:20:30.160" v="2277" actId="20577"/>
        <pc:sldMkLst>
          <pc:docMk/>
          <pc:sldMk cId="2765606878" sldId="260"/>
        </pc:sldMkLst>
        <pc:spChg chg="mod">
          <ac:chgData name="Usman Iftikhar" userId="2751c228b8b1f204" providerId="LiveId" clId="{2138A904-1A8D-46D1-A66B-7A595E2009E4}" dt="2019-02-23T19:56:21.557" v="1066" actId="20577"/>
          <ac:spMkLst>
            <pc:docMk/>
            <pc:sldMk cId="2765606878" sldId="260"/>
            <ac:spMk id="82" creationId="{00000000-0000-0000-0000-000000000000}"/>
          </ac:spMkLst>
        </pc:spChg>
        <pc:spChg chg="mod">
          <ac:chgData name="Usman Iftikhar" userId="2751c228b8b1f204" providerId="LiveId" clId="{2138A904-1A8D-46D1-A66B-7A595E2009E4}" dt="2019-02-23T20:20:30.160" v="2277" actId="20577"/>
          <ac:spMkLst>
            <pc:docMk/>
            <pc:sldMk cId="2765606878" sldId="260"/>
            <ac:spMk id="83" creationId="{00000000-0000-0000-0000-000000000000}"/>
          </ac:spMkLst>
        </pc:spChg>
      </pc:sldChg>
      <pc:sldChg chg="modSp">
        <pc:chgData name="Usman Iftikhar" userId="2751c228b8b1f204" providerId="LiveId" clId="{2138A904-1A8D-46D1-A66B-7A595E2009E4}" dt="2019-02-23T20:11:30.852" v="1955" actId="20577"/>
        <pc:sldMkLst>
          <pc:docMk/>
          <pc:sldMk cId="3304909232" sldId="261"/>
        </pc:sldMkLst>
        <pc:spChg chg="mod">
          <ac:chgData name="Usman Iftikhar" userId="2751c228b8b1f204" providerId="LiveId" clId="{2138A904-1A8D-46D1-A66B-7A595E2009E4}" dt="2019-02-23T19:35:08.868" v="58" actId="20577"/>
          <ac:spMkLst>
            <pc:docMk/>
            <pc:sldMk cId="3304909232" sldId="261"/>
            <ac:spMk id="82" creationId="{00000000-0000-0000-0000-000000000000}"/>
          </ac:spMkLst>
        </pc:spChg>
        <pc:spChg chg="mod">
          <ac:chgData name="Usman Iftikhar" userId="2751c228b8b1f204" providerId="LiveId" clId="{2138A904-1A8D-46D1-A66B-7A595E2009E4}" dt="2019-02-23T20:11:30.852" v="1955" actId="20577"/>
          <ac:spMkLst>
            <pc:docMk/>
            <pc:sldMk cId="3304909232" sldId="261"/>
            <ac:spMk id="83" creationId="{00000000-0000-0000-0000-000000000000}"/>
          </ac:spMkLst>
        </pc:spChg>
      </pc:sldChg>
      <pc:sldChg chg="modSp">
        <pc:chgData name="Usman Iftikhar" userId="2751c228b8b1f204" providerId="LiveId" clId="{2138A904-1A8D-46D1-A66B-7A595E2009E4}" dt="2019-02-23T20:10:09.239" v="1812" actId="313"/>
        <pc:sldMkLst>
          <pc:docMk/>
          <pc:sldMk cId="3243958016" sldId="262"/>
        </pc:sldMkLst>
        <pc:spChg chg="mod">
          <ac:chgData name="Usman Iftikhar" userId="2751c228b8b1f204" providerId="LiveId" clId="{2138A904-1A8D-46D1-A66B-7A595E2009E4}" dt="2019-02-23T20:10:09.239" v="1812" actId="313"/>
          <ac:spMkLst>
            <pc:docMk/>
            <pc:sldMk cId="3243958016" sldId="262"/>
            <ac:spMk id="83" creationId="{00000000-0000-0000-0000-000000000000}"/>
          </ac:spMkLst>
        </pc:spChg>
      </pc:sldChg>
      <pc:sldChg chg="modSp">
        <pc:chgData name="Usman Iftikhar" userId="2751c228b8b1f204" providerId="LiveId" clId="{2138A904-1A8D-46D1-A66B-7A595E2009E4}" dt="2019-02-23T20:25:42.746" v="2640" actId="20577"/>
        <pc:sldMkLst>
          <pc:docMk/>
          <pc:sldMk cId="1061422109" sldId="263"/>
        </pc:sldMkLst>
        <pc:spChg chg="mod">
          <ac:chgData name="Usman Iftikhar" userId="2751c228b8b1f204" providerId="LiveId" clId="{2138A904-1A8D-46D1-A66B-7A595E2009E4}" dt="2019-02-23T20:25:42.746" v="2640" actId="20577"/>
          <ac:spMkLst>
            <pc:docMk/>
            <pc:sldMk cId="1061422109" sldId="263"/>
            <ac:spMk id="83" creationId="{00000000-0000-0000-0000-000000000000}"/>
          </ac:spMkLst>
        </pc:spChg>
      </pc:sldChg>
      <pc:sldChg chg="modSp">
        <pc:chgData name="Usman Iftikhar" userId="2751c228b8b1f204" providerId="LiveId" clId="{2138A904-1A8D-46D1-A66B-7A595E2009E4}" dt="2019-02-23T19:55:46.851" v="1051" actId="20577"/>
        <pc:sldMkLst>
          <pc:docMk/>
          <pc:sldMk cId="3180388274" sldId="264"/>
        </pc:sldMkLst>
        <pc:spChg chg="mod">
          <ac:chgData name="Usman Iftikhar" userId="2751c228b8b1f204" providerId="LiveId" clId="{2138A904-1A8D-46D1-A66B-7A595E2009E4}" dt="2019-02-23T19:33:40.770" v="41" actId="20577"/>
          <ac:spMkLst>
            <pc:docMk/>
            <pc:sldMk cId="3180388274" sldId="264"/>
            <ac:spMk id="82" creationId="{00000000-0000-0000-0000-000000000000}"/>
          </ac:spMkLst>
        </pc:spChg>
        <pc:spChg chg="mod">
          <ac:chgData name="Usman Iftikhar" userId="2751c228b8b1f204" providerId="LiveId" clId="{2138A904-1A8D-46D1-A66B-7A595E2009E4}" dt="2019-02-23T19:55:46.851" v="1051" actId="20577"/>
          <ac:spMkLst>
            <pc:docMk/>
            <pc:sldMk cId="3180388274" sldId="264"/>
            <ac:spMk id="83" creationId="{00000000-0000-0000-0000-000000000000}"/>
          </ac:spMkLst>
        </pc:spChg>
      </pc:sldChg>
      <pc:sldChg chg="addSp modSp add">
        <pc:chgData name="Usman Iftikhar" userId="2751c228b8b1f204" providerId="LiveId" clId="{2138A904-1A8D-46D1-A66B-7A595E2009E4}" dt="2019-02-23T20:03:49.516" v="1279" actId="20577"/>
        <pc:sldMkLst>
          <pc:docMk/>
          <pc:sldMk cId="394178279" sldId="265"/>
        </pc:sldMkLst>
        <pc:spChg chg="mod">
          <ac:chgData name="Usman Iftikhar" userId="2751c228b8b1f204" providerId="LiveId" clId="{2138A904-1A8D-46D1-A66B-7A595E2009E4}" dt="2019-02-23T19:35:30.284" v="81" actId="20577"/>
          <ac:spMkLst>
            <pc:docMk/>
            <pc:sldMk cId="394178279" sldId="265"/>
            <ac:spMk id="82" creationId="{00000000-0000-0000-0000-000000000000}"/>
          </ac:spMkLst>
        </pc:spChg>
        <pc:spChg chg="mod">
          <ac:chgData name="Usman Iftikhar" userId="2751c228b8b1f204" providerId="LiveId" clId="{2138A904-1A8D-46D1-A66B-7A595E2009E4}" dt="2019-02-23T20:03:49.516" v="1279" actId="20577"/>
          <ac:spMkLst>
            <pc:docMk/>
            <pc:sldMk cId="394178279" sldId="265"/>
            <ac:spMk id="83" creationId="{00000000-0000-0000-0000-000000000000}"/>
          </ac:spMkLst>
        </pc:spChg>
        <pc:graphicFrameChg chg="add mod modGraphic">
          <ac:chgData name="Usman Iftikhar" userId="2751c228b8b1f204" providerId="LiveId" clId="{2138A904-1A8D-46D1-A66B-7A595E2009E4}" dt="2019-02-23T20:02:54.665" v="1092" actId="1035"/>
          <ac:graphicFrameMkLst>
            <pc:docMk/>
            <pc:sldMk cId="394178279" sldId="265"/>
            <ac:graphicFrameMk id="2" creationId="{FC8F5794-E17C-4B31-B95A-7AC1EC8C3D1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Usman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ea49a6417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ea49a6417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56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eafa3a9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eafa3a9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df965c7a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df965c7a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ea49a6417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ea49a6417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ea49a6417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ea49a6417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278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ea49a6417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ea49a6417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8253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ea49a6417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ea49a6417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128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ea49a6417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ea49a6417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046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ea49a6417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ea49a6417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11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Power Management Analytics in Smart Homes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Need to generate analytics &amp; visualization of power usage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47 months of data from a single home of three areas: Kitchen, Laundry, and Utilities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Kitchen and Laundry have much higher electrical consumption spread than Utilities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Utilities have the highest average and median</a:t>
            </a:r>
          </a:p>
          <a:p>
            <a:pPr lvl="0">
              <a:lnSpc>
                <a:spcPct val="150000"/>
              </a:lnSpc>
            </a:pPr>
            <a:endParaRPr lang="en-US" dirty="0"/>
          </a:p>
          <a:p>
            <a:pPr lvl="0">
              <a:lnSpc>
                <a:spcPct val="150000"/>
              </a:lnSpc>
            </a:pPr>
            <a:endParaRPr lang="en-US" dirty="0"/>
          </a:p>
          <a:p>
            <a:pPr lvl="0">
              <a:lnSpc>
                <a:spcPct val="150000"/>
              </a:lnSpc>
            </a:pPr>
            <a:endParaRPr lang="en-US" dirty="0"/>
          </a:p>
          <a:p>
            <a:pPr lvl="0">
              <a:lnSpc>
                <a:spcPct val="150000"/>
              </a:lnSpc>
            </a:pPr>
            <a:endParaRPr lang="en-US" dirty="0"/>
          </a:p>
          <a:p>
            <a:pPr lvl="0">
              <a:lnSpc>
                <a:spcPct val="15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142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72175" y="10075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Background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Objectives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Data Management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Management and security for the data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Description of data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Known issues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Descriptive statistics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Recommendations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Conclusions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Develop analytics for a new set of electrical sub-metering devices used for power management in smart homes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Example data provided: December 2006 – November 2010</a:t>
            </a:r>
          </a:p>
          <a:p>
            <a:endParaRPr lang="en-US" dirty="0"/>
          </a:p>
          <a:p>
            <a:r>
              <a:rPr lang="en-US" dirty="0"/>
              <a:t>Data collected from three sub-metering devices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 &amp; Goals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Develop analytics for electrical sub-metering devices for power management in Smart Homes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Offer highly efficient Smart Homes that provide owners with power usage analytics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Develop visualizations that would empower Smart Home owners with greater understanding and control of their power usage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Management – Security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Provide secure network for data storage and access, primarily Wi-Fi router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Secure router (name, password, changing default names and passwords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Disable unwanted features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Update software</a:t>
            </a:r>
          </a:p>
          <a:p>
            <a:pPr>
              <a:lnSpc>
                <a:spcPct val="150000"/>
              </a:lnSpc>
            </a:pPr>
            <a:r>
              <a:rPr lang="en-US" dirty="0"/>
              <a:t>Audit of IoT devices</a:t>
            </a:r>
          </a:p>
          <a:p>
            <a:pPr>
              <a:lnSpc>
                <a:spcPct val="150000"/>
              </a:lnSpc>
            </a:pPr>
            <a:r>
              <a:rPr lang="en-US" dirty="0"/>
              <a:t>Dual-factor authentication for access</a:t>
            </a:r>
          </a:p>
          <a:p>
            <a:pPr>
              <a:lnSpc>
                <a:spcPct val="15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560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Management – Description of Data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47 months of data (2,075,259 measurements)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3 sub-metering devices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en-US" dirty="0"/>
              <a:t>Kitchen: dishwasher, oven, and a microwave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en-US" dirty="0"/>
              <a:t>Laundry: washing-machine, tumble-drier, refrigerator, and a light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en-US" dirty="0"/>
              <a:t>Utilities: water-heater and an air-conditioner</a:t>
            </a:r>
          </a:p>
          <a:p>
            <a:pPr>
              <a:lnSpc>
                <a:spcPct val="150000"/>
              </a:lnSpc>
            </a:pPr>
            <a:r>
              <a:rPr lang="en-US" dirty="0"/>
              <a:t>Data collection rate: one second</a:t>
            </a:r>
          </a:p>
          <a:p>
            <a:pPr>
              <a:lnSpc>
                <a:spcPct val="150000"/>
              </a:lnSpc>
            </a:pPr>
            <a:r>
              <a:rPr lang="en-US" dirty="0"/>
              <a:t>Data used in analysis: January 2007 – November 2010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038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Management – Known Issues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Data is representative of a single household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Comparative data to validate devices used to measure power consumption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Data is collected on the overall usage in a particular room and not every appliance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490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Management – Descriptive Statistics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Parameter values are measured in Watt-hour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Utilities have the smallest spread and Kitchen has the largest spread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Utilities have the highest average and median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8F5794-E17C-4B31-B95A-7AC1EC8C3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187544"/>
              </p:ext>
            </p:extLst>
          </p:nvPr>
        </p:nvGraphicFramePr>
        <p:xfrm>
          <a:off x="1524000" y="171831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73051902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9830088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6002387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27621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Kitchen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Laundry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Utilities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1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36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4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69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7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7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Recommendations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Data collection of individual appliances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Ability to compare power usage data against the manufacturer’s stated consumption values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Notification option for upper limit consumption by user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Notification option for higher than average consumption by an appliance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3958016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372</Words>
  <Application>Microsoft Office PowerPoint</Application>
  <PresentationFormat>On-screen Show (16:9)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Economica</vt:lpstr>
      <vt:lpstr>Arial</vt:lpstr>
      <vt:lpstr>Open Sans</vt:lpstr>
      <vt:lpstr>Luxe</vt:lpstr>
      <vt:lpstr>Power Management Analytics in Smart Homes</vt:lpstr>
      <vt:lpstr> Agenda</vt:lpstr>
      <vt:lpstr>Background</vt:lpstr>
      <vt:lpstr>Objectives &amp; Goals</vt:lpstr>
      <vt:lpstr>Data Management – Security</vt:lpstr>
      <vt:lpstr>Data Management – Description of Data</vt:lpstr>
      <vt:lpstr>Data Management – Known Issues</vt:lpstr>
      <vt:lpstr>Data Management – Descriptive Statistics</vt:lpstr>
      <vt:lpstr>Recommendations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Customer Preferences</dc:title>
  <dc:creator>Usman Iftikhar</dc:creator>
  <cp:lastModifiedBy>Usman Iftikhar</cp:lastModifiedBy>
  <cp:revision>1</cp:revision>
  <dcterms:modified xsi:type="dcterms:W3CDTF">2019-02-23T20:25:50Z</dcterms:modified>
</cp:coreProperties>
</file>