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-Chi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3595B-0D60-45A8-99B0-C975200D114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5C8B70-21C6-40B7-9AF5-E4178E5F913A}">
      <dgm:prSet phldrT="[Text]"/>
      <dgm:spPr/>
      <dgm:t>
        <a:bodyPr/>
        <a:lstStyle/>
        <a:p>
          <a:r>
            <a:rPr lang="en-US" dirty="0"/>
            <a:t>Review &amp; Understand Attributes</a:t>
          </a:r>
        </a:p>
      </dgm:t>
    </dgm:pt>
    <dgm:pt modelId="{0DF7FAA3-F0CD-4E48-AB20-BEEE1612EE10}" type="parTrans" cxnId="{24CE17F5-4171-41C2-9AAC-4566CB4376CC}">
      <dgm:prSet/>
      <dgm:spPr/>
      <dgm:t>
        <a:bodyPr/>
        <a:lstStyle/>
        <a:p>
          <a:endParaRPr lang="en-US"/>
        </a:p>
      </dgm:t>
    </dgm:pt>
    <dgm:pt modelId="{5C5B5216-09F9-4582-9849-6955B1937FCE}" type="sibTrans" cxnId="{24CE17F5-4171-41C2-9AAC-4566CB4376CC}">
      <dgm:prSet/>
      <dgm:spPr/>
      <dgm:t>
        <a:bodyPr/>
        <a:lstStyle/>
        <a:p>
          <a:endParaRPr lang="en-US"/>
        </a:p>
      </dgm:t>
    </dgm:pt>
    <dgm:pt modelId="{DB1C8484-6D11-4EF0-AC89-0419CD52E108}">
      <dgm:prSet phldrT="[Text]"/>
      <dgm:spPr/>
      <dgm:t>
        <a:bodyPr/>
        <a:lstStyle/>
        <a:p>
          <a:r>
            <a:rPr lang="en-US" dirty="0"/>
            <a:t>Evaluate Data</a:t>
          </a:r>
        </a:p>
      </dgm:t>
    </dgm:pt>
    <dgm:pt modelId="{9E9A5B26-C788-4B5A-BEB2-72166B6F975D}" type="parTrans" cxnId="{A864DB23-59A5-445B-9216-2256F1D65F9E}">
      <dgm:prSet/>
      <dgm:spPr/>
      <dgm:t>
        <a:bodyPr/>
        <a:lstStyle/>
        <a:p>
          <a:endParaRPr lang="en-US"/>
        </a:p>
      </dgm:t>
    </dgm:pt>
    <dgm:pt modelId="{E42CFE85-C3BA-4289-A04B-ABA095B66029}" type="sibTrans" cxnId="{A864DB23-59A5-445B-9216-2256F1D65F9E}">
      <dgm:prSet/>
      <dgm:spPr/>
      <dgm:t>
        <a:bodyPr/>
        <a:lstStyle/>
        <a:p>
          <a:endParaRPr lang="en-US"/>
        </a:p>
      </dgm:t>
    </dgm:pt>
    <dgm:pt modelId="{354D282F-ECB8-4862-907E-1F9D45C5D535}">
      <dgm:prSet phldrT="[Text]"/>
      <dgm:spPr/>
      <dgm:t>
        <a:bodyPr/>
        <a:lstStyle/>
        <a:p>
          <a:r>
            <a:rPr lang="en-US" dirty="0"/>
            <a:t>Preprocess Data</a:t>
          </a:r>
        </a:p>
      </dgm:t>
    </dgm:pt>
    <dgm:pt modelId="{17852A27-818A-4AC2-9BA5-9F2B3C4E0EBE}" type="parTrans" cxnId="{B821CA2C-CB23-486A-B939-F54DA73E45AF}">
      <dgm:prSet/>
      <dgm:spPr/>
      <dgm:t>
        <a:bodyPr/>
        <a:lstStyle/>
        <a:p>
          <a:endParaRPr lang="en-US"/>
        </a:p>
      </dgm:t>
    </dgm:pt>
    <dgm:pt modelId="{51551B3E-6F92-4F9F-B97B-401B789CD7FB}" type="sibTrans" cxnId="{B821CA2C-CB23-486A-B939-F54DA73E45AF}">
      <dgm:prSet/>
      <dgm:spPr/>
      <dgm:t>
        <a:bodyPr/>
        <a:lstStyle/>
        <a:p>
          <a:endParaRPr lang="en-US"/>
        </a:p>
      </dgm:t>
    </dgm:pt>
    <dgm:pt modelId="{08C4E432-CECB-4679-AB12-7ABCB493598C}">
      <dgm:prSet phldrT="[Text]"/>
      <dgm:spPr/>
      <dgm:t>
        <a:bodyPr/>
        <a:lstStyle/>
        <a:p>
          <a:r>
            <a:rPr lang="en-US" dirty="0"/>
            <a:t>Sample Data (optional)</a:t>
          </a:r>
        </a:p>
      </dgm:t>
    </dgm:pt>
    <dgm:pt modelId="{B4C57D30-5244-4533-AD7B-C09C5574DE17}" type="parTrans" cxnId="{271C7502-047D-4367-AAEE-2A7C4046E061}">
      <dgm:prSet/>
      <dgm:spPr/>
      <dgm:t>
        <a:bodyPr/>
        <a:lstStyle/>
        <a:p>
          <a:endParaRPr lang="en-US"/>
        </a:p>
      </dgm:t>
    </dgm:pt>
    <dgm:pt modelId="{E1146799-3D18-4836-ACFE-398015C7E270}" type="sibTrans" cxnId="{271C7502-047D-4367-AAEE-2A7C4046E061}">
      <dgm:prSet/>
      <dgm:spPr/>
      <dgm:t>
        <a:bodyPr/>
        <a:lstStyle/>
        <a:p>
          <a:endParaRPr lang="en-US"/>
        </a:p>
      </dgm:t>
    </dgm:pt>
    <dgm:pt modelId="{2F33B549-BC9C-4B3D-8D1D-40B2BB66033D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2E95D530-050D-4266-B47A-926AE00BD09D}" type="parTrans" cxnId="{2671C762-2AAC-4561-B9C7-785B36F72E41}">
      <dgm:prSet/>
      <dgm:spPr/>
      <dgm:t>
        <a:bodyPr/>
        <a:lstStyle/>
        <a:p>
          <a:endParaRPr lang="en-US"/>
        </a:p>
      </dgm:t>
    </dgm:pt>
    <dgm:pt modelId="{8FDBF9C4-1744-4281-B1B9-22F66C4BE6DE}" type="sibTrans" cxnId="{2671C762-2AAC-4561-B9C7-785B36F72E41}">
      <dgm:prSet/>
      <dgm:spPr/>
      <dgm:t>
        <a:bodyPr/>
        <a:lstStyle/>
        <a:p>
          <a:endParaRPr lang="en-US"/>
        </a:p>
      </dgm:t>
    </dgm:pt>
    <dgm:pt modelId="{ACD2973E-EDF0-4BBF-BABD-C8586B68B201}">
      <dgm:prSet phldrT="[Text]"/>
      <dgm:spPr/>
      <dgm:t>
        <a:bodyPr/>
        <a:lstStyle/>
        <a:p>
          <a:r>
            <a:rPr lang="en-US" dirty="0"/>
            <a:t>Model evaluation and statistical analysis</a:t>
          </a:r>
        </a:p>
      </dgm:t>
    </dgm:pt>
    <dgm:pt modelId="{DE80A38F-008F-4F47-B708-BD2D85E1D1FE}" type="parTrans" cxnId="{B07C0B2C-4C07-44E4-BE4D-69E304087A7B}">
      <dgm:prSet/>
      <dgm:spPr/>
      <dgm:t>
        <a:bodyPr/>
        <a:lstStyle/>
        <a:p>
          <a:endParaRPr lang="en-US"/>
        </a:p>
      </dgm:t>
    </dgm:pt>
    <dgm:pt modelId="{41712A98-8AEC-4739-8C5A-8243DBAD530F}" type="sibTrans" cxnId="{B07C0B2C-4C07-44E4-BE4D-69E304087A7B}">
      <dgm:prSet/>
      <dgm:spPr/>
      <dgm:t>
        <a:bodyPr/>
        <a:lstStyle/>
        <a:p>
          <a:endParaRPr lang="en-US"/>
        </a:p>
      </dgm:t>
    </dgm:pt>
    <dgm:pt modelId="{74F93B5B-865E-4927-926C-B0A4A0044F2C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26AF7A9D-F85E-46BC-B071-DFC2F0A1BF9B}" type="parTrans" cxnId="{454FD5B6-5DF9-42BF-AF8C-BE316D6C1DBF}">
      <dgm:prSet/>
      <dgm:spPr/>
      <dgm:t>
        <a:bodyPr/>
        <a:lstStyle/>
        <a:p>
          <a:endParaRPr lang="en-US"/>
        </a:p>
      </dgm:t>
    </dgm:pt>
    <dgm:pt modelId="{52FD50B1-09C7-4429-A82A-8986614787E8}" type="sibTrans" cxnId="{454FD5B6-5DF9-42BF-AF8C-BE316D6C1DBF}">
      <dgm:prSet/>
      <dgm:spPr/>
      <dgm:t>
        <a:bodyPr/>
        <a:lstStyle/>
        <a:p>
          <a:endParaRPr lang="en-US"/>
        </a:p>
      </dgm:t>
    </dgm:pt>
    <dgm:pt modelId="{DE4D8909-D5CE-4EC7-AAF5-1B7B6546C744}">
      <dgm:prSet phldrT="[Text]"/>
      <dgm:spPr/>
      <dgm:t>
        <a:bodyPr/>
        <a:lstStyle/>
        <a:p>
          <a:r>
            <a:rPr lang="en-US" dirty="0"/>
            <a:t>Visualize and communicate results</a:t>
          </a:r>
        </a:p>
      </dgm:t>
    </dgm:pt>
    <dgm:pt modelId="{E13F161E-DC80-4B3D-9ABC-AAAEDCC030AC}" type="parTrans" cxnId="{5E7E25BB-E305-4684-88D9-D8BF9D4B9DB7}">
      <dgm:prSet/>
      <dgm:spPr/>
      <dgm:t>
        <a:bodyPr/>
        <a:lstStyle/>
        <a:p>
          <a:endParaRPr lang="en-US"/>
        </a:p>
      </dgm:t>
    </dgm:pt>
    <dgm:pt modelId="{A141CBB1-D137-48CE-AA3D-5A22C0267B74}" type="sibTrans" cxnId="{5E7E25BB-E305-4684-88D9-D8BF9D4B9DB7}">
      <dgm:prSet/>
      <dgm:spPr/>
      <dgm:t>
        <a:bodyPr/>
        <a:lstStyle/>
        <a:p>
          <a:endParaRPr lang="en-US"/>
        </a:p>
      </dgm:t>
    </dgm:pt>
    <dgm:pt modelId="{B1D5B348-FC09-4DDE-ABF9-36F04FCEF155}" type="pres">
      <dgm:prSet presAssocID="{8FA3595B-0D60-45A8-99B0-C975200D114A}" presName="CompostProcess" presStyleCnt="0">
        <dgm:presLayoutVars>
          <dgm:dir/>
          <dgm:resizeHandles val="exact"/>
        </dgm:presLayoutVars>
      </dgm:prSet>
      <dgm:spPr/>
    </dgm:pt>
    <dgm:pt modelId="{5FE54623-AAA3-4D35-80C2-BC6C0C58D9FB}" type="pres">
      <dgm:prSet presAssocID="{8FA3595B-0D60-45A8-99B0-C975200D114A}" presName="arrow" presStyleLbl="bgShp" presStyleIdx="0" presStyleCnt="1" custScaleX="110447"/>
      <dgm:spPr/>
    </dgm:pt>
    <dgm:pt modelId="{2DDAE1EE-F703-40E6-A88F-2D7960DDB4E8}" type="pres">
      <dgm:prSet presAssocID="{8FA3595B-0D60-45A8-99B0-C975200D114A}" presName="linearProcess" presStyleCnt="0"/>
      <dgm:spPr/>
    </dgm:pt>
    <dgm:pt modelId="{F11A3EE0-EB50-490C-9FB2-4486F0ED150E}" type="pres">
      <dgm:prSet presAssocID="{B55C8B70-21C6-40B7-9AF5-E4178E5F913A}" presName="textNode" presStyleLbl="node1" presStyleIdx="0" presStyleCnt="8">
        <dgm:presLayoutVars>
          <dgm:bulletEnabled val="1"/>
        </dgm:presLayoutVars>
      </dgm:prSet>
      <dgm:spPr/>
    </dgm:pt>
    <dgm:pt modelId="{6A43002A-9654-4F37-A515-306ABAAC7CC5}" type="pres">
      <dgm:prSet presAssocID="{5C5B5216-09F9-4582-9849-6955B1937FCE}" presName="sibTrans" presStyleCnt="0"/>
      <dgm:spPr/>
    </dgm:pt>
    <dgm:pt modelId="{0E7DA7A5-18E0-46F9-909A-3730F95F43D5}" type="pres">
      <dgm:prSet presAssocID="{DB1C8484-6D11-4EF0-AC89-0419CD52E108}" presName="textNode" presStyleLbl="node1" presStyleIdx="1" presStyleCnt="8">
        <dgm:presLayoutVars>
          <dgm:bulletEnabled val="1"/>
        </dgm:presLayoutVars>
      </dgm:prSet>
      <dgm:spPr/>
    </dgm:pt>
    <dgm:pt modelId="{D338C0BB-FED2-4DC6-9DEF-1C06B2F261A6}" type="pres">
      <dgm:prSet presAssocID="{E42CFE85-C3BA-4289-A04B-ABA095B66029}" presName="sibTrans" presStyleCnt="0"/>
      <dgm:spPr/>
    </dgm:pt>
    <dgm:pt modelId="{49B9AAAA-3EF3-4868-A6B3-C5C140A8D773}" type="pres">
      <dgm:prSet presAssocID="{354D282F-ECB8-4862-907E-1F9D45C5D535}" presName="textNode" presStyleLbl="node1" presStyleIdx="2" presStyleCnt="8">
        <dgm:presLayoutVars>
          <dgm:bulletEnabled val="1"/>
        </dgm:presLayoutVars>
      </dgm:prSet>
      <dgm:spPr/>
    </dgm:pt>
    <dgm:pt modelId="{1655C1D5-0904-47B8-B4AD-E7FC24C2DE90}" type="pres">
      <dgm:prSet presAssocID="{51551B3E-6F92-4F9F-B97B-401B789CD7FB}" presName="sibTrans" presStyleCnt="0"/>
      <dgm:spPr/>
    </dgm:pt>
    <dgm:pt modelId="{DFF16429-8384-4B2F-8713-57D072E3FD4B}" type="pres">
      <dgm:prSet presAssocID="{08C4E432-CECB-4679-AB12-7ABCB493598C}" presName="textNode" presStyleLbl="node1" presStyleIdx="3" presStyleCnt="8">
        <dgm:presLayoutVars>
          <dgm:bulletEnabled val="1"/>
        </dgm:presLayoutVars>
      </dgm:prSet>
      <dgm:spPr/>
    </dgm:pt>
    <dgm:pt modelId="{2B741105-7A15-4F17-B7D9-919690567987}" type="pres">
      <dgm:prSet presAssocID="{E1146799-3D18-4836-ACFE-398015C7E270}" presName="sibTrans" presStyleCnt="0"/>
      <dgm:spPr/>
    </dgm:pt>
    <dgm:pt modelId="{01E2EC90-5385-4A7F-9D71-854ABC9136F4}" type="pres">
      <dgm:prSet presAssocID="{2F33B549-BC9C-4B3D-8D1D-40B2BB66033D}" presName="textNode" presStyleLbl="node1" presStyleIdx="4" presStyleCnt="8">
        <dgm:presLayoutVars>
          <dgm:bulletEnabled val="1"/>
        </dgm:presLayoutVars>
      </dgm:prSet>
      <dgm:spPr/>
    </dgm:pt>
    <dgm:pt modelId="{C998AA46-102C-4E2C-8686-E13A8EE4E76A}" type="pres">
      <dgm:prSet presAssocID="{8FDBF9C4-1744-4281-B1B9-22F66C4BE6DE}" presName="sibTrans" presStyleCnt="0"/>
      <dgm:spPr/>
    </dgm:pt>
    <dgm:pt modelId="{1E21F497-B95B-487A-8976-35E24D4268D4}" type="pres">
      <dgm:prSet presAssocID="{ACD2973E-EDF0-4BBF-BABD-C8586B68B201}" presName="textNode" presStyleLbl="node1" presStyleIdx="5" presStyleCnt="8">
        <dgm:presLayoutVars>
          <dgm:bulletEnabled val="1"/>
        </dgm:presLayoutVars>
      </dgm:prSet>
      <dgm:spPr/>
    </dgm:pt>
    <dgm:pt modelId="{0663B12D-5872-4214-8A63-AAAED58F0330}" type="pres">
      <dgm:prSet presAssocID="{41712A98-8AEC-4739-8C5A-8243DBAD530F}" presName="sibTrans" presStyleCnt="0"/>
      <dgm:spPr/>
    </dgm:pt>
    <dgm:pt modelId="{7D4535CC-01E4-4075-B2C9-9094D7FB37BD}" type="pres">
      <dgm:prSet presAssocID="{74F93B5B-865E-4927-926C-B0A4A0044F2C}" presName="textNode" presStyleLbl="node1" presStyleIdx="6" presStyleCnt="8">
        <dgm:presLayoutVars>
          <dgm:bulletEnabled val="1"/>
        </dgm:presLayoutVars>
      </dgm:prSet>
      <dgm:spPr/>
    </dgm:pt>
    <dgm:pt modelId="{2E210032-F8F7-4ED2-AC1B-64541C571E29}" type="pres">
      <dgm:prSet presAssocID="{52FD50B1-09C7-4429-A82A-8986614787E8}" presName="sibTrans" presStyleCnt="0"/>
      <dgm:spPr/>
    </dgm:pt>
    <dgm:pt modelId="{D416F12E-EEF5-43AA-B936-48F9692E7F2E}" type="pres">
      <dgm:prSet presAssocID="{DE4D8909-D5CE-4EC7-AAF5-1B7B6546C744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271C7502-047D-4367-AAEE-2A7C4046E061}" srcId="{8FA3595B-0D60-45A8-99B0-C975200D114A}" destId="{08C4E432-CECB-4679-AB12-7ABCB493598C}" srcOrd="3" destOrd="0" parTransId="{B4C57D30-5244-4533-AD7B-C09C5574DE17}" sibTransId="{E1146799-3D18-4836-ACFE-398015C7E270}"/>
    <dgm:cxn modelId="{0D395503-1E8C-40A1-B119-BFC3A062AD9D}" type="presOf" srcId="{8FA3595B-0D60-45A8-99B0-C975200D114A}" destId="{B1D5B348-FC09-4DDE-ABF9-36F04FCEF155}" srcOrd="0" destOrd="0" presId="urn:microsoft.com/office/officeart/2005/8/layout/hProcess9"/>
    <dgm:cxn modelId="{E5B49020-CF0A-48F4-A0F7-E00359C20771}" type="presOf" srcId="{74F93B5B-865E-4927-926C-B0A4A0044F2C}" destId="{7D4535CC-01E4-4075-B2C9-9094D7FB37BD}" srcOrd="0" destOrd="0" presId="urn:microsoft.com/office/officeart/2005/8/layout/hProcess9"/>
    <dgm:cxn modelId="{A864DB23-59A5-445B-9216-2256F1D65F9E}" srcId="{8FA3595B-0D60-45A8-99B0-C975200D114A}" destId="{DB1C8484-6D11-4EF0-AC89-0419CD52E108}" srcOrd="1" destOrd="0" parTransId="{9E9A5B26-C788-4B5A-BEB2-72166B6F975D}" sibTransId="{E42CFE85-C3BA-4289-A04B-ABA095B66029}"/>
    <dgm:cxn modelId="{B07C0B2C-4C07-44E4-BE4D-69E304087A7B}" srcId="{8FA3595B-0D60-45A8-99B0-C975200D114A}" destId="{ACD2973E-EDF0-4BBF-BABD-C8586B68B201}" srcOrd="5" destOrd="0" parTransId="{DE80A38F-008F-4F47-B708-BD2D85E1D1FE}" sibTransId="{41712A98-8AEC-4739-8C5A-8243DBAD530F}"/>
    <dgm:cxn modelId="{B821CA2C-CB23-486A-B939-F54DA73E45AF}" srcId="{8FA3595B-0D60-45A8-99B0-C975200D114A}" destId="{354D282F-ECB8-4862-907E-1F9D45C5D535}" srcOrd="2" destOrd="0" parTransId="{17852A27-818A-4AC2-9BA5-9F2B3C4E0EBE}" sibTransId="{51551B3E-6F92-4F9F-B97B-401B789CD7FB}"/>
    <dgm:cxn modelId="{2671C762-2AAC-4561-B9C7-785B36F72E41}" srcId="{8FA3595B-0D60-45A8-99B0-C975200D114A}" destId="{2F33B549-BC9C-4B3D-8D1D-40B2BB66033D}" srcOrd="4" destOrd="0" parTransId="{2E95D530-050D-4266-B47A-926AE00BD09D}" sibTransId="{8FDBF9C4-1744-4281-B1B9-22F66C4BE6DE}"/>
    <dgm:cxn modelId="{9ADE0F82-0374-4E65-8783-424A9A7ECD3A}" type="presOf" srcId="{DB1C8484-6D11-4EF0-AC89-0419CD52E108}" destId="{0E7DA7A5-18E0-46F9-909A-3730F95F43D5}" srcOrd="0" destOrd="0" presId="urn:microsoft.com/office/officeart/2005/8/layout/hProcess9"/>
    <dgm:cxn modelId="{7C9818A4-EBAF-40D3-B407-149D6AE4E84D}" type="presOf" srcId="{ACD2973E-EDF0-4BBF-BABD-C8586B68B201}" destId="{1E21F497-B95B-487A-8976-35E24D4268D4}" srcOrd="0" destOrd="0" presId="urn:microsoft.com/office/officeart/2005/8/layout/hProcess9"/>
    <dgm:cxn modelId="{FB0C3EB6-A3BD-4304-8E77-909B65112E61}" type="presOf" srcId="{2F33B549-BC9C-4B3D-8D1D-40B2BB66033D}" destId="{01E2EC90-5385-4A7F-9D71-854ABC9136F4}" srcOrd="0" destOrd="0" presId="urn:microsoft.com/office/officeart/2005/8/layout/hProcess9"/>
    <dgm:cxn modelId="{454FD5B6-5DF9-42BF-AF8C-BE316D6C1DBF}" srcId="{8FA3595B-0D60-45A8-99B0-C975200D114A}" destId="{74F93B5B-865E-4927-926C-B0A4A0044F2C}" srcOrd="6" destOrd="0" parTransId="{26AF7A9D-F85E-46BC-B071-DFC2F0A1BF9B}" sibTransId="{52FD50B1-09C7-4429-A82A-8986614787E8}"/>
    <dgm:cxn modelId="{5E7E25BB-E305-4684-88D9-D8BF9D4B9DB7}" srcId="{8FA3595B-0D60-45A8-99B0-C975200D114A}" destId="{DE4D8909-D5CE-4EC7-AAF5-1B7B6546C744}" srcOrd="7" destOrd="0" parTransId="{E13F161E-DC80-4B3D-9ABC-AAAEDCC030AC}" sibTransId="{A141CBB1-D137-48CE-AA3D-5A22C0267B74}"/>
    <dgm:cxn modelId="{A154FABC-BC5D-4B78-84A4-46962F585080}" type="presOf" srcId="{B55C8B70-21C6-40B7-9AF5-E4178E5F913A}" destId="{F11A3EE0-EB50-490C-9FB2-4486F0ED150E}" srcOrd="0" destOrd="0" presId="urn:microsoft.com/office/officeart/2005/8/layout/hProcess9"/>
    <dgm:cxn modelId="{23BF86BF-A81D-4BE1-B74B-BF7CF12F55D5}" type="presOf" srcId="{08C4E432-CECB-4679-AB12-7ABCB493598C}" destId="{DFF16429-8384-4B2F-8713-57D072E3FD4B}" srcOrd="0" destOrd="0" presId="urn:microsoft.com/office/officeart/2005/8/layout/hProcess9"/>
    <dgm:cxn modelId="{A813FFDF-144A-4841-8FF0-18BBA4AB3631}" type="presOf" srcId="{354D282F-ECB8-4862-907E-1F9D45C5D535}" destId="{49B9AAAA-3EF3-4868-A6B3-C5C140A8D773}" srcOrd="0" destOrd="0" presId="urn:microsoft.com/office/officeart/2005/8/layout/hProcess9"/>
    <dgm:cxn modelId="{24CE17F5-4171-41C2-9AAC-4566CB4376CC}" srcId="{8FA3595B-0D60-45A8-99B0-C975200D114A}" destId="{B55C8B70-21C6-40B7-9AF5-E4178E5F913A}" srcOrd="0" destOrd="0" parTransId="{0DF7FAA3-F0CD-4E48-AB20-BEEE1612EE10}" sibTransId="{5C5B5216-09F9-4582-9849-6955B1937FCE}"/>
    <dgm:cxn modelId="{228E57F7-2E9D-49F9-A66F-89FDEC3C0C0D}" type="presOf" srcId="{DE4D8909-D5CE-4EC7-AAF5-1B7B6546C744}" destId="{D416F12E-EEF5-43AA-B936-48F9692E7F2E}" srcOrd="0" destOrd="0" presId="urn:microsoft.com/office/officeart/2005/8/layout/hProcess9"/>
    <dgm:cxn modelId="{08F08C10-E0A7-4146-A8E9-944633CA0DF9}" type="presParOf" srcId="{B1D5B348-FC09-4DDE-ABF9-36F04FCEF155}" destId="{5FE54623-AAA3-4D35-80C2-BC6C0C58D9FB}" srcOrd="0" destOrd="0" presId="urn:microsoft.com/office/officeart/2005/8/layout/hProcess9"/>
    <dgm:cxn modelId="{A367AF72-7410-48A6-AB5D-8303AC1DED48}" type="presParOf" srcId="{B1D5B348-FC09-4DDE-ABF9-36F04FCEF155}" destId="{2DDAE1EE-F703-40E6-A88F-2D7960DDB4E8}" srcOrd="1" destOrd="0" presId="urn:microsoft.com/office/officeart/2005/8/layout/hProcess9"/>
    <dgm:cxn modelId="{6392FEC3-2C6D-4FC0-B453-37B0FF1ED53F}" type="presParOf" srcId="{2DDAE1EE-F703-40E6-A88F-2D7960DDB4E8}" destId="{F11A3EE0-EB50-490C-9FB2-4486F0ED150E}" srcOrd="0" destOrd="0" presId="urn:microsoft.com/office/officeart/2005/8/layout/hProcess9"/>
    <dgm:cxn modelId="{DDD2BDAE-EDDD-4850-8101-16E175996800}" type="presParOf" srcId="{2DDAE1EE-F703-40E6-A88F-2D7960DDB4E8}" destId="{6A43002A-9654-4F37-A515-306ABAAC7CC5}" srcOrd="1" destOrd="0" presId="urn:microsoft.com/office/officeart/2005/8/layout/hProcess9"/>
    <dgm:cxn modelId="{A2F68E38-9CCA-46EF-B256-3EDB050B92F5}" type="presParOf" srcId="{2DDAE1EE-F703-40E6-A88F-2D7960DDB4E8}" destId="{0E7DA7A5-18E0-46F9-909A-3730F95F43D5}" srcOrd="2" destOrd="0" presId="urn:microsoft.com/office/officeart/2005/8/layout/hProcess9"/>
    <dgm:cxn modelId="{E799ADA9-326E-45CA-A6C1-A13EE7E19677}" type="presParOf" srcId="{2DDAE1EE-F703-40E6-A88F-2D7960DDB4E8}" destId="{D338C0BB-FED2-4DC6-9DEF-1C06B2F261A6}" srcOrd="3" destOrd="0" presId="urn:microsoft.com/office/officeart/2005/8/layout/hProcess9"/>
    <dgm:cxn modelId="{DDF3CFCB-A6A5-495C-A64A-580D3D27CF7A}" type="presParOf" srcId="{2DDAE1EE-F703-40E6-A88F-2D7960DDB4E8}" destId="{49B9AAAA-3EF3-4868-A6B3-C5C140A8D773}" srcOrd="4" destOrd="0" presId="urn:microsoft.com/office/officeart/2005/8/layout/hProcess9"/>
    <dgm:cxn modelId="{BDBE35DA-CA8A-41F0-BA8C-0AF484264211}" type="presParOf" srcId="{2DDAE1EE-F703-40E6-A88F-2D7960DDB4E8}" destId="{1655C1D5-0904-47B8-B4AD-E7FC24C2DE90}" srcOrd="5" destOrd="0" presId="urn:microsoft.com/office/officeart/2005/8/layout/hProcess9"/>
    <dgm:cxn modelId="{DF3FE387-E2B0-4229-AE63-A763D7FD1842}" type="presParOf" srcId="{2DDAE1EE-F703-40E6-A88F-2D7960DDB4E8}" destId="{DFF16429-8384-4B2F-8713-57D072E3FD4B}" srcOrd="6" destOrd="0" presId="urn:microsoft.com/office/officeart/2005/8/layout/hProcess9"/>
    <dgm:cxn modelId="{5CF879DF-1844-4D43-89F7-28C3BCF2EDCC}" type="presParOf" srcId="{2DDAE1EE-F703-40E6-A88F-2D7960DDB4E8}" destId="{2B741105-7A15-4F17-B7D9-919690567987}" srcOrd="7" destOrd="0" presId="urn:microsoft.com/office/officeart/2005/8/layout/hProcess9"/>
    <dgm:cxn modelId="{5C8F67BB-6FBE-4A84-94A1-8C9CA0F3151F}" type="presParOf" srcId="{2DDAE1EE-F703-40E6-A88F-2D7960DDB4E8}" destId="{01E2EC90-5385-4A7F-9D71-854ABC9136F4}" srcOrd="8" destOrd="0" presId="urn:microsoft.com/office/officeart/2005/8/layout/hProcess9"/>
    <dgm:cxn modelId="{EB5A1875-3CB7-412A-BF2E-29493F790567}" type="presParOf" srcId="{2DDAE1EE-F703-40E6-A88F-2D7960DDB4E8}" destId="{C998AA46-102C-4E2C-8686-E13A8EE4E76A}" srcOrd="9" destOrd="0" presId="urn:microsoft.com/office/officeart/2005/8/layout/hProcess9"/>
    <dgm:cxn modelId="{92EEA06F-2406-45CB-9715-435DF7823436}" type="presParOf" srcId="{2DDAE1EE-F703-40E6-A88F-2D7960DDB4E8}" destId="{1E21F497-B95B-487A-8976-35E24D4268D4}" srcOrd="10" destOrd="0" presId="urn:microsoft.com/office/officeart/2005/8/layout/hProcess9"/>
    <dgm:cxn modelId="{9D95E5E6-E672-4676-B1EA-27B53D30AE34}" type="presParOf" srcId="{2DDAE1EE-F703-40E6-A88F-2D7960DDB4E8}" destId="{0663B12D-5872-4214-8A63-AAAED58F0330}" srcOrd="11" destOrd="0" presId="urn:microsoft.com/office/officeart/2005/8/layout/hProcess9"/>
    <dgm:cxn modelId="{87C70439-674D-4E4A-BB17-7E5072D493F4}" type="presParOf" srcId="{2DDAE1EE-F703-40E6-A88F-2D7960DDB4E8}" destId="{7D4535CC-01E4-4075-B2C9-9094D7FB37BD}" srcOrd="12" destOrd="0" presId="urn:microsoft.com/office/officeart/2005/8/layout/hProcess9"/>
    <dgm:cxn modelId="{95CA852B-D5E0-4EC3-835A-66B65BAD77BC}" type="presParOf" srcId="{2DDAE1EE-F703-40E6-A88F-2D7960DDB4E8}" destId="{2E210032-F8F7-4ED2-AC1B-64541C571E29}" srcOrd="13" destOrd="0" presId="urn:microsoft.com/office/officeart/2005/8/layout/hProcess9"/>
    <dgm:cxn modelId="{24B180F9-4395-42F7-9753-61DEAAEE337E}" type="presParOf" srcId="{2DDAE1EE-F703-40E6-A88F-2D7960DDB4E8}" destId="{D416F12E-EEF5-43AA-B936-48F9692E7F2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54623-AAA3-4D35-80C2-BC6C0C58D9FB}">
      <dsp:nvSpPr>
        <dsp:cNvPr id="0" name=""/>
        <dsp:cNvSpPr/>
      </dsp:nvSpPr>
      <dsp:spPr>
        <a:xfrm>
          <a:off x="261316" y="0"/>
          <a:ext cx="8017058" cy="37015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A3EE0-EB50-490C-9FB2-4486F0ED150E}">
      <dsp:nvSpPr>
        <dsp:cNvPr id="0" name=""/>
        <dsp:cNvSpPr/>
      </dsp:nvSpPr>
      <dsp:spPr>
        <a:xfrm>
          <a:off x="338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&amp; Understand Attributes</a:t>
          </a:r>
        </a:p>
      </dsp:txBody>
      <dsp:txXfrm>
        <a:off x="50259" y="1160383"/>
        <a:ext cx="922794" cy="1380774"/>
      </dsp:txXfrm>
    </dsp:sp>
    <dsp:sp modelId="{0E7DA7A5-18E0-46F9-909A-3730F95F43D5}">
      <dsp:nvSpPr>
        <dsp:cNvPr id="0" name=""/>
        <dsp:cNvSpPr/>
      </dsp:nvSpPr>
      <dsp:spPr>
        <a:xfrm>
          <a:off x="1074107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Data</a:t>
          </a:r>
        </a:p>
      </dsp:txBody>
      <dsp:txXfrm>
        <a:off x="1124028" y="1160383"/>
        <a:ext cx="922794" cy="1380774"/>
      </dsp:txXfrm>
    </dsp:sp>
    <dsp:sp modelId="{49B9AAAA-3EF3-4868-A6B3-C5C140A8D773}">
      <dsp:nvSpPr>
        <dsp:cNvPr id="0" name=""/>
        <dsp:cNvSpPr/>
      </dsp:nvSpPr>
      <dsp:spPr>
        <a:xfrm>
          <a:off x="2147875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Preprocess Data</a:t>
          </a:r>
        </a:p>
      </dsp:txBody>
      <dsp:txXfrm>
        <a:off x="2197796" y="1160383"/>
        <a:ext cx="922794" cy="1380774"/>
      </dsp:txXfrm>
    </dsp:sp>
    <dsp:sp modelId="{DFF16429-8384-4B2F-8713-57D072E3FD4B}">
      <dsp:nvSpPr>
        <dsp:cNvPr id="0" name=""/>
        <dsp:cNvSpPr/>
      </dsp:nvSpPr>
      <dsp:spPr>
        <a:xfrm>
          <a:off x="3221643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Sample Data (optional)</a:t>
          </a:r>
        </a:p>
      </dsp:txBody>
      <dsp:txXfrm>
        <a:off x="3271564" y="1160383"/>
        <a:ext cx="922794" cy="1380774"/>
      </dsp:txXfrm>
    </dsp:sp>
    <dsp:sp modelId="{01E2EC90-5385-4A7F-9D71-854ABC9136F4}">
      <dsp:nvSpPr>
        <dsp:cNvPr id="0" name=""/>
        <dsp:cNvSpPr/>
      </dsp:nvSpPr>
      <dsp:spPr>
        <a:xfrm>
          <a:off x="4295411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Development</a:t>
          </a:r>
        </a:p>
      </dsp:txBody>
      <dsp:txXfrm>
        <a:off x="4345332" y="1160383"/>
        <a:ext cx="922794" cy="1380774"/>
      </dsp:txXfrm>
    </dsp:sp>
    <dsp:sp modelId="{1E21F497-B95B-487A-8976-35E24D4268D4}">
      <dsp:nvSpPr>
        <dsp:cNvPr id="0" name=""/>
        <dsp:cNvSpPr/>
      </dsp:nvSpPr>
      <dsp:spPr>
        <a:xfrm>
          <a:off x="5369180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evaluation and statistical analysis</a:t>
          </a:r>
        </a:p>
      </dsp:txBody>
      <dsp:txXfrm>
        <a:off x="5419101" y="1160383"/>
        <a:ext cx="922794" cy="1380774"/>
      </dsp:txXfrm>
    </dsp:sp>
    <dsp:sp modelId="{7D4535CC-01E4-4075-B2C9-9094D7FB37BD}">
      <dsp:nvSpPr>
        <dsp:cNvPr id="0" name=""/>
        <dsp:cNvSpPr/>
      </dsp:nvSpPr>
      <dsp:spPr>
        <a:xfrm>
          <a:off x="6442948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Predictions</a:t>
          </a:r>
        </a:p>
      </dsp:txBody>
      <dsp:txXfrm>
        <a:off x="6492869" y="1160383"/>
        <a:ext cx="922794" cy="1380774"/>
      </dsp:txXfrm>
    </dsp:sp>
    <dsp:sp modelId="{D416F12E-EEF5-43AA-B936-48F9692E7F2E}">
      <dsp:nvSpPr>
        <dsp:cNvPr id="0" name=""/>
        <dsp:cNvSpPr/>
      </dsp:nvSpPr>
      <dsp:spPr>
        <a:xfrm>
          <a:off x="7516716" y="1110462"/>
          <a:ext cx="1022636" cy="1480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Visualize and communicate results</a:t>
          </a:r>
        </a:p>
      </dsp:txBody>
      <dsp:txXfrm>
        <a:off x="7566637" y="1160383"/>
        <a:ext cx="922794" cy="138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f965c7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f965c7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Science Framework – Credit One Default Loans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Background &amp; Goals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Data Science Process Framework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Data Source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Data Management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Known Issues with the Data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Process Flowchart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Initial insights</a:t>
            </a:r>
          </a:p>
        </p:txBody>
      </p:sp>
    </p:spTree>
    <p:extLst>
      <p:ext uri="{BB962C8B-B14F-4D97-AF65-F5344CB8AC3E}">
        <p14:creationId xmlns:p14="http://schemas.microsoft.com/office/powerpoint/2010/main" val="20063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D4DB-CE74-4ACA-8A40-18793FBF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0C32F-CB4B-4DB8-BF72-C2BC8C53F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Credit One</a:t>
            </a:r>
          </a:p>
          <a:p>
            <a:r>
              <a:rPr lang="en-US" dirty="0"/>
              <a:t>Credit One has seen an increase in the number of customers who have defaulted on loans</a:t>
            </a:r>
          </a:p>
          <a:p>
            <a:r>
              <a:rPr lang="en-US" dirty="0"/>
              <a:t>Credit One could risk losing business if the problem is not immediately solved</a:t>
            </a:r>
          </a:p>
          <a:p>
            <a:r>
              <a:rPr lang="en-US" dirty="0"/>
              <a:t>Design and implement a creative, empirically sound solution</a:t>
            </a:r>
          </a:p>
        </p:txBody>
      </p:sp>
    </p:spTree>
    <p:extLst>
      <p:ext uri="{BB962C8B-B14F-4D97-AF65-F5344CB8AC3E}">
        <p14:creationId xmlns:p14="http://schemas.microsoft.com/office/powerpoint/2010/main" val="23836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E05-75B3-48AB-A7C8-7170F7DC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FD68-AD18-4C96-9664-B5F8BABC4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Framework: </a:t>
            </a:r>
            <a:r>
              <a:rPr lang="en-US" dirty="0" err="1"/>
              <a:t>Zumel</a:t>
            </a:r>
            <a:r>
              <a:rPr lang="en-US" dirty="0"/>
              <a:t> and Mount, Practical Data Science with R, Chapter 1</a:t>
            </a:r>
          </a:p>
          <a:p>
            <a:r>
              <a:rPr lang="en-US" dirty="0"/>
              <a:t>Justification: Process engages in all essential steps for complete analysis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Define a goal</a:t>
            </a:r>
          </a:p>
          <a:p>
            <a:pPr>
              <a:buFont typeface="+mj-lt"/>
              <a:buAutoNum type="arabicPeriod"/>
            </a:pPr>
            <a:r>
              <a:rPr lang="en-US" dirty="0"/>
              <a:t>Collect and manage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the model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Evaluate and critique the model</a:t>
            </a:r>
          </a:p>
          <a:p>
            <a:pPr>
              <a:buFont typeface="+mj-lt"/>
              <a:buAutoNum type="arabicPeriod"/>
            </a:pPr>
            <a:r>
              <a:rPr lang="en-US" dirty="0"/>
              <a:t>Present results and documents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Deploy and maintain the model</a:t>
            </a:r>
          </a:p>
        </p:txBody>
      </p:sp>
    </p:spTree>
    <p:extLst>
      <p:ext uri="{BB962C8B-B14F-4D97-AF65-F5344CB8AC3E}">
        <p14:creationId xmlns:p14="http://schemas.microsoft.com/office/powerpoint/2010/main" val="12651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9348-326F-4F02-A21E-6C708E7C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1B4C-42F3-4A32-A9D4-EE4FBD708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30,000 transactional instances</a:t>
            </a:r>
          </a:p>
          <a:p>
            <a:r>
              <a:rPr lang="en-US" dirty="0"/>
              <a:t>24 attributes</a:t>
            </a:r>
          </a:p>
          <a:p>
            <a:pPr lvl="1"/>
            <a:r>
              <a:rPr lang="en-US" dirty="0"/>
              <a:t>Demographics information</a:t>
            </a:r>
          </a:p>
          <a:p>
            <a:pPr lvl="1"/>
            <a:r>
              <a:rPr lang="en-US" dirty="0"/>
              <a:t>History of past payments</a:t>
            </a:r>
          </a:p>
          <a:p>
            <a:pPr lvl="1"/>
            <a:r>
              <a:rPr lang="en-US" dirty="0"/>
              <a:t>Amount of bill statement</a:t>
            </a:r>
          </a:p>
          <a:p>
            <a:pPr lvl="1"/>
            <a:r>
              <a:rPr lang="en-US" dirty="0"/>
              <a:t>Amount of previous bill statement</a:t>
            </a:r>
          </a:p>
          <a:p>
            <a:pPr lvl="1"/>
            <a:r>
              <a:rPr lang="en-US" dirty="0"/>
              <a:t>Client’s behavior</a:t>
            </a:r>
          </a:p>
        </p:txBody>
      </p:sp>
    </p:spTree>
    <p:extLst>
      <p:ext uri="{BB962C8B-B14F-4D97-AF65-F5344CB8AC3E}">
        <p14:creationId xmlns:p14="http://schemas.microsoft.com/office/powerpoint/2010/main" val="33339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D789-263D-43E4-A177-332CEFB9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4635-7201-4A11-B03D-53A2D17B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with business question</a:t>
            </a:r>
          </a:p>
          <a:p>
            <a:endParaRPr lang="en-US" dirty="0"/>
          </a:p>
          <a:p>
            <a:r>
              <a:rPr lang="en-US" dirty="0"/>
              <a:t>Data source provided (previous slide)</a:t>
            </a:r>
          </a:p>
          <a:p>
            <a:endParaRPr lang="en-US" dirty="0"/>
          </a:p>
          <a:p>
            <a:r>
              <a:rPr lang="en-US" dirty="0"/>
              <a:t>Store data and access from local machine for analysis using Python</a:t>
            </a:r>
          </a:p>
          <a:p>
            <a:endParaRPr lang="en-US" dirty="0"/>
          </a:p>
          <a:p>
            <a:r>
              <a:rPr lang="en-US" dirty="0"/>
              <a:t>Push to online Git repository for team access and checkpoints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F0D6-645B-45F3-921E-9C0BEE5B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with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8A60-4AB0-47E1-9EF2-BD20ED9AA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wrangling to remove unnecessary features</a:t>
            </a:r>
          </a:p>
          <a:p>
            <a:endParaRPr lang="en-US" dirty="0"/>
          </a:p>
          <a:p>
            <a:r>
              <a:rPr lang="en-US" dirty="0"/>
              <a:t>Feature conversion to factors</a:t>
            </a:r>
          </a:p>
          <a:p>
            <a:endParaRPr lang="en-US" dirty="0"/>
          </a:p>
          <a:p>
            <a:r>
              <a:rPr lang="en-US" dirty="0"/>
              <a:t>Preprocess data to have it ready for analysis</a:t>
            </a:r>
          </a:p>
          <a:p>
            <a:endParaRPr lang="en-US" dirty="0"/>
          </a:p>
          <a:p>
            <a:r>
              <a:rPr lang="en-US" dirty="0"/>
              <a:t>Feature selection and feature engineering required</a:t>
            </a:r>
          </a:p>
        </p:txBody>
      </p:sp>
    </p:spTree>
    <p:extLst>
      <p:ext uri="{BB962C8B-B14F-4D97-AF65-F5344CB8AC3E}">
        <p14:creationId xmlns:p14="http://schemas.microsoft.com/office/powerpoint/2010/main" val="96697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963F-0544-4618-8E48-027664CD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Chart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9C7CB1-B253-40D7-8434-F50F75A6C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532790"/>
              </p:ext>
            </p:extLst>
          </p:nvPr>
        </p:nvGraphicFramePr>
        <p:xfrm>
          <a:off x="292608" y="792480"/>
          <a:ext cx="8539692" cy="3701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69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6113-35E5-4D91-ABB3-C5B70D15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2298-2277-4FE0-97CD-CAC67FF6B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Nearly two-thirds of the clients are female</a:t>
            </a:r>
          </a:p>
          <a:p>
            <a:endParaRPr lang="en-US" dirty="0"/>
          </a:p>
          <a:p>
            <a:r>
              <a:rPr lang="en-US" dirty="0"/>
              <a:t>Majority of the clients college graduates</a:t>
            </a:r>
          </a:p>
          <a:p>
            <a:endParaRPr lang="en-US" dirty="0"/>
          </a:p>
          <a:p>
            <a:r>
              <a:rPr lang="en-US" dirty="0"/>
              <a:t>Approximately half of the clients are single</a:t>
            </a:r>
          </a:p>
          <a:p>
            <a:endParaRPr lang="en-US" dirty="0"/>
          </a:p>
          <a:p>
            <a:r>
              <a:rPr lang="en-US" dirty="0"/>
              <a:t>Just over 20% of the clients defaulted (1 out of 5)</a:t>
            </a:r>
          </a:p>
        </p:txBody>
      </p:sp>
    </p:spTree>
    <p:extLst>
      <p:ext uri="{BB962C8B-B14F-4D97-AF65-F5344CB8AC3E}">
        <p14:creationId xmlns:p14="http://schemas.microsoft.com/office/powerpoint/2010/main" val="110166794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279</Words>
  <Application>Microsoft Office PowerPoint</Application>
  <PresentationFormat>On-screen Show (16:9)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Economica</vt:lpstr>
      <vt:lpstr>Luxe</vt:lpstr>
      <vt:lpstr>Data Science Framework – Credit One Default Loans</vt:lpstr>
      <vt:lpstr>Agenda</vt:lpstr>
      <vt:lpstr>Background &amp; Goals</vt:lpstr>
      <vt:lpstr>Data Science Process Framework</vt:lpstr>
      <vt:lpstr>Data Source</vt:lpstr>
      <vt:lpstr>Data Management</vt:lpstr>
      <vt:lpstr>Known Issues with the Data</vt:lpstr>
      <vt:lpstr>Process Flow Chart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Preferences</dc:title>
  <dc:creator>Usman Iftikhar</dc:creator>
  <cp:lastModifiedBy>Usman Iftikhar</cp:lastModifiedBy>
  <cp:revision>23</cp:revision>
  <dcterms:modified xsi:type="dcterms:W3CDTF">2019-05-06T22:23:01Z</dcterms:modified>
</cp:coreProperties>
</file>