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1.xml" ContentType="application/vnd.openxmlformats-officedocument.theme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6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50" autoAdjust="0"/>
  </p:normalViewPr>
  <p:slideViewPr>
    <p:cSldViewPr snapToGrid="0">
      <p:cViewPr>
        <p:scale>
          <a:sx n="100" d="100"/>
          <a:sy n="100" d="100"/>
        </p:scale>
        <p:origin x="1598" y="-12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1.xml" Id="rId8" /><Relationship Type="http://schemas.openxmlformats.org/officeDocument/2006/relationships/slide" Target="/ppt/slides/slide21.xml" Id="rId3" /><Relationship Type="http://schemas.openxmlformats.org/officeDocument/2006/relationships/viewProps" Target="/ppt/viewProps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presProps" Target="/ppt/presProps.xml" Id="rId6" /><Relationship Type="http://schemas.openxmlformats.org/officeDocument/2006/relationships/customXml" Target="/customXml/item22.xml" Id="rId11" /><Relationship Type="http://schemas.openxmlformats.org/officeDocument/2006/relationships/handoutMaster" Target="/ppt/handoutMasters/handoutMaster11.xml" Id="rId5" /><Relationship Type="http://schemas.openxmlformats.org/officeDocument/2006/relationships/customXml" Target="/customXml/item13.xml" Id="rId10" /><Relationship Type="http://schemas.openxmlformats.org/officeDocument/2006/relationships/notesMaster" Target="/ppt/notesMasters/notesMaster11.xml" Id="rId4" /><Relationship Type="http://schemas.openxmlformats.org/officeDocument/2006/relationships/tableStyles" Target="/ppt/tableStyle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1.xml" Id="rId1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EB4B4219-1AE1-4E29-B517-657357B1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75EFDA2A-9E24-B245-9D89-93917E734A7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SANTA FE, NM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79B7343E-7C7C-D4D4-F262-7F4ACE4355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MIRA@EXAMPLE.COM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1F89699-784B-FB43-4B6D-47AACF7DE8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816.555.0146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7C33B65B-1E83-007D-9D7C-44DBB5824E0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WWW.EXAMPLE.COM</a:t>
            </a:r>
          </a:p>
        </p:txBody>
      </p:sp>
      <p:pic>
        <p:nvPicPr>
          <p:cNvPr id="55" name="Picture Placeholder 352" descr="Headshot Icon">
            <a:extLst>
              <a:ext uri="{FF2B5EF4-FFF2-40B4-BE49-F238E27FC236}">
                <a16:creationId xmlns:a16="http://schemas.microsoft.com/office/drawing/2014/main" id="{6FB7CBDF-4D89-2F7F-82C6-313EFFC60A63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E0719B5-4F1C-CD85-633A-92EF080D12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F4D7251-2A08-E4D0-F8AA-E3AAF91B8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 a highly skilled and passionate web developer, I am committed to designing and developing user-friendly, innovative, and visually appealing websites.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D0D8F3C1-2A03-B6F1-B818-F52187D85E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2817B96-922B-87C1-8388-A38D5528882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4C2A79C1-9A9C-CF54-5246-A68691B2621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BA in Graphic Arts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6EA2875-1015-CFD0-8389-B98B2A215A7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3C11F876-AD47-93EC-2D82-06000E52F7F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MS in Web Development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49F57CD6-1D0D-3C3A-2FAC-43E6933757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5EEFC80C-15BE-EFBA-165F-1186C1961C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838" name="Text Placeholder 837">
            <a:extLst>
              <a:ext uri="{FF2B5EF4-FFF2-40B4-BE49-F238E27FC236}">
                <a16:creationId xmlns:a16="http://schemas.microsoft.com/office/drawing/2014/main" id="{56B9ECAB-CB26-92E4-1C21-85F8F879796E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9" name="Text Placeholder 838">
            <a:extLst>
              <a:ext uri="{FF2B5EF4-FFF2-40B4-BE49-F238E27FC236}">
                <a16:creationId xmlns:a16="http://schemas.microsoft.com/office/drawing/2014/main" id="{AFB6EE2D-5C4B-413F-6454-CCCB0446F2A2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79D6295C-6C01-F5AC-F4BF-2875E1A288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Image retouching</a:t>
            </a:r>
          </a:p>
        </p:txBody>
      </p:sp>
      <p:sp>
        <p:nvSpPr>
          <p:cNvPr id="840" name="Text Placeholder 839">
            <a:extLst>
              <a:ext uri="{FF2B5EF4-FFF2-40B4-BE49-F238E27FC236}">
                <a16:creationId xmlns:a16="http://schemas.microsoft.com/office/drawing/2014/main" id="{AE2C84AE-A44D-CD1D-2075-29F4F55EE9E0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1" name="Text Placeholder 840">
            <a:extLst>
              <a:ext uri="{FF2B5EF4-FFF2-40B4-BE49-F238E27FC236}">
                <a16:creationId xmlns:a16="http://schemas.microsoft.com/office/drawing/2014/main" id="{0071E8CB-85F6-D3C5-A7C7-268B51717F04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7F10A07-58DE-C182-1423-FA632958F3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Front-end coding</a:t>
            </a:r>
          </a:p>
        </p:txBody>
      </p:sp>
      <p:sp>
        <p:nvSpPr>
          <p:cNvPr id="842" name="Text Placeholder 841">
            <a:extLst>
              <a:ext uri="{FF2B5EF4-FFF2-40B4-BE49-F238E27FC236}">
                <a16:creationId xmlns:a16="http://schemas.microsoft.com/office/drawing/2014/main" id="{9819B961-F01A-8D8E-CD5B-96094BBF818F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3" name="Text Placeholder 842">
            <a:extLst>
              <a:ext uri="{FF2B5EF4-FFF2-40B4-BE49-F238E27FC236}">
                <a16:creationId xmlns:a16="http://schemas.microsoft.com/office/drawing/2014/main" id="{9607426B-48B8-6669-2593-90D28E658B7C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BD0EA8F-D1DD-CA37-7A6E-91662AD8A3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Back-end coding</a:t>
            </a:r>
          </a:p>
        </p:txBody>
      </p:sp>
      <p:sp>
        <p:nvSpPr>
          <p:cNvPr id="844" name="Text Placeholder 843">
            <a:extLst>
              <a:ext uri="{FF2B5EF4-FFF2-40B4-BE49-F238E27FC236}">
                <a16:creationId xmlns:a16="http://schemas.microsoft.com/office/drawing/2014/main" id="{EF0D6ACA-05B5-B5FC-4B6F-A800AF7191E8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5" name="Text Placeholder 844">
            <a:extLst>
              <a:ext uri="{FF2B5EF4-FFF2-40B4-BE49-F238E27FC236}">
                <a16:creationId xmlns:a16="http://schemas.microsoft.com/office/drawing/2014/main" id="{DF98424F-E523-73DC-3235-AA3D634230B0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7985B6E8-F835-1B07-71A8-D992CAD7817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846" name="Text Placeholder 845">
            <a:extLst>
              <a:ext uri="{FF2B5EF4-FFF2-40B4-BE49-F238E27FC236}">
                <a16:creationId xmlns:a16="http://schemas.microsoft.com/office/drawing/2014/main" id="{80922CAB-9E57-2EF9-B3EF-B1A99CC6FAC5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7" name="Text Placeholder 846">
            <a:extLst>
              <a:ext uri="{FF2B5EF4-FFF2-40B4-BE49-F238E27FC236}">
                <a16:creationId xmlns:a16="http://schemas.microsoft.com/office/drawing/2014/main" id="{3537B87F-7E4C-9F66-A3F1-B5D5246899AD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D5C16C66-521B-5AC6-7155-647F10D1BC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49BBF74-D872-6593-908C-FB567883EE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848" name="Text Placeholder 847">
            <a:extLst>
              <a:ext uri="{FF2B5EF4-FFF2-40B4-BE49-F238E27FC236}">
                <a16:creationId xmlns:a16="http://schemas.microsoft.com/office/drawing/2014/main" id="{6A41E809-C47C-A968-8294-6807AACB0943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9" name="Text Placeholder 848">
            <a:extLst>
              <a:ext uri="{FF2B5EF4-FFF2-40B4-BE49-F238E27FC236}">
                <a16:creationId xmlns:a16="http://schemas.microsoft.com/office/drawing/2014/main" id="{8B7FA23E-1F85-6FE6-4DFB-E849178C1898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07355141-F52A-BD57-C192-44426AA44F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French </a:t>
            </a:r>
          </a:p>
        </p:txBody>
      </p:sp>
      <p:sp>
        <p:nvSpPr>
          <p:cNvPr id="850" name="Text Placeholder 849">
            <a:extLst>
              <a:ext uri="{FF2B5EF4-FFF2-40B4-BE49-F238E27FC236}">
                <a16:creationId xmlns:a16="http://schemas.microsoft.com/office/drawing/2014/main" id="{68B066D0-DD62-5957-DA86-D8C4D622F788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51" name="Text Placeholder 850">
            <a:extLst>
              <a:ext uri="{FF2B5EF4-FFF2-40B4-BE49-F238E27FC236}">
                <a16:creationId xmlns:a16="http://schemas.microsoft.com/office/drawing/2014/main" id="{DC911637-F978-CF43-0C3E-D9357CAB05B7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2E267C3-F39D-F713-418D-3E71C475401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German</a:t>
            </a:r>
          </a:p>
        </p:txBody>
      </p:sp>
      <p:sp>
        <p:nvSpPr>
          <p:cNvPr id="852" name="Text Placeholder 851">
            <a:extLst>
              <a:ext uri="{FF2B5EF4-FFF2-40B4-BE49-F238E27FC236}">
                <a16:creationId xmlns:a16="http://schemas.microsoft.com/office/drawing/2014/main" id="{AF776814-DE3C-1743-D8CB-45A9AA707E54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53" name="Text Placeholder 852">
            <a:extLst>
              <a:ext uri="{FF2B5EF4-FFF2-40B4-BE49-F238E27FC236}">
                <a16:creationId xmlns:a16="http://schemas.microsoft.com/office/drawing/2014/main" id="{89E51C75-E34B-78E3-F308-D17C895BCD2A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380AA08-B406-E57F-364D-83BBE4E5F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designer/developer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308B80D-7A96-D563-43BD-8EB166BE6C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9CAACA50-1D76-B52E-26B0-200649953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9DDE3CE-A2C0-3902-5676-B348085655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Vanarsdel, LTD | 20XX-20XX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9E7C6E9A-817B-2F00-65CD-B1E3D71C68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Developed complex web applications</a:t>
            </a:r>
          </a:p>
          <a:p>
            <a:r>
              <a:rPr lang="en-US" dirty="0"/>
              <a:t>Led teams and mentored junior developers in best practices</a:t>
            </a:r>
          </a:p>
          <a:p>
            <a:r>
              <a:rPr lang="en-US" dirty="0"/>
              <a:t>Implemented and maintained CI/CD pipelines for web applications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A7D1948C-378B-442B-3A20-0C3FB6DF4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D87809-7B5B-073E-514A-44E8CDFEB4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Woodgrove Bank | 20XX-20XX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95872B4-EFF7-6FBC-2DB0-F7A5AFB326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Created and implemented visual design concepts for websites and web applications</a:t>
            </a:r>
          </a:p>
          <a:p>
            <a:r>
              <a:rPr lang="en-US" dirty="0"/>
              <a:t>Developed design standards and style guides for branding consistency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D964550-74BA-B12B-B88A-298B9F0D1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FBDFC7DA-4A74-D352-517A-9AF3E92ED9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Relecloud | 20XX-20XX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FCC16DA7-C167-2278-2217-667AE3A431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Developed and implemented visual design solutions for websites and applications</a:t>
            </a:r>
          </a:p>
          <a:p>
            <a:r>
              <a:rPr lang="en-US" dirty="0"/>
              <a:t>Led design projects and supervised junior designers</a:t>
            </a:r>
          </a:p>
          <a:p>
            <a:r>
              <a:rPr lang="en-US" dirty="0"/>
              <a:t>Conducted user research and developed design personas and wireframes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6880AF-D97E-9734-42C1-0B2F979D04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490F71C9-03CF-B3F5-2735-4794B493FE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Contoso, LTD | 20XX-20XX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98C166A-EA1F-2632-3E15-C2F25BD3440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Assisted with visual design and layout for websites and web applications</a:t>
            </a:r>
          </a:p>
          <a:p>
            <a:r>
              <a:rPr lang="en-US" dirty="0"/>
              <a:t>Assisted with user research and developed design personas and wireframes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 Karlsson </a:t>
            </a:r>
          </a:p>
        </p:txBody>
      </p:sp>
      <p:pic>
        <p:nvPicPr>
          <p:cNvPr id="520" name="Picture Placeholder 352" descr="Headshot Icon">
            <a:extLst>
              <a:ext uri="{FF2B5EF4-FFF2-40B4-BE49-F238E27FC236}">
                <a16:creationId xmlns:a16="http://schemas.microsoft.com/office/drawing/2014/main" id="{784D95A2-FFC9-6E36-F296-76734C01F8C2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" r="67"/>
          <a:stretch/>
        </p:blipFill>
        <p:spPr/>
      </p:pic>
      <p:sp>
        <p:nvSpPr>
          <p:cNvPr id="467" name="Text Placeholder 466">
            <a:extLst>
              <a:ext uri="{FF2B5EF4-FFF2-40B4-BE49-F238E27FC236}">
                <a16:creationId xmlns:a16="http://schemas.microsoft.com/office/drawing/2014/main" id="{2AC243BC-A79E-811E-6C33-23CFECD80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designer/developer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 a highly skilled and passionate web developer, I am committed to designing and developing user-friendly, innovative, and visually appealing websites.</a:t>
            </a:r>
          </a:p>
        </p:txBody>
      </p:sp>
      <p:sp>
        <p:nvSpPr>
          <p:cNvPr id="468" name="Text Placeholder 467">
            <a:extLst>
              <a:ext uri="{FF2B5EF4-FFF2-40B4-BE49-F238E27FC236}">
                <a16:creationId xmlns:a16="http://schemas.microsoft.com/office/drawing/2014/main" id="{81F7DD3B-32F0-DCB9-581D-C8C940FEA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F9C99143-E00B-00FE-D24A-9BBAB2279381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16" name="Text Placeholder 515">
            <a:extLst>
              <a:ext uri="{FF2B5EF4-FFF2-40B4-BE49-F238E27FC236}">
                <a16:creationId xmlns:a16="http://schemas.microsoft.com/office/drawing/2014/main" id="{2BF3C4D0-12C7-6EED-93C2-A80B798B2CC4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r>
              <a:rPr lang="en-US" dirty="0"/>
              <a:t>Santa Fe, NM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52CFDB03-6835-E82B-9890-B3B8FCC3947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r>
              <a:rPr lang="en-US" dirty="0"/>
              <a:t>816.555.0146</a:t>
            </a:r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4669CB50-3069-BA27-F7F6-B8F3CF27039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r>
              <a:rPr lang="en-US" dirty="0"/>
              <a:t>mira@example.com</a:t>
            </a:r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3E4588C-796E-DCEC-BCC5-A94321EC8E3A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www.example.com</a:t>
            </a:r>
          </a:p>
        </p:txBody>
      </p:sp>
      <p:sp>
        <p:nvSpPr>
          <p:cNvPr id="483" name="Text Placeholder 482">
            <a:extLst>
              <a:ext uri="{FF2B5EF4-FFF2-40B4-BE49-F238E27FC236}">
                <a16:creationId xmlns:a16="http://schemas.microsoft.com/office/drawing/2014/main" id="{3ED394BC-A02D-0E17-ED01-1EBD7C957A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94" name="Text Placeholder 493">
            <a:extLst>
              <a:ext uri="{FF2B5EF4-FFF2-40B4-BE49-F238E27FC236}">
                <a16:creationId xmlns:a16="http://schemas.microsoft.com/office/drawing/2014/main" id="{4389F0D1-9624-40BF-3242-CE82F1B02F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496" name="Text Placeholder 495">
            <a:extLst>
              <a:ext uri="{FF2B5EF4-FFF2-40B4-BE49-F238E27FC236}">
                <a16:creationId xmlns:a16="http://schemas.microsoft.com/office/drawing/2014/main" id="{1A0B10D1-9194-6F44-D27B-AAF6BD03D0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BA in Graphic Arts</a:t>
            </a:r>
          </a:p>
        </p:txBody>
      </p:sp>
      <p:sp>
        <p:nvSpPr>
          <p:cNvPr id="495" name="Text Placeholder 494">
            <a:extLst>
              <a:ext uri="{FF2B5EF4-FFF2-40B4-BE49-F238E27FC236}">
                <a16:creationId xmlns:a16="http://schemas.microsoft.com/office/drawing/2014/main" id="{23675C2D-B8B4-6941-E634-95EF57E911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497" name="Text Placeholder 496">
            <a:extLst>
              <a:ext uri="{FF2B5EF4-FFF2-40B4-BE49-F238E27FC236}">
                <a16:creationId xmlns:a16="http://schemas.microsoft.com/office/drawing/2014/main" id="{55418A6F-C43F-2083-29B9-A9502FCC187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MS in Web Development</a:t>
            </a:r>
          </a:p>
        </p:txBody>
      </p:sp>
      <p:sp>
        <p:nvSpPr>
          <p:cNvPr id="549" name="Text Placeholder 548">
            <a:extLst>
              <a:ext uri="{FF2B5EF4-FFF2-40B4-BE49-F238E27FC236}">
                <a16:creationId xmlns:a16="http://schemas.microsoft.com/office/drawing/2014/main" id="{AE26A35F-D7D7-2156-E29F-11CB87C762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00FE4E0D-955F-C9F7-ED13-D0F598644F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490" name="Text Placeholder 489">
            <a:extLst>
              <a:ext uri="{FF2B5EF4-FFF2-40B4-BE49-F238E27FC236}">
                <a16:creationId xmlns:a16="http://schemas.microsoft.com/office/drawing/2014/main" id="{8255019D-D5D2-C399-E4AD-B8FB86444B63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1" name="Text Placeholder 490">
            <a:extLst>
              <a:ext uri="{FF2B5EF4-FFF2-40B4-BE49-F238E27FC236}">
                <a16:creationId xmlns:a16="http://schemas.microsoft.com/office/drawing/2014/main" id="{1032CAFF-8EC3-0BC5-4E63-4AFD2EFA092A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B566CACE-956B-DF63-03DC-53B1EBACBB4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Image retouching</a:t>
            </a:r>
          </a:p>
        </p:txBody>
      </p:sp>
      <p:sp>
        <p:nvSpPr>
          <p:cNvPr id="492" name="Text Placeholder 491">
            <a:extLst>
              <a:ext uri="{FF2B5EF4-FFF2-40B4-BE49-F238E27FC236}">
                <a16:creationId xmlns:a16="http://schemas.microsoft.com/office/drawing/2014/main" id="{529F7459-39F8-43E9-4FA5-EF6856F123B4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3" name="Text Placeholder 492">
            <a:extLst>
              <a:ext uri="{FF2B5EF4-FFF2-40B4-BE49-F238E27FC236}">
                <a16:creationId xmlns:a16="http://schemas.microsoft.com/office/drawing/2014/main" id="{A7F1C326-3F2E-97ED-A684-2EA9269D8DCE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5E22DE8F-8DE6-88C7-200F-B2002A7C55B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Front-end coding</a:t>
            </a:r>
          </a:p>
        </p:txBody>
      </p:sp>
      <p:sp>
        <p:nvSpPr>
          <p:cNvPr id="498" name="Text Placeholder 497">
            <a:extLst>
              <a:ext uri="{FF2B5EF4-FFF2-40B4-BE49-F238E27FC236}">
                <a16:creationId xmlns:a16="http://schemas.microsoft.com/office/drawing/2014/main" id="{88C35F86-C213-66DC-D080-0E944C0F7A0B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9" name="Text Placeholder 498">
            <a:extLst>
              <a:ext uri="{FF2B5EF4-FFF2-40B4-BE49-F238E27FC236}">
                <a16:creationId xmlns:a16="http://schemas.microsoft.com/office/drawing/2014/main" id="{0FB4FAA8-B226-0D24-E049-940635F58CDC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723FD1B6-3E50-118A-0005-1166340D04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Back-end coding</a:t>
            </a:r>
          </a:p>
        </p:txBody>
      </p:sp>
      <p:sp>
        <p:nvSpPr>
          <p:cNvPr id="500" name="Text Placeholder 499">
            <a:extLst>
              <a:ext uri="{FF2B5EF4-FFF2-40B4-BE49-F238E27FC236}">
                <a16:creationId xmlns:a16="http://schemas.microsoft.com/office/drawing/2014/main" id="{E5E89EA0-3DD5-C3A5-B503-FD7D90606947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1" name="Text Placeholder 500">
            <a:extLst>
              <a:ext uri="{FF2B5EF4-FFF2-40B4-BE49-F238E27FC236}">
                <a16:creationId xmlns:a16="http://schemas.microsoft.com/office/drawing/2014/main" id="{49A7E4F8-3E09-1061-2A9F-9D75E5228223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2E03DEA-75D6-9D31-E045-F955AB81B3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502" name="Text Placeholder 501">
            <a:extLst>
              <a:ext uri="{FF2B5EF4-FFF2-40B4-BE49-F238E27FC236}">
                <a16:creationId xmlns:a16="http://schemas.microsoft.com/office/drawing/2014/main" id="{DAF45FAC-5EEA-EA55-69E2-38EFAEFA4B85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3" name="Text Placeholder 502">
            <a:extLst>
              <a:ext uri="{FF2B5EF4-FFF2-40B4-BE49-F238E27FC236}">
                <a16:creationId xmlns:a16="http://schemas.microsoft.com/office/drawing/2014/main" id="{00E2D7F7-DC39-1456-6C1E-F424F8C5F9EE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5" name="Text Placeholder 554">
            <a:extLst>
              <a:ext uri="{FF2B5EF4-FFF2-40B4-BE49-F238E27FC236}">
                <a16:creationId xmlns:a16="http://schemas.microsoft.com/office/drawing/2014/main" id="{5E1F86C8-C30C-882C-C10B-03513271D0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556" name="Text Placeholder 555">
            <a:extLst>
              <a:ext uri="{FF2B5EF4-FFF2-40B4-BE49-F238E27FC236}">
                <a16:creationId xmlns:a16="http://schemas.microsoft.com/office/drawing/2014/main" id="{3BA72C3E-DD06-8B62-A920-ACA875B4BB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504" name="Text Placeholder 503">
            <a:extLst>
              <a:ext uri="{FF2B5EF4-FFF2-40B4-BE49-F238E27FC236}">
                <a16:creationId xmlns:a16="http://schemas.microsoft.com/office/drawing/2014/main" id="{09EB3914-83E8-6DB5-0359-4775F09EEE32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5" name="Text Placeholder 504">
            <a:extLst>
              <a:ext uri="{FF2B5EF4-FFF2-40B4-BE49-F238E27FC236}">
                <a16:creationId xmlns:a16="http://schemas.microsoft.com/office/drawing/2014/main" id="{A67FF119-346A-310C-7E97-B23405E000AD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7" name="Text Placeholder 556">
            <a:extLst>
              <a:ext uri="{FF2B5EF4-FFF2-40B4-BE49-F238E27FC236}">
                <a16:creationId xmlns:a16="http://schemas.microsoft.com/office/drawing/2014/main" id="{62DF307D-B517-8199-AD76-A53D667070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506" name="Text Placeholder 505">
            <a:extLst>
              <a:ext uri="{FF2B5EF4-FFF2-40B4-BE49-F238E27FC236}">
                <a16:creationId xmlns:a16="http://schemas.microsoft.com/office/drawing/2014/main" id="{00609710-6825-CF3D-4E5E-D549BA17F413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7" name="Text Placeholder 506">
            <a:extLst>
              <a:ext uri="{FF2B5EF4-FFF2-40B4-BE49-F238E27FC236}">
                <a16:creationId xmlns:a16="http://schemas.microsoft.com/office/drawing/2014/main" id="{B620618C-BFDB-3B00-6AB6-6598F10F0B8B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8" name="Text Placeholder 557">
            <a:extLst>
              <a:ext uri="{FF2B5EF4-FFF2-40B4-BE49-F238E27FC236}">
                <a16:creationId xmlns:a16="http://schemas.microsoft.com/office/drawing/2014/main" id="{07B7ECFB-FFD1-7E93-7B8C-12A456B369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German</a:t>
            </a:r>
          </a:p>
        </p:txBody>
      </p:sp>
      <p:sp>
        <p:nvSpPr>
          <p:cNvPr id="508" name="Text Placeholder 507">
            <a:extLst>
              <a:ext uri="{FF2B5EF4-FFF2-40B4-BE49-F238E27FC236}">
                <a16:creationId xmlns:a16="http://schemas.microsoft.com/office/drawing/2014/main" id="{2EFE9233-1F75-A9D4-66C7-13D087A5A4C6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9" name="Text Placeholder 508">
            <a:extLst>
              <a:ext uri="{FF2B5EF4-FFF2-40B4-BE49-F238E27FC236}">
                <a16:creationId xmlns:a16="http://schemas.microsoft.com/office/drawing/2014/main" id="{3F34F601-A041-6065-E927-557A62109509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9" name="Text Placeholder 468">
            <a:extLst>
              <a:ext uri="{FF2B5EF4-FFF2-40B4-BE49-F238E27FC236}">
                <a16:creationId xmlns:a16="http://schemas.microsoft.com/office/drawing/2014/main" id="{9AE493A2-7600-F7C1-F8BC-246C84203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105626A-1110-B51E-B45E-D0C900028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472" name="Text Placeholder 471">
            <a:extLst>
              <a:ext uri="{FF2B5EF4-FFF2-40B4-BE49-F238E27FC236}">
                <a16:creationId xmlns:a16="http://schemas.microsoft.com/office/drawing/2014/main" id="{8813CAB5-D9A1-641C-CF44-F7F911B7C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Vanarsdel, LTD | 20XX-20XX</a:t>
            </a:r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019B290D-4E74-5293-E5E0-B6DDCF5F2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Developed complex web applications</a:t>
            </a:r>
          </a:p>
          <a:p>
            <a:r>
              <a:rPr lang="en-US" dirty="0"/>
              <a:t>Led teams and mentored junior developers in best practices</a:t>
            </a:r>
          </a:p>
          <a:p>
            <a:r>
              <a:rPr lang="en-US" dirty="0"/>
              <a:t>Implemented and maintained CI/CD pipelines for web applications</a:t>
            </a:r>
          </a:p>
          <a:p>
            <a:r>
              <a:rPr lang="en-US" dirty="0"/>
              <a:t>Implemented scalable architecture for high-traffic websites</a:t>
            </a:r>
          </a:p>
        </p:txBody>
      </p:sp>
      <p:sp>
        <p:nvSpPr>
          <p:cNvPr id="474" name="Text Placeholder 473">
            <a:extLst>
              <a:ext uri="{FF2B5EF4-FFF2-40B4-BE49-F238E27FC236}">
                <a16:creationId xmlns:a16="http://schemas.microsoft.com/office/drawing/2014/main" id="{E111605A-04A5-3C7A-1FCF-7A87DE9420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475" name="Text Placeholder 474">
            <a:extLst>
              <a:ext uri="{FF2B5EF4-FFF2-40B4-BE49-F238E27FC236}">
                <a16:creationId xmlns:a16="http://schemas.microsoft.com/office/drawing/2014/main" id="{9F751447-DF44-72C0-BCDE-C4B4F1882B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Woodgrove Bank | 20XX-20XX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F9F7978-2E59-48DA-C4CC-190384567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Created and implemented visual design concepts for websites and web applications</a:t>
            </a:r>
          </a:p>
          <a:p>
            <a:r>
              <a:rPr lang="en-US" dirty="0"/>
              <a:t>Developed design standards and style guides for branding consistency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  <a:p>
            <a:r>
              <a:rPr lang="en-US" dirty="0"/>
              <a:t>Collaborated with UX designers to develop user flows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6573DBDB-9834-430A-B370-328AEC351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FA684484-4EF3-338B-F85A-B8AA0E5991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Relecloud | 20XX-20XX</a:t>
            </a:r>
          </a:p>
        </p:txBody>
      </p:sp>
      <p:sp>
        <p:nvSpPr>
          <p:cNvPr id="545" name="Text Placeholder 544">
            <a:extLst>
              <a:ext uri="{FF2B5EF4-FFF2-40B4-BE49-F238E27FC236}">
                <a16:creationId xmlns:a16="http://schemas.microsoft.com/office/drawing/2014/main" id="{2ADC7B71-4ECA-EBA1-04AB-18BA8C1916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Developed and implemented visual design solutions for websites and applications</a:t>
            </a:r>
          </a:p>
          <a:p>
            <a:r>
              <a:rPr lang="en-US" dirty="0"/>
              <a:t>Led design projects and supervised junior designers</a:t>
            </a:r>
          </a:p>
          <a:p>
            <a:r>
              <a:rPr lang="en-US" dirty="0"/>
              <a:t>Conducted user research and developed design personas and wireframes</a:t>
            </a:r>
          </a:p>
          <a:p>
            <a:r>
              <a:rPr lang="en-US" dirty="0"/>
              <a:t>Developed prototypes and conducted usability testing</a:t>
            </a:r>
          </a:p>
        </p:txBody>
      </p:sp>
      <p:sp>
        <p:nvSpPr>
          <p:cNvPr id="546" name="Text Placeholder 545">
            <a:extLst>
              <a:ext uri="{FF2B5EF4-FFF2-40B4-BE49-F238E27FC236}">
                <a16:creationId xmlns:a16="http://schemas.microsoft.com/office/drawing/2014/main" id="{72B77FB0-C871-C077-141A-A7CDE7597D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905812C5-34A4-9354-8137-FA2F41E7D8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Contoso, LTD | 20XX-20XX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731341E7-30FA-509F-1F14-AEF74EC401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Assisted with visual design and layout for websites and web applications</a:t>
            </a:r>
          </a:p>
          <a:p>
            <a:r>
              <a:rPr lang="en-US" dirty="0"/>
              <a:t>Assisted with user research and developed design personas and wireframes</a:t>
            </a:r>
          </a:p>
          <a:p>
            <a:r>
              <a:rPr lang="en-US" dirty="0"/>
              <a:t>Collaborated with cross-functional teams to ensure design and user experience alignment</a:t>
            </a:r>
          </a:p>
          <a:p>
            <a:r>
              <a:rPr lang="en-US" dirty="0"/>
              <a:t>Assisted with front-end development using HTML/CSS</a:t>
            </a:r>
          </a:p>
        </p:txBody>
      </p:sp>
    </p:spTree>
    <p:extLst>
      <p:ext uri="{BB962C8B-B14F-4D97-AF65-F5344CB8AC3E}">
        <p14:creationId xmlns:p14="http://schemas.microsoft.com/office/powerpoint/2010/main" val="148864117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3190E220-5B3F-415C-82A1-1012A1DA5896}"/>
</file>

<file path=customXml/itemProps22.xml><?xml version="1.0" encoding="utf-8"?>
<ds:datastoreItem xmlns:ds="http://schemas.openxmlformats.org/officeDocument/2006/customXml" ds:itemID="{C4BA5D2F-16E8-4674-8D6A-2975746D3E46}"/>
</file>

<file path=customXml/itemProps31.xml><?xml version="1.0" encoding="utf-8"?>
<ds:datastoreItem xmlns:ds="http://schemas.openxmlformats.org/officeDocument/2006/customXml" ds:itemID="{34A27C54-980A-4155-9D24-568A4E68248A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465</ap:Words>
  <ap:Application>Microsoft Office PowerPoint</ap:Application>
  <ap:PresentationFormat>Letter Paper (8.5x11 in)</ap:PresentationFormat>
  <ap:Paragraphs>93</ap:Paragraphs>
  <ap:Slides>2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ap:HeadingPairs>
  <ap:TitlesOfParts>
    <vt:vector baseType="lpstr" size="7">
      <vt:lpstr>Batang</vt:lpstr>
      <vt:lpstr>Arial</vt:lpstr>
      <vt:lpstr>Book Antiqua</vt:lpstr>
      <vt:lpstr>Calibri</vt:lpstr>
      <vt:lpstr>Office Theme</vt:lpstr>
      <vt:lpstr>Mira Karlsson</vt:lpstr>
      <vt:lpstr>Mira Karlsson 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2023-04-21T20:24:19Z</dcterms:created>
  <dcterms:modified xsi:type="dcterms:W3CDTF">2023-05-08T06:08:21Z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