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9"/>
  </p:notesMasterIdLst>
  <p:sldIdLst>
    <p:sldId id="264" r:id="rId2"/>
    <p:sldId id="257" r:id="rId3"/>
    <p:sldId id="263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431E9-BBBB-4BAD-A48B-15C8DA612A9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CB1B-55B5-4915-81B3-312FE175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3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6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75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80DA0E-68CC-4EB5-950E-16145743010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4A134E-AA7C-4BEE-BA5E-0301C2D4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2D0E9-E083-1C9D-C78F-A0D5DFAA60AC}"/>
              </a:ext>
            </a:extLst>
          </p:cNvPr>
          <p:cNvSpPr txBox="1"/>
          <p:nvPr/>
        </p:nvSpPr>
        <p:spPr>
          <a:xfrm>
            <a:off x="3909060" y="1028343"/>
            <a:ext cx="609904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Model-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ExecuteSP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FillCombo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</p:spTree>
    <p:extLst>
      <p:ext uri="{BB962C8B-B14F-4D97-AF65-F5344CB8AC3E}">
        <p14:creationId xmlns:p14="http://schemas.microsoft.com/office/powerpoint/2010/main" val="28679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1" y="3429000"/>
            <a:ext cx="104186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Login:-</a:t>
            </a:r>
            <a:endParaRPr lang="en-US" sz="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US" sz="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US" sz="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Pages_Login_Load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btnLogin_Click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btnSignInToggle_Click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E49DA-E18C-C22E-7A8E-833257F5DCF7}"/>
              </a:ext>
            </a:extLst>
          </p:cNvPr>
          <p:cNvCxnSpPr>
            <a:cxnSpLocks/>
          </p:cNvCxnSpPr>
          <p:nvPr/>
        </p:nvCxnSpPr>
        <p:spPr>
          <a:xfrm flipV="1">
            <a:off x="3713871" y="4521609"/>
            <a:ext cx="900332" cy="1347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DBAF5A-4B49-1CA7-8F96-4EC38EAE8295}"/>
              </a:ext>
            </a:extLst>
          </p:cNvPr>
          <p:cNvCxnSpPr>
            <a:cxnSpLocks/>
          </p:cNvCxnSpPr>
          <p:nvPr/>
        </p:nvCxnSpPr>
        <p:spPr>
          <a:xfrm>
            <a:off x="4614205" y="5036235"/>
            <a:ext cx="198354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64" y="4303455"/>
            <a:ext cx="10418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Signup:-</a:t>
            </a:r>
            <a:endParaRPr lang="en-US" sz="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Pages_Login_Load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btnSignup_Click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btnLoginToggle_Click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F159EF-1720-7D76-AA8F-1E1D6E4B5548}"/>
              </a:ext>
            </a:extLst>
          </p:cNvPr>
          <p:cNvCxnSpPr>
            <a:cxnSpLocks/>
          </p:cNvCxnSpPr>
          <p:nvPr/>
        </p:nvCxnSpPr>
        <p:spPr>
          <a:xfrm flipV="1">
            <a:off x="4956517" y="6161650"/>
            <a:ext cx="3118339" cy="11254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D601A7-238E-DC66-94B9-D9DEAE6F8636}"/>
              </a:ext>
            </a:extLst>
          </p:cNvPr>
          <p:cNvCxnSpPr>
            <a:cxnSpLocks/>
          </p:cNvCxnSpPr>
          <p:nvPr/>
        </p:nvCxnSpPr>
        <p:spPr>
          <a:xfrm>
            <a:off x="4239066" y="5573693"/>
            <a:ext cx="104100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1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97202" y="0"/>
            <a:ext cx="4381703" cy="2724911"/>
          </a:xfrm>
        </p:spPr>
        <p:txBody>
          <a:bodyPr/>
          <a:lstStyle/>
          <a:p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Master Page:-</a:t>
            </a:r>
            <a:endParaRPr lang="en-US" sz="5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MasterPage_Load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btnLogin_Click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30A92F-F555-A15E-7CED-2FCF7998AE9E}"/>
              </a:ext>
            </a:extLst>
          </p:cNvPr>
          <p:cNvCxnSpPr>
            <a:cxnSpLocks/>
          </p:cNvCxnSpPr>
          <p:nvPr/>
        </p:nvCxnSpPr>
        <p:spPr>
          <a:xfrm flipV="1">
            <a:off x="9283270" y="621792"/>
            <a:ext cx="829994" cy="74277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F3CDD6-B902-D99C-CB15-E3DDC0648B27}"/>
              </a:ext>
            </a:extLst>
          </p:cNvPr>
          <p:cNvCxnSpPr>
            <a:cxnSpLocks/>
          </p:cNvCxnSpPr>
          <p:nvPr/>
        </p:nvCxnSpPr>
        <p:spPr>
          <a:xfrm flipV="1">
            <a:off x="9101094" y="621792"/>
            <a:ext cx="1295635" cy="142294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5" y="814095"/>
            <a:ext cx="4495863" cy="996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Setup Shape:-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Pages_AddShapes_Load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53F64-D835-4969-2463-3C5D1A598439}"/>
              </a:ext>
            </a:extLst>
          </p:cNvPr>
          <p:cNvSpPr txBox="1"/>
          <p:nvPr/>
        </p:nvSpPr>
        <p:spPr>
          <a:xfrm>
            <a:off x="1586758" y="4015469"/>
            <a:ext cx="366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btnInsert_Click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413637-F21F-CE26-9EF9-7A1944CB6ABB}"/>
              </a:ext>
            </a:extLst>
          </p:cNvPr>
          <p:cNvCxnSpPr>
            <a:cxnSpLocks/>
          </p:cNvCxnSpPr>
          <p:nvPr/>
        </p:nvCxnSpPr>
        <p:spPr>
          <a:xfrm>
            <a:off x="4377762" y="4236755"/>
            <a:ext cx="100033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04C50-E02B-C6E6-0BFE-310B1F8C7666}"/>
              </a:ext>
            </a:extLst>
          </p:cNvPr>
          <p:cNvSpPr txBox="1"/>
          <p:nvPr/>
        </p:nvSpPr>
        <p:spPr>
          <a:xfrm>
            <a:off x="6405878" y="3821256"/>
            <a:ext cx="5133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TgridObjects_NeedDataSource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TgridObjects_ItemDataBound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A6326-B0D3-19CF-F772-E162D115196F}"/>
              </a:ext>
            </a:extLst>
          </p:cNvPr>
          <p:cNvSpPr txBox="1"/>
          <p:nvPr/>
        </p:nvSpPr>
        <p:spPr>
          <a:xfrm>
            <a:off x="5034278" y="5813072"/>
            <a:ext cx="5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TgridObjects_ItemCommand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171F73-A052-D7F9-7990-6AE5F8C59D40}"/>
              </a:ext>
            </a:extLst>
          </p:cNvPr>
          <p:cNvCxnSpPr>
            <a:cxnSpLocks/>
          </p:cNvCxnSpPr>
          <p:nvPr/>
        </p:nvCxnSpPr>
        <p:spPr>
          <a:xfrm>
            <a:off x="9509760" y="6043903"/>
            <a:ext cx="658368" cy="192305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BA06D-CCDC-3EB0-F8E1-7E3743D0E6F8}"/>
              </a:ext>
            </a:extLst>
          </p:cNvPr>
          <p:cNvCxnSpPr>
            <a:cxnSpLocks/>
          </p:cNvCxnSpPr>
          <p:nvPr/>
        </p:nvCxnSpPr>
        <p:spPr>
          <a:xfrm flipV="1">
            <a:off x="9573064" y="5781481"/>
            <a:ext cx="1125416" cy="209511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D6D892-7637-8B50-8671-C65C495470A8}"/>
              </a:ext>
            </a:extLst>
          </p:cNvPr>
          <p:cNvSpPr txBox="1"/>
          <p:nvPr/>
        </p:nvSpPr>
        <p:spPr>
          <a:xfrm>
            <a:off x="-656570" y="2011534"/>
            <a:ext cx="366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cmbType_SelectedIndexChanged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3C07A-1016-FE3D-A5F0-4DC0AC26AC93}"/>
              </a:ext>
            </a:extLst>
          </p:cNvPr>
          <p:cNvCxnSpPr>
            <a:cxnSpLocks/>
          </p:cNvCxnSpPr>
          <p:nvPr/>
        </p:nvCxnSpPr>
        <p:spPr>
          <a:xfrm>
            <a:off x="2325865" y="2623221"/>
            <a:ext cx="85624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C4D3D7-6C94-1382-7246-238C7356BBD4}"/>
              </a:ext>
            </a:extLst>
          </p:cNvPr>
          <p:cNvSpPr txBox="1"/>
          <p:nvPr/>
        </p:nvSpPr>
        <p:spPr>
          <a:xfrm>
            <a:off x="5907025" y="1542142"/>
            <a:ext cx="591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cmbShapeType_SelectedIndexChanged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12F3DA-F6DA-31CD-CDB1-C3A08EC9188C}"/>
              </a:ext>
            </a:extLst>
          </p:cNvPr>
          <p:cNvCxnSpPr>
            <a:cxnSpLocks/>
          </p:cNvCxnSpPr>
          <p:nvPr/>
        </p:nvCxnSpPr>
        <p:spPr>
          <a:xfrm flipH="1">
            <a:off x="8687694" y="2003807"/>
            <a:ext cx="570217" cy="29676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A87079-91C8-9541-85E1-C1E035B3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297" y="594639"/>
            <a:ext cx="4495863" cy="996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optimizer:-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btnOptimize_Click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1B00D-64C2-C7D3-883D-89637A00A3D2}"/>
              </a:ext>
            </a:extLst>
          </p:cNvPr>
          <p:cNvSpPr txBox="1"/>
          <p:nvPr/>
        </p:nvSpPr>
        <p:spPr>
          <a:xfrm>
            <a:off x="562630" y="3775090"/>
            <a:ext cx="572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cmbContainer_SelectedIndexChanged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F35B5D-CACA-50AC-BD11-B1CA68821C06}"/>
              </a:ext>
            </a:extLst>
          </p:cNvPr>
          <p:cNvCxnSpPr>
            <a:cxnSpLocks/>
          </p:cNvCxnSpPr>
          <p:nvPr/>
        </p:nvCxnSpPr>
        <p:spPr>
          <a:xfrm flipV="1">
            <a:off x="3604228" y="2929110"/>
            <a:ext cx="0" cy="84598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F8895F-8056-406B-B0C5-C4EE74462375}"/>
              </a:ext>
            </a:extLst>
          </p:cNvPr>
          <p:cNvSpPr txBox="1"/>
          <p:nvPr/>
        </p:nvSpPr>
        <p:spPr>
          <a:xfrm>
            <a:off x="7357872" y="3081510"/>
            <a:ext cx="366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32" lvl="1" indent="-285744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btnOptimize_Click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6AB89-AA91-E2BD-EB08-BF7B0616C7BA}"/>
              </a:ext>
            </a:extLst>
          </p:cNvPr>
          <p:cNvCxnSpPr>
            <a:cxnSpLocks/>
          </p:cNvCxnSpPr>
          <p:nvPr/>
        </p:nvCxnSpPr>
        <p:spPr>
          <a:xfrm flipH="1">
            <a:off x="6847300" y="3312342"/>
            <a:ext cx="1053116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2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1E11B4-7345-C8A9-77F3-E10DC0D422EF}"/>
              </a:ext>
            </a:extLst>
          </p:cNvPr>
          <p:cNvSpPr txBox="1"/>
          <p:nvPr/>
        </p:nvSpPr>
        <p:spPr>
          <a:xfrm>
            <a:off x="4713732" y="577572"/>
            <a:ext cx="609904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API:-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create_Rectangle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create_Triangle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create_Parallelogram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create_Rhombus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create_Hexagon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resize_2d_array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add_arrays_with_rotation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rotate_matrix_right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shift_matrix_down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convert_to_3d_array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125000"/>
              <a:buFont typeface="Wingdings" panose="05000000000000000000" pitchFamily="2" charset="2"/>
              <a:buChar char="Ø"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random_number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4666</TotalTime>
  <Words>131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Qasim</dc:creator>
  <cp:lastModifiedBy>Zaid Qasim</cp:lastModifiedBy>
  <cp:revision>49</cp:revision>
  <dcterms:created xsi:type="dcterms:W3CDTF">2022-05-27T12:26:18Z</dcterms:created>
  <dcterms:modified xsi:type="dcterms:W3CDTF">2024-01-23T21:16:11Z</dcterms:modified>
</cp:coreProperties>
</file>