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4"/>
  </p:notesMasterIdLst>
  <p:sldIdLst>
    <p:sldId id="273" r:id="rId4"/>
    <p:sldId id="378" r:id="rId5"/>
    <p:sldId id="382" r:id="rId6"/>
    <p:sldId id="416" r:id="rId7"/>
    <p:sldId id="436" r:id="rId8"/>
    <p:sldId id="406" r:id="rId9"/>
    <p:sldId id="407" r:id="rId10"/>
    <p:sldId id="420" r:id="rId11"/>
    <p:sldId id="421" r:id="rId12"/>
    <p:sldId id="422" r:id="rId13"/>
    <p:sldId id="423" r:id="rId14"/>
    <p:sldId id="408" r:id="rId15"/>
    <p:sldId id="417" r:id="rId16"/>
    <p:sldId id="418" r:id="rId17"/>
    <p:sldId id="419" r:id="rId18"/>
    <p:sldId id="405" r:id="rId19"/>
    <p:sldId id="414" r:id="rId20"/>
    <p:sldId id="410" r:id="rId21"/>
    <p:sldId id="435" r:id="rId22"/>
    <p:sldId id="430" r:id="rId23"/>
    <p:sldId id="431" r:id="rId24"/>
    <p:sldId id="432" r:id="rId25"/>
    <p:sldId id="433" r:id="rId26"/>
    <p:sldId id="434" r:id="rId27"/>
    <p:sldId id="424" r:id="rId28"/>
    <p:sldId id="428" r:id="rId29"/>
    <p:sldId id="415" r:id="rId30"/>
    <p:sldId id="429" r:id="rId31"/>
    <p:sldId id="425" r:id="rId32"/>
    <p:sldId id="42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C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5" autoAdjust="0"/>
    <p:restoredTop sz="78681" autoAdjust="0"/>
  </p:normalViewPr>
  <p:slideViewPr>
    <p:cSldViewPr>
      <p:cViewPr>
        <p:scale>
          <a:sx n="80" d="100"/>
          <a:sy n="80" d="100"/>
        </p:scale>
        <p:origin x="-36" y="9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6/18/2009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http://www.kk.org/thetechnium/barilan_internet-thumb.jpg</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From Douglas Comer’s book ‘Computer Networks and Internets’:</a:t>
            </a:r>
          </a:p>
          <a:p>
            <a:endParaRPr lang="en-US" b="0" i="0" baseline="0" dirty="0" smtClean="0"/>
          </a:p>
          <a:p>
            <a:r>
              <a:rPr lang="en-US" b="1" i="1" baseline="0" dirty="0" smtClean="0"/>
              <a:t>Source Quench: </a:t>
            </a:r>
            <a:r>
              <a:rPr lang="en-US" b="0" i="0" baseline="0" dirty="0" smtClean="0"/>
              <a:t>A router sends a source quench whenever it has received so many datagram that it has not more buffer space available. A router that has temporarily run out of buffer must discard incoming datagram. When it discards a datagram, the router sends a source quench message to the host that created the datagram. </a:t>
            </a:r>
          </a:p>
          <a:p>
            <a:endParaRPr lang="en-US" b="0" i="0" baseline="0" dirty="0" smtClean="0"/>
          </a:p>
          <a:p>
            <a:r>
              <a:rPr lang="en-US" b="1" i="1" baseline="0" dirty="0" smtClean="0"/>
              <a:t>Time exceeded:</a:t>
            </a:r>
            <a:r>
              <a:rPr lang="en-US" b="0" i="0" baseline="0" dirty="0" smtClean="0"/>
              <a:t> This error message is sent in two cases:</a:t>
            </a:r>
          </a:p>
          <a:p>
            <a:endParaRPr lang="en-US" b="0" i="0" baseline="0" dirty="0" smtClean="0"/>
          </a:p>
          <a:p>
            <a:pPr marL="228600" indent="-228600">
              <a:buAutoNum type="arabicParenR"/>
            </a:pPr>
            <a:r>
              <a:rPr lang="en-US" b="1" i="1" baseline="0" dirty="0" smtClean="0"/>
              <a:t>TTL is decremented to zero:</a:t>
            </a:r>
            <a:r>
              <a:rPr lang="en-US" b="0" i="0" baseline="0" dirty="0" smtClean="0"/>
              <a:t> When a router reduces the Time to Live (TTL) field in an IP datagram to zero, it sends a time exceeded message to the source of the datagram. </a:t>
            </a:r>
          </a:p>
          <a:p>
            <a:pPr marL="228600" indent="-228600">
              <a:buAutoNum type="arabicParenR"/>
            </a:pPr>
            <a:endParaRPr lang="en-US" b="0" i="0" baseline="0" dirty="0" smtClean="0"/>
          </a:p>
          <a:p>
            <a:pPr marL="228600" indent="-228600">
              <a:buAutoNum type="arabicParenR"/>
            </a:pPr>
            <a:r>
              <a:rPr lang="en-US" b="1" i="1" baseline="0" dirty="0" smtClean="0"/>
              <a:t>Reassembly timer expires</a:t>
            </a:r>
            <a:r>
              <a:rPr lang="en-US" b="0" i="0" baseline="0" dirty="0" smtClean="0"/>
              <a:t>  before all fragments of a packet arrive at the destination.</a:t>
            </a:r>
          </a:p>
          <a:p>
            <a:pPr marL="228600" indent="-228600">
              <a:buAutoNum type="arabicParenR"/>
            </a:pPr>
            <a:endParaRPr lang="en-US" b="0" i="0" baseline="0" dirty="0" smtClean="0"/>
          </a:p>
          <a:p>
            <a:pPr marL="228600" indent="-228600">
              <a:buNone/>
            </a:pPr>
            <a:r>
              <a:rPr lang="en-US" b="1" i="1" baseline="0" dirty="0" smtClean="0"/>
              <a:t>Destination Unreachable:</a:t>
            </a:r>
          </a:p>
          <a:p>
            <a:pPr marL="228600" indent="-228600">
              <a:buNone/>
            </a:pPr>
            <a:endParaRPr lang="en-US" b="1" i="1" baseline="0" dirty="0" smtClean="0"/>
          </a:p>
          <a:p>
            <a:pPr marL="228600" indent="-228600">
              <a:buNone/>
            </a:pPr>
            <a:r>
              <a:rPr lang="en-US" b="0" i="0" baseline="0" dirty="0" smtClean="0"/>
              <a:t>When a router determines that a packet cannot be delivered to its final destination, the router sends a destination unreachable message to the host that created the datagram. The message specifies whether the specific destination host is unreachable, or the network to which the destination attaches is unreachable. </a:t>
            </a:r>
          </a:p>
          <a:p>
            <a:pPr marL="228600" indent="-228600">
              <a:buNone/>
            </a:pPr>
            <a:endParaRPr lang="en-US" b="0" i="0" baseline="0" dirty="0" smtClean="0"/>
          </a:p>
          <a:p>
            <a:pPr marL="228600" indent="-228600">
              <a:buNone/>
            </a:pPr>
            <a:r>
              <a:rPr lang="en-US" b="0" i="0" baseline="0" dirty="0" smtClean="0"/>
              <a:t>In other words, the error message distinguishes between a situation in which an entire network is temporarily disconnected from the Internet (e.g., when a router has failed), or when a particular host is temporarily offline (e.g., because the host is powered down)</a:t>
            </a:r>
          </a:p>
          <a:p>
            <a:pPr marL="228600" indent="-228600">
              <a:buNone/>
            </a:pPr>
            <a:endParaRPr lang="en-US" b="0" i="0" baseline="0" dirty="0" smtClean="0"/>
          </a:p>
          <a:p>
            <a:pPr marL="228600" indent="-228600">
              <a:buNone/>
            </a:pPr>
            <a:r>
              <a:rPr lang="en-US" b="1" i="1" baseline="0" dirty="0" smtClean="0"/>
              <a:t>Redirect:</a:t>
            </a:r>
          </a:p>
          <a:p>
            <a:pPr marL="228600" indent="-228600">
              <a:buNone/>
            </a:pPr>
            <a:endParaRPr lang="en-US" b="1" i="1" baseline="0" dirty="0" smtClean="0"/>
          </a:p>
          <a:p>
            <a:pPr marL="228600" indent="-228600">
              <a:buNone/>
            </a:pPr>
            <a:r>
              <a:rPr lang="en-US" b="0" i="0" baseline="0" dirty="0" smtClean="0"/>
              <a:t>If a router determines that a host has incorrectly sent a datagram that should be sent to a different router, the router uses a redirect message to cause the host to change its route. A redirect message can specify either a change for a specific host or a change for a network; the latter is more common.</a:t>
            </a:r>
          </a:p>
          <a:p>
            <a:pPr marL="228600" indent="-228600">
              <a:buNone/>
            </a:pPr>
            <a:endParaRPr lang="en-US" b="0" i="0" baseline="0" dirty="0" smtClean="0"/>
          </a:p>
          <a:p>
            <a:pPr marL="228600" indent="-228600">
              <a:buNone/>
            </a:pPr>
            <a:r>
              <a:rPr lang="en-US" b="1" i="1" baseline="0" dirty="0" smtClean="0"/>
              <a:t>Parameters problem</a:t>
            </a:r>
          </a:p>
          <a:p>
            <a:pPr marL="228600" indent="-228600">
              <a:buNone/>
            </a:pPr>
            <a:endParaRPr lang="en-US" b="1" i="1" baseline="0" dirty="0" smtClean="0"/>
          </a:p>
          <a:p>
            <a:pPr marL="228600" indent="-228600">
              <a:buNone/>
            </a:pPr>
            <a:r>
              <a:rPr lang="en-US" b="0" i="0" baseline="0" dirty="0" smtClean="0"/>
              <a:t>One of the parameter defined in the datagram is incorrect.</a:t>
            </a:r>
          </a:p>
          <a:p>
            <a:pPr marL="228600" indent="-228600">
              <a:buNone/>
            </a:pPr>
            <a:endParaRPr lang="en-US" b="0" i="0" baseline="0" dirty="0" smtClean="0"/>
          </a:p>
          <a:p>
            <a:pPr marL="228600" indent="-228600">
              <a:buNone/>
            </a:pP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From Douglas Comer’s book ‘Computer Networks and Internets’:</a:t>
            </a:r>
          </a:p>
          <a:p>
            <a:endParaRPr lang="en-US" b="0" i="0" baseline="0" dirty="0" smtClean="0"/>
          </a:p>
          <a:p>
            <a:r>
              <a:rPr lang="en-US" b="1" i="1" baseline="0" dirty="0" smtClean="0"/>
              <a:t>Source Quench: </a:t>
            </a:r>
            <a:r>
              <a:rPr lang="en-US" b="0" i="0" baseline="0" dirty="0" smtClean="0"/>
              <a:t>A router sends a source quench whenever it has received so many datagram that it has not more buffer space available. A router that has temporarily run out of buffer must discard incoming datagram. When it discards a datagram, the router sends a source quench message to the host that created the datagram. </a:t>
            </a:r>
          </a:p>
          <a:p>
            <a:endParaRPr lang="en-US" b="0" i="0" baseline="0" dirty="0" smtClean="0"/>
          </a:p>
          <a:p>
            <a:r>
              <a:rPr lang="en-US" b="1" i="1" baseline="0" dirty="0" smtClean="0"/>
              <a:t>Time exceeded:</a:t>
            </a:r>
            <a:r>
              <a:rPr lang="en-US" b="0" i="0" baseline="0" dirty="0" smtClean="0"/>
              <a:t> This error message is sent in two cases:</a:t>
            </a:r>
          </a:p>
          <a:p>
            <a:endParaRPr lang="en-US" b="0" i="0" baseline="0" dirty="0" smtClean="0"/>
          </a:p>
          <a:p>
            <a:pPr marL="228600" indent="-228600">
              <a:buAutoNum type="arabicParenR"/>
            </a:pPr>
            <a:r>
              <a:rPr lang="en-US" b="1" i="1" baseline="0" dirty="0" smtClean="0"/>
              <a:t>TTL is decremented to zero:</a:t>
            </a:r>
            <a:r>
              <a:rPr lang="en-US" b="0" i="0" baseline="0" dirty="0" smtClean="0"/>
              <a:t> When a router reduces the Time to Live (TTL) field in an IP datagram to zero, it sends a time exceeded message to the source of the datagram. </a:t>
            </a:r>
          </a:p>
          <a:p>
            <a:pPr marL="228600" indent="-228600">
              <a:buAutoNum type="arabicParenR"/>
            </a:pPr>
            <a:endParaRPr lang="en-US" b="0" i="0" baseline="0" dirty="0" smtClean="0"/>
          </a:p>
          <a:p>
            <a:pPr marL="228600" indent="-228600">
              <a:buAutoNum type="arabicParenR"/>
            </a:pPr>
            <a:r>
              <a:rPr lang="en-US" b="1" i="1" baseline="0" dirty="0" smtClean="0"/>
              <a:t>Reassembly timer expires</a:t>
            </a:r>
            <a:r>
              <a:rPr lang="en-US" b="0" i="0" baseline="0" dirty="0" smtClean="0"/>
              <a:t>  before all fragments of a packet arrive at the destination.</a:t>
            </a:r>
          </a:p>
          <a:p>
            <a:pPr marL="228600" indent="-228600">
              <a:buAutoNum type="arabicParenR"/>
            </a:pPr>
            <a:endParaRPr lang="en-US" b="0" i="0" baseline="0" dirty="0" smtClean="0"/>
          </a:p>
          <a:p>
            <a:pPr marL="228600" indent="-228600">
              <a:buNone/>
            </a:pPr>
            <a:r>
              <a:rPr lang="en-US" b="1" i="1" baseline="0" dirty="0" smtClean="0"/>
              <a:t>Destination Unreachable:</a:t>
            </a:r>
          </a:p>
          <a:p>
            <a:pPr marL="228600" indent="-228600">
              <a:buNone/>
            </a:pPr>
            <a:endParaRPr lang="en-US" b="1" i="1" baseline="0" dirty="0" smtClean="0"/>
          </a:p>
          <a:p>
            <a:pPr marL="228600" indent="-228600">
              <a:buNone/>
            </a:pPr>
            <a:r>
              <a:rPr lang="en-US" b="0" i="0" baseline="0" dirty="0" smtClean="0"/>
              <a:t>When a router determines that a packet cannot be delivered to its final destination, the router sends a destination unreachable message to the host that created the datagram. The message specifies whether the specific destination host is unreachable, or the network to which the destination attaches is unreachable. </a:t>
            </a:r>
          </a:p>
          <a:p>
            <a:pPr marL="228600" indent="-228600">
              <a:buNone/>
            </a:pPr>
            <a:endParaRPr lang="en-US" b="0" i="0" baseline="0" dirty="0" smtClean="0"/>
          </a:p>
          <a:p>
            <a:pPr marL="228600" indent="-228600">
              <a:buNone/>
            </a:pPr>
            <a:r>
              <a:rPr lang="en-US" b="0" i="0" baseline="0" dirty="0" smtClean="0"/>
              <a:t>In other words, the error message distinguishes between a situation in which an entire network is temporarily disconnected from the Internet (e.g., when a router has failed), or when a particular host is temporarily offline (e.g., because the host is powered down)</a:t>
            </a:r>
          </a:p>
          <a:p>
            <a:pPr marL="228600" indent="-228600">
              <a:buNone/>
            </a:pPr>
            <a:endParaRPr lang="en-US" b="0" i="0" baseline="0" dirty="0" smtClean="0"/>
          </a:p>
          <a:p>
            <a:pPr marL="228600" indent="-228600">
              <a:buNone/>
            </a:pPr>
            <a:r>
              <a:rPr lang="en-US" b="1" i="1" baseline="0" dirty="0" smtClean="0"/>
              <a:t>Redirect:</a:t>
            </a:r>
          </a:p>
          <a:p>
            <a:pPr marL="228600" indent="-228600">
              <a:buNone/>
            </a:pPr>
            <a:endParaRPr lang="en-US" b="1" i="1" baseline="0" dirty="0" smtClean="0"/>
          </a:p>
          <a:p>
            <a:pPr marL="228600" indent="-228600">
              <a:buNone/>
            </a:pPr>
            <a:r>
              <a:rPr lang="en-US" b="0" i="0" baseline="0" dirty="0" smtClean="0"/>
              <a:t>If a router determines that a host has incorrectly sent a datagram that should be sent to a different router, the router uses a redirect message to cause the host to change its route. A redirect message can specify either a change for a specific host or a change for a network; the latter is more common.</a:t>
            </a:r>
          </a:p>
          <a:p>
            <a:pPr marL="228600" indent="-228600">
              <a:buNone/>
            </a:pPr>
            <a:endParaRPr lang="en-US" b="0" i="0" baseline="0" dirty="0" smtClean="0"/>
          </a:p>
          <a:p>
            <a:pPr marL="228600" indent="-228600">
              <a:buNone/>
            </a:pPr>
            <a:r>
              <a:rPr lang="en-US" b="1" i="1" baseline="0" dirty="0" smtClean="0"/>
              <a:t>Parameters problem</a:t>
            </a:r>
          </a:p>
          <a:p>
            <a:pPr marL="228600" indent="-228600">
              <a:buNone/>
            </a:pPr>
            <a:endParaRPr lang="en-US" b="1" i="1" baseline="0" dirty="0" smtClean="0"/>
          </a:p>
          <a:p>
            <a:pPr marL="228600" indent="-228600">
              <a:buNone/>
            </a:pPr>
            <a:r>
              <a:rPr lang="en-US" b="0" i="0" baseline="0" dirty="0" smtClean="0"/>
              <a:t>One of the parameter defined in the datagram is incorrect.</a:t>
            </a:r>
          </a:p>
          <a:p>
            <a:pPr marL="228600" indent="-228600">
              <a:buNone/>
            </a:pPr>
            <a:endParaRPr lang="en-US" b="0" i="0" baseline="0" dirty="0" smtClean="0"/>
          </a:p>
          <a:p>
            <a:pPr marL="228600" indent="-228600">
              <a:buNone/>
            </a:pP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In addition to error messages, ICMP defines information messages that include:</a:t>
            </a:r>
          </a:p>
          <a:p>
            <a:endParaRPr lang="en-US" b="0" i="0" baseline="0" dirty="0" smtClean="0"/>
          </a:p>
          <a:p>
            <a:pPr marL="228600" indent="-228600">
              <a:buAutoNum type="arabicParenR"/>
            </a:pPr>
            <a:r>
              <a:rPr lang="en-US" b="1" i="1" baseline="0" dirty="0" smtClean="0"/>
              <a:t>Echo Request/ Reply:</a:t>
            </a:r>
          </a:p>
          <a:p>
            <a:pPr marL="228600" indent="-228600">
              <a:buAutoNum type="arabicParenR"/>
            </a:pPr>
            <a:endParaRPr lang="en-US" b="1" i="1" baseline="0" dirty="0" smtClean="0"/>
          </a:p>
          <a:p>
            <a:pPr marL="228600" indent="-228600">
              <a:buNone/>
            </a:pPr>
            <a:r>
              <a:rPr lang="en-US" b="0" i="0" baseline="0" dirty="0" smtClean="0"/>
              <a:t>An echo request message can be sent to the ICMP software on any computer. In response to an incoming echo request message, ICMP software is required to send an ICMP echo reply message (in normal course of events; i.e., unless these replies are disabled for security reasons).</a:t>
            </a:r>
          </a:p>
          <a:p>
            <a:pPr marL="228600" indent="-228600">
              <a:buNone/>
            </a:pPr>
            <a:endParaRPr lang="en-US" b="0" i="0" baseline="0" dirty="0" smtClean="0"/>
          </a:p>
          <a:p>
            <a:pPr marL="228600" indent="-228600">
              <a:buNone/>
            </a:pPr>
            <a:r>
              <a:rPr lang="en-US" b="1" i="1" baseline="0" dirty="0" smtClean="0"/>
              <a:t>2) Address Mask Request/ Reply</a:t>
            </a:r>
          </a:p>
          <a:p>
            <a:pPr marL="228600" indent="-228600">
              <a:buNone/>
            </a:pPr>
            <a:endParaRPr lang="en-US" b="1" i="1" baseline="0" dirty="0" smtClean="0"/>
          </a:p>
          <a:p>
            <a:pPr marL="228600" indent="-228600">
              <a:buNone/>
            </a:pPr>
            <a:r>
              <a:rPr lang="en-US" b="0" i="0" baseline="0" dirty="0" smtClean="0"/>
              <a:t>A host broadcasts an address mask request when it boots, and routers that receive the request send an address mask reply that contains the correct 32 bit subnet mask being used on the network.</a:t>
            </a:r>
          </a:p>
          <a:p>
            <a:pPr marL="228600" indent="-228600">
              <a:buNone/>
            </a:pP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In addition to error messages, ICMP defines information messages that include:</a:t>
            </a:r>
          </a:p>
          <a:p>
            <a:endParaRPr lang="en-US" b="0" i="0" baseline="0" dirty="0" smtClean="0"/>
          </a:p>
          <a:p>
            <a:pPr marL="228600" indent="-228600">
              <a:buAutoNum type="arabicParenR"/>
            </a:pPr>
            <a:r>
              <a:rPr lang="en-US" b="1" i="1" baseline="0" dirty="0" smtClean="0"/>
              <a:t>Echo Request/ Reply:</a:t>
            </a:r>
          </a:p>
          <a:p>
            <a:pPr marL="228600" indent="-228600">
              <a:buAutoNum type="arabicParenR"/>
            </a:pPr>
            <a:endParaRPr lang="en-US" b="1" i="1" baseline="0" dirty="0" smtClean="0"/>
          </a:p>
          <a:p>
            <a:pPr marL="228600" indent="-228600">
              <a:buNone/>
            </a:pPr>
            <a:r>
              <a:rPr lang="en-US" b="0" i="0" baseline="0" dirty="0" smtClean="0"/>
              <a:t>An echo request message can be sent to the ICMP software on any computer. In response to an incoming echo request message, ICMP software is required to send an ICMP echo reply message (in normal course of events; i.e., unless these replies are disabled for security reasons).</a:t>
            </a:r>
          </a:p>
          <a:p>
            <a:pPr marL="228600" indent="-228600">
              <a:buNone/>
            </a:pPr>
            <a:endParaRPr lang="en-US" b="0" i="0" baseline="0" dirty="0" smtClean="0"/>
          </a:p>
          <a:p>
            <a:pPr marL="228600" indent="-228600">
              <a:buNone/>
            </a:pPr>
            <a:r>
              <a:rPr lang="en-US" b="1" i="1" baseline="0" dirty="0" smtClean="0"/>
              <a:t>2) Address Mask Request/ Reply</a:t>
            </a:r>
          </a:p>
          <a:p>
            <a:pPr marL="228600" indent="-228600">
              <a:buNone/>
            </a:pPr>
            <a:endParaRPr lang="en-US" b="1" i="1" baseline="0" dirty="0" smtClean="0"/>
          </a:p>
          <a:p>
            <a:pPr marL="228600" indent="-228600">
              <a:buNone/>
            </a:pPr>
            <a:r>
              <a:rPr lang="en-US" b="0" i="0" baseline="0" dirty="0" smtClean="0"/>
              <a:t>A host broadcasts an address mask request when it boots, and routers that receive the request send an address mask reply that contains the correct 32 bit subnet mask being used on the network.</a:t>
            </a:r>
          </a:p>
          <a:p>
            <a:pPr marL="228600" indent="-228600">
              <a:buNone/>
            </a:pP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In addition to error messages, ICMP defines information messages that include:</a:t>
            </a:r>
          </a:p>
          <a:p>
            <a:endParaRPr lang="en-US" b="0" i="0" baseline="0" dirty="0" smtClean="0"/>
          </a:p>
          <a:p>
            <a:pPr marL="228600" indent="-228600">
              <a:buAutoNum type="arabicParenR"/>
            </a:pPr>
            <a:r>
              <a:rPr lang="en-US" b="1" i="1" baseline="0" dirty="0" smtClean="0"/>
              <a:t>Echo Request/ Reply:</a:t>
            </a:r>
          </a:p>
          <a:p>
            <a:pPr marL="228600" indent="-228600">
              <a:buAutoNum type="arabicParenR"/>
            </a:pPr>
            <a:endParaRPr lang="en-US" b="1" i="1" baseline="0" dirty="0" smtClean="0"/>
          </a:p>
          <a:p>
            <a:pPr marL="228600" indent="-228600">
              <a:buNone/>
            </a:pPr>
            <a:r>
              <a:rPr lang="en-US" b="0" i="0" baseline="0" dirty="0" smtClean="0"/>
              <a:t>An echo request message can be sent to the ICMP software on any computer. In response to an incoming echo request message, ICMP software is required to send an ICMP echo reply message (in normal course of events; i.e., unless these replies are disabled for security reasons).</a:t>
            </a:r>
          </a:p>
          <a:p>
            <a:pPr marL="228600" indent="-228600">
              <a:buNone/>
            </a:pPr>
            <a:endParaRPr lang="en-US" b="0" i="0" baseline="0" dirty="0" smtClean="0"/>
          </a:p>
          <a:p>
            <a:pPr marL="228600" indent="-228600">
              <a:buNone/>
            </a:pPr>
            <a:r>
              <a:rPr lang="en-US" b="1" i="1" baseline="0" dirty="0" smtClean="0"/>
              <a:t>2) Address Mask Request/ Reply</a:t>
            </a:r>
          </a:p>
          <a:p>
            <a:pPr marL="228600" indent="-228600">
              <a:buNone/>
            </a:pPr>
            <a:endParaRPr lang="en-US" b="1" i="1" baseline="0" dirty="0" smtClean="0"/>
          </a:p>
          <a:p>
            <a:pPr marL="228600" indent="-228600">
              <a:buNone/>
            </a:pPr>
            <a:r>
              <a:rPr lang="en-US" b="0" i="0" baseline="0" dirty="0" smtClean="0"/>
              <a:t>A host broadcasts an address mask request when it boots, and routers that receive the request send an address mask reply that contains the correct 32 bit subnet mask being used on the network.</a:t>
            </a:r>
          </a:p>
          <a:p>
            <a:pPr marL="228600" indent="-228600">
              <a:buNone/>
            </a:pP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In addition to error messages, ICMP defines information messages that include:</a:t>
            </a:r>
          </a:p>
          <a:p>
            <a:endParaRPr lang="en-US" b="0" i="0" baseline="0" dirty="0" smtClean="0"/>
          </a:p>
          <a:p>
            <a:pPr marL="228600" indent="-228600">
              <a:buAutoNum type="arabicParenR"/>
            </a:pPr>
            <a:r>
              <a:rPr lang="en-US" b="1" i="1" baseline="0" dirty="0" smtClean="0"/>
              <a:t>Echo Request/ Reply:</a:t>
            </a:r>
          </a:p>
          <a:p>
            <a:pPr marL="228600" indent="-228600">
              <a:buAutoNum type="arabicParenR"/>
            </a:pPr>
            <a:endParaRPr lang="en-US" b="1" i="1" baseline="0" dirty="0" smtClean="0"/>
          </a:p>
          <a:p>
            <a:pPr marL="228600" indent="-228600">
              <a:buNone/>
            </a:pPr>
            <a:r>
              <a:rPr lang="en-US" b="0" i="0" baseline="0" dirty="0" smtClean="0"/>
              <a:t>An echo request message can be sent to the ICMP software on any computer. In response to an incoming echo request message, ICMP software is required to send an ICMP echo reply message (in normal course of events; i.e., unless these replies are disabled for security reasons).</a:t>
            </a:r>
          </a:p>
          <a:p>
            <a:pPr marL="228600" indent="-228600">
              <a:buNone/>
            </a:pPr>
            <a:endParaRPr lang="en-US" b="0" i="0" baseline="0" dirty="0" smtClean="0"/>
          </a:p>
          <a:p>
            <a:pPr marL="228600" indent="-228600">
              <a:buNone/>
            </a:pPr>
            <a:r>
              <a:rPr lang="en-US" b="1" i="1" baseline="0" dirty="0" smtClean="0"/>
              <a:t>2) Address Mask Request/ Reply</a:t>
            </a:r>
          </a:p>
          <a:p>
            <a:pPr marL="228600" indent="-228600">
              <a:buNone/>
            </a:pPr>
            <a:endParaRPr lang="en-US" b="1" i="1" baseline="0" dirty="0" smtClean="0"/>
          </a:p>
          <a:p>
            <a:pPr marL="228600" indent="-228600">
              <a:buNone/>
            </a:pPr>
            <a:r>
              <a:rPr lang="en-US" b="0" i="0" baseline="0" dirty="0" smtClean="0"/>
              <a:t>A host broadcasts an address mask request when it boots, and routers that receive the request send an address mask reply that contains the correct 32 bit subnet mask being used on the network.</a:t>
            </a:r>
          </a:p>
          <a:p>
            <a:pPr marL="228600" indent="-228600">
              <a:buNone/>
            </a:pP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http://arstechnica.com/hardware/news/2007/03/IPv6.ars</a:t>
            </a:r>
          </a:p>
          <a:p>
            <a:endParaRPr lang="en-US" dirty="0" smtClean="0"/>
          </a:p>
          <a:p>
            <a:r>
              <a:rPr lang="en-US" dirty="0" smtClean="0"/>
              <a:t>It is anticipated that even with NAT and private</a:t>
            </a:r>
            <a:r>
              <a:rPr lang="en-US" baseline="0" dirty="0" smtClean="0"/>
              <a:t> addressing, by 2020 IPv4 address will be depleted. (Douglas Comer)</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128 bits per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is a really big increase in capacity; IPv6 has 1024 addresses per square meter of the Earth’s surface!</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IPv6 addresses do not have classes, but the address space is still subdivided in various ways based on the leading bits. Rather than specifying different address classes, the leading bits specify different uses of the IPv6 address.</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25</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First, the entire functionality of IPv4’s three main address classes (A, B, and C) is contained inside the 001 prefix. </a:t>
            </a:r>
            <a:r>
              <a:rPr lang="en-US" sz="1200" kern="1200" baseline="0" dirty="0" err="1" smtClean="0">
                <a:solidFill>
                  <a:schemeClr val="tx1"/>
                </a:solidFill>
                <a:latin typeface="+mn-lt"/>
                <a:ea typeface="+mn-ea"/>
                <a:cs typeface="+mn-cs"/>
              </a:rPr>
              <a:t>Aggregatable</a:t>
            </a:r>
            <a:r>
              <a:rPr lang="en-US" sz="1200" kern="1200" baseline="0" dirty="0" smtClean="0">
                <a:solidFill>
                  <a:schemeClr val="tx1"/>
                </a:solidFill>
                <a:latin typeface="+mn-lt"/>
                <a:ea typeface="+mn-ea"/>
                <a:cs typeface="+mn-cs"/>
              </a:rPr>
              <a:t> Global </a:t>
            </a:r>
            <a:r>
              <a:rPr lang="en-US" sz="1200" kern="1200" baseline="0" dirty="0" err="1" smtClean="0">
                <a:solidFill>
                  <a:schemeClr val="tx1"/>
                </a:solidFill>
                <a:latin typeface="+mn-lt"/>
                <a:ea typeface="+mn-ea"/>
                <a:cs typeface="+mn-cs"/>
              </a:rPr>
              <a:t>Unicast</a:t>
            </a:r>
            <a:r>
              <a:rPr lang="en-US" sz="1200" kern="1200" baseline="0" dirty="0" smtClean="0">
                <a:solidFill>
                  <a:schemeClr val="tx1"/>
                </a:solidFill>
                <a:latin typeface="+mn-lt"/>
                <a:ea typeface="+mn-ea"/>
                <a:cs typeface="+mn-cs"/>
              </a:rPr>
              <a:t> Addresses, as we will see shortly, are a lot like classless IPv4 addresses, only much longer. These are the main ones of interest at this point, with one-eighth of the address space allocated to this important form of address.</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behind “link local use” addresses is to enable a host to construct an address that will work on the network to which it is connected without being concerned about global uniqueness of the address. </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Similarly, the “site local use” addresses are intended to allow valid addresses to be constructed on a site (e.g., a private corporate network) that is not connected to the larger Internet; again, global uniqueness need not be an issue.</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the multicast address space is for multicast, thereby serving the same role as class D addresses in IPv4. Note that multicast</a:t>
            </a:r>
          </a:p>
          <a:p>
            <a:r>
              <a:rPr lang="en-US" sz="1200" kern="1200" baseline="0" dirty="0" smtClean="0">
                <a:solidFill>
                  <a:schemeClr val="tx1"/>
                </a:solidFill>
                <a:latin typeface="+mn-lt"/>
                <a:ea typeface="+mn-ea"/>
                <a:cs typeface="+mn-cs"/>
              </a:rPr>
              <a:t>addresses are easy to distinguish— they start with a byte of all 1s.</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29</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30</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This hidden slide is for the reference of the students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From Douglas Comer’s book ‘Computer Networks and Internets’:</a:t>
            </a:r>
          </a:p>
          <a:p>
            <a:endParaRPr lang="en-US" b="0" i="0" baseline="0" dirty="0" smtClean="0"/>
          </a:p>
          <a:p>
            <a:r>
              <a:rPr lang="en-US" b="1" i="1" baseline="0" dirty="0" smtClean="0"/>
              <a:t>Source Quench: </a:t>
            </a:r>
            <a:r>
              <a:rPr lang="en-US" b="0" i="0" baseline="0" dirty="0" smtClean="0"/>
              <a:t>A router sends a source quench whenever it has received so many datagram that it has not more buffer space available. A router that has temporarily run out of buffer must discard incoming datagram. When it discards a datagram, the router sends a source quench message to the host that created the datagram. </a:t>
            </a:r>
          </a:p>
          <a:p>
            <a:endParaRPr lang="en-US" b="0" i="0" baseline="0" dirty="0" smtClean="0"/>
          </a:p>
          <a:p>
            <a:r>
              <a:rPr lang="en-US" b="1" i="1" baseline="0" dirty="0" smtClean="0"/>
              <a:t>Time exceeded:</a:t>
            </a:r>
            <a:r>
              <a:rPr lang="en-US" b="0" i="0" baseline="0" dirty="0" smtClean="0"/>
              <a:t> This error message is sent in two cases:</a:t>
            </a:r>
          </a:p>
          <a:p>
            <a:endParaRPr lang="en-US" b="0" i="0" baseline="0" dirty="0" smtClean="0"/>
          </a:p>
          <a:p>
            <a:pPr marL="228600" indent="-228600">
              <a:buAutoNum type="arabicParenR"/>
            </a:pPr>
            <a:r>
              <a:rPr lang="en-US" b="1" i="1" baseline="0" dirty="0" smtClean="0"/>
              <a:t>TTL is decremented to zero:</a:t>
            </a:r>
            <a:r>
              <a:rPr lang="en-US" b="0" i="0" baseline="0" dirty="0" smtClean="0"/>
              <a:t> When a router reduces the Time to Live (TTL) field in an IP datagram to zero, it sends a time exceeded message to the source of the datagram. </a:t>
            </a:r>
          </a:p>
          <a:p>
            <a:pPr marL="228600" indent="-228600">
              <a:buAutoNum type="arabicParenR"/>
            </a:pPr>
            <a:endParaRPr lang="en-US" b="0" i="0" baseline="0" dirty="0" smtClean="0"/>
          </a:p>
          <a:p>
            <a:pPr marL="228600" indent="-228600">
              <a:buAutoNum type="arabicParenR"/>
            </a:pPr>
            <a:r>
              <a:rPr lang="en-US" b="1" i="1" baseline="0" dirty="0" smtClean="0"/>
              <a:t>Reassembly timer expires</a:t>
            </a:r>
            <a:r>
              <a:rPr lang="en-US" b="0" i="0" baseline="0" dirty="0" smtClean="0"/>
              <a:t>  before all fragments of a packet arrive at the destination.</a:t>
            </a:r>
          </a:p>
          <a:p>
            <a:pPr marL="228600" indent="-228600">
              <a:buAutoNum type="arabicParenR"/>
            </a:pPr>
            <a:endParaRPr lang="en-US" b="0" i="0" baseline="0" dirty="0" smtClean="0"/>
          </a:p>
          <a:p>
            <a:pPr marL="228600" indent="-228600">
              <a:buNone/>
            </a:pPr>
            <a:r>
              <a:rPr lang="en-US" b="1" i="1" baseline="0" dirty="0" smtClean="0"/>
              <a:t>Destination Unreachable:</a:t>
            </a:r>
          </a:p>
          <a:p>
            <a:pPr marL="228600" indent="-228600">
              <a:buNone/>
            </a:pPr>
            <a:endParaRPr lang="en-US" b="1" i="1" baseline="0" dirty="0" smtClean="0"/>
          </a:p>
          <a:p>
            <a:pPr marL="228600" indent="-228600">
              <a:buNone/>
            </a:pPr>
            <a:r>
              <a:rPr lang="en-US" b="0" i="0" baseline="0" dirty="0" smtClean="0"/>
              <a:t>When a router determines that a packet cannot be delivered to its final destination, the router sends a destination unreachable message to the host that created the datagram. The message specifies whether the specific destination host is unreachable, or the network to which the destination attaches is unreachable. </a:t>
            </a:r>
          </a:p>
          <a:p>
            <a:pPr marL="228600" indent="-228600">
              <a:buNone/>
            </a:pPr>
            <a:endParaRPr lang="en-US" b="0" i="0" baseline="0" dirty="0" smtClean="0"/>
          </a:p>
          <a:p>
            <a:pPr marL="228600" indent="-228600">
              <a:buNone/>
            </a:pPr>
            <a:r>
              <a:rPr lang="en-US" b="0" i="0" baseline="0" dirty="0" smtClean="0"/>
              <a:t>In other words, the error message distinguishes between a situation in which an entire network is temporarily disconnected from the Internet (e.g., when a router has failed), or when a particular host is temporarily offline (e.g., because the host is powered down)</a:t>
            </a:r>
          </a:p>
          <a:p>
            <a:pPr marL="228600" indent="-228600">
              <a:buNone/>
            </a:pPr>
            <a:endParaRPr lang="en-US" b="0" i="0" baseline="0" dirty="0" smtClean="0"/>
          </a:p>
          <a:p>
            <a:pPr marL="228600" indent="-228600">
              <a:buNone/>
            </a:pPr>
            <a:r>
              <a:rPr lang="en-US" b="1" i="1" baseline="0" dirty="0" smtClean="0"/>
              <a:t>Redirect:</a:t>
            </a:r>
          </a:p>
          <a:p>
            <a:pPr marL="228600" indent="-228600">
              <a:buNone/>
            </a:pPr>
            <a:endParaRPr lang="en-US" b="1" i="1" baseline="0" dirty="0" smtClean="0"/>
          </a:p>
          <a:p>
            <a:pPr marL="228600" indent="-228600">
              <a:buNone/>
            </a:pPr>
            <a:r>
              <a:rPr lang="en-US" b="0" i="0" baseline="0" dirty="0" smtClean="0"/>
              <a:t>If a router determines that a host has incorrectly sent a datagram that should be sent to a different router, the router uses a redirect message to cause the host to change its route. A redirect message can specify either a change for a specific host or a change for a network; the latter is more common.</a:t>
            </a:r>
          </a:p>
          <a:p>
            <a:pPr marL="228600" indent="-228600">
              <a:buNone/>
            </a:pPr>
            <a:endParaRPr lang="en-US" b="0" i="0" baseline="0" dirty="0" smtClean="0"/>
          </a:p>
          <a:p>
            <a:pPr marL="228600" indent="-228600">
              <a:buNone/>
            </a:pPr>
            <a:r>
              <a:rPr lang="en-US" b="1" i="1" baseline="0" dirty="0" smtClean="0"/>
              <a:t>Parameters problem</a:t>
            </a:r>
          </a:p>
          <a:p>
            <a:pPr marL="228600" indent="-228600">
              <a:buNone/>
            </a:pPr>
            <a:endParaRPr lang="en-US" b="1" i="1" baseline="0" dirty="0" smtClean="0"/>
          </a:p>
          <a:p>
            <a:pPr marL="228600" indent="-228600">
              <a:buNone/>
            </a:pPr>
            <a:r>
              <a:rPr lang="en-US" b="0" i="0" baseline="0" dirty="0" smtClean="0"/>
              <a:t>One of the parameter defined in the datagram is incorrect.</a:t>
            </a:r>
          </a:p>
          <a:p>
            <a:pPr marL="228600" indent="-228600">
              <a:buNone/>
            </a:pPr>
            <a:endParaRPr lang="en-US" b="0" i="0" baseline="0" dirty="0" smtClean="0"/>
          </a:p>
          <a:p>
            <a:pPr marL="228600" indent="-228600">
              <a:buNone/>
            </a:pP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From Douglas Comer’s book ‘Computer Networks and Internets’:</a:t>
            </a:r>
          </a:p>
          <a:p>
            <a:endParaRPr lang="en-US" b="0" i="0" baseline="0" dirty="0" smtClean="0"/>
          </a:p>
          <a:p>
            <a:r>
              <a:rPr lang="en-US" b="1" i="1" baseline="0" dirty="0" smtClean="0"/>
              <a:t>Source Quench: </a:t>
            </a:r>
            <a:r>
              <a:rPr lang="en-US" b="0" i="0" baseline="0" dirty="0" smtClean="0"/>
              <a:t>A router sends a source quench whenever it has received so many datagram that it has not more buffer space available. A router that has temporarily run out of buffer must discard incoming datagram. When it discards a datagram, the router sends a source quench message to the host that created the datagram. </a:t>
            </a:r>
          </a:p>
          <a:p>
            <a:endParaRPr lang="en-US" b="0" i="0" baseline="0" dirty="0" smtClean="0"/>
          </a:p>
          <a:p>
            <a:r>
              <a:rPr lang="en-US" b="1" i="1" baseline="0" dirty="0" smtClean="0"/>
              <a:t>Time exceeded:</a:t>
            </a:r>
            <a:r>
              <a:rPr lang="en-US" b="0" i="0" baseline="0" dirty="0" smtClean="0"/>
              <a:t> This error message is sent in two cases:</a:t>
            </a:r>
          </a:p>
          <a:p>
            <a:endParaRPr lang="en-US" b="0" i="0" baseline="0" dirty="0" smtClean="0"/>
          </a:p>
          <a:p>
            <a:pPr marL="228600" indent="-228600">
              <a:buAutoNum type="arabicParenR"/>
            </a:pPr>
            <a:r>
              <a:rPr lang="en-US" b="1" i="1" baseline="0" dirty="0" smtClean="0"/>
              <a:t>TTL is decremented to zero:</a:t>
            </a:r>
            <a:r>
              <a:rPr lang="en-US" b="0" i="0" baseline="0" dirty="0" smtClean="0"/>
              <a:t> When a router reduces the Time to Live (TTL) field in an IP datagram to zero, it sends a time exceeded message to the source of the datagram. </a:t>
            </a:r>
          </a:p>
          <a:p>
            <a:pPr marL="228600" indent="-228600">
              <a:buAutoNum type="arabicParenR"/>
            </a:pPr>
            <a:endParaRPr lang="en-US" b="0" i="0" baseline="0" dirty="0" smtClean="0"/>
          </a:p>
          <a:p>
            <a:pPr marL="228600" indent="-228600">
              <a:buAutoNum type="arabicParenR"/>
            </a:pPr>
            <a:r>
              <a:rPr lang="en-US" b="1" i="1" baseline="0" dirty="0" smtClean="0"/>
              <a:t>Reassembly timer expires</a:t>
            </a:r>
            <a:r>
              <a:rPr lang="en-US" b="0" i="0" baseline="0" dirty="0" smtClean="0"/>
              <a:t>  before all fragments of a packet arrive at the destination.</a:t>
            </a:r>
          </a:p>
          <a:p>
            <a:pPr marL="228600" indent="-228600">
              <a:buAutoNum type="arabicParenR"/>
            </a:pPr>
            <a:endParaRPr lang="en-US" b="0" i="0" baseline="0" dirty="0" smtClean="0"/>
          </a:p>
          <a:p>
            <a:pPr marL="228600" indent="-228600">
              <a:buNone/>
            </a:pPr>
            <a:r>
              <a:rPr lang="en-US" b="1" i="1" baseline="0" dirty="0" smtClean="0"/>
              <a:t>Destination Unreachable:</a:t>
            </a:r>
          </a:p>
          <a:p>
            <a:pPr marL="228600" indent="-228600">
              <a:buNone/>
            </a:pPr>
            <a:endParaRPr lang="en-US" b="1" i="1" baseline="0" dirty="0" smtClean="0"/>
          </a:p>
          <a:p>
            <a:pPr marL="228600" indent="-228600">
              <a:buNone/>
            </a:pPr>
            <a:r>
              <a:rPr lang="en-US" b="0" i="0" baseline="0" dirty="0" smtClean="0"/>
              <a:t>When a router determines that a packet cannot be delivered to its final destination, the router sends a destination unreachable message to the host that created the datagram. The message specifies whether the specific destination host is unreachable, or the network to which the destination attaches is unreachable. </a:t>
            </a:r>
          </a:p>
          <a:p>
            <a:pPr marL="228600" indent="-228600">
              <a:buNone/>
            </a:pPr>
            <a:endParaRPr lang="en-US" b="0" i="0" baseline="0" dirty="0" smtClean="0"/>
          </a:p>
          <a:p>
            <a:pPr marL="228600" indent="-228600">
              <a:buNone/>
            </a:pPr>
            <a:r>
              <a:rPr lang="en-US" b="0" i="0" baseline="0" dirty="0" smtClean="0"/>
              <a:t>In other words, the error message distinguishes between a situation in which an entire network is temporarily disconnected from the Internet (e.g., when a router has failed), or when a particular host is temporarily offline (e.g., because the host is powered down)</a:t>
            </a:r>
          </a:p>
          <a:p>
            <a:pPr marL="228600" indent="-228600">
              <a:buNone/>
            </a:pPr>
            <a:endParaRPr lang="en-US" b="0" i="0" baseline="0" dirty="0" smtClean="0"/>
          </a:p>
          <a:p>
            <a:pPr marL="228600" indent="-228600">
              <a:buNone/>
            </a:pPr>
            <a:r>
              <a:rPr lang="en-US" b="1" i="1" baseline="0" dirty="0" smtClean="0"/>
              <a:t>Redirect:</a:t>
            </a:r>
          </a:p>
          <a:p>
            <a:pPr marL="228600" indent="-228600">
              <a:buNone/>
            </a:pPr>
            <a:endParaRPr lang="en-US" b="1" i="1" baseline="0" dirty="0" smtClean="0"/>
          </a:p>
          <a:p>
            <a:pPr marL="228600" indent="-228600">
              <a:buNone/>
            </a:pPr>
            <a:r>
              <a:rPr lang="en-US" b="0" i="0" baseline="0" dirty="0" smtClean="0"/>
              <a:t>If a router determines that a host has incorrectly sent a datagram that should be sent to a different router, the router uses a redirect message to cause the host to change its route. A redirect message can specify either a change for a specific host or a change for a network; the latter is more common.</a:t>
            </a:r>
          </a:p>
          <a:p>
            <a:pPr marL="228600" indent="-228600">
              <a:buNone/>
            </a:pPr>
            <a:endParaRPr lang="en-US" b="0" i="0" baseline="0" dirty="0" smtClean="0"/>
          </a:p>
          <a:p>
            <a:pPr marL="228600" indent="-228600">
              <a:buNone/>
            </a:pPr>
            <a:r>
              <a:rPr lang="en-US" b="1" i="1" baseline="0" dirty="0" smtClean="0"/>
              <a:t>Parameters problem</a:t>
            </a:r>
          </a:p>
          <a:p>
            <a:pPr marL="228600" indent="-228600">
              <a:buNone/>
            </a:pPr>
            <a:endParaRPr lang="en-US" b="1" i="1" baseline="0" dirty="0" smtClean="0"/>
          </a:p>
          <a:p>
            <a:pPr marL="228600" indent="-228600">
              <a:buNone/>
            </a:pPr>
            <a:r>
              <a:rPr lang="en-US" b="0" i="0" baseline="0" dirty="0" smtClean="0"/>
              <a:t>One of the parameter defined in the datagram is incorrect.</a:t>
            </a:r>
          </a:p>
          <a:p>
            <a:pPr marL="228600" indent="-228600">
              <a:buNone/>
            </a:pPr>
            <a:endParaRPr lang="en-US" b="0" i="0" baseline="0" dirty="0" smtClean="0"/>
          </a:p>
          <a:p>
            <a:pPr marL="228600" indent="-228600">
              <a:buNone/>
            </a:pP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From Douglas Comer’s book ‘Computer Networks and Internets’:</a:t>
            </a:r>
          </a:p>
          <a:p>
            <a:endParaRPr lang="en-US" b="0" i="0" baseline="0" dirty="0" smtClean="0"/>
          </a:p>
          <a:p>
            <a:r>
              <a:rPr lang="en-US" b="1" i="1" baseline="0" dirty="0" smtClean="0"/>
              <a:t>Source Quench: </a:t>
            </a:r>
            <a:r>
              <a:rPr lang="en-US" b="0" i="0" baseline="0" dirty="0" smtClean="0"/>
              <a:t>A router sends a source quench whenever it has received so many datagram that it has not more buffer space available. A router that has temporarily run out of buffer must discard incoming datagram. When it discards a datagram, the router sends a source quench message to the host that created the datagram. </a:t>
            </a:r>
          </a:p>
          <a:p>
            <a:endParaRPr lang="en-US" b="0" i="0" baseline="0" dirty="0" smtClean="0"/>
          </a:p>
          <a:p>
            <a:r>
              <a:rPr lang="en-US" b="1" i="1" baseline="0" dirty="0" smtClean="0"/>
              <a:t>Time exceeded:</a:t>
            </a:r>
            <a:r>
              <a:rPr lang="en-US" b="0" i="0" baseline="0" dirty="0" smtClean="0"/>
              <a:t> This error message is sent in two cases:</a:t>
            </a:r>
          </a:p>
          <a:p>
            <a:endParaRPr lang="en-US" b="0" i="0" baseline="0" dirty="0" smtClean="0"/>
          </a:p>
          <a:p>
            <a:pPr marL="228600" indent="-228600">
              <a:buAutoNum type="arabicParenR"/>
            </a:pPr>
            <a:r>
              <a:rPr lang="en-US" b="1" i="1" baseline="0" dirty="0" smtClean="0"/>
              <a:t>TTL is decremented to zero:</a:t>
            </a:r>
            <a:r>
              <a:rPr lang="en-US" b="0" i="0" baseline="0" dirty="0" smtClean="0"/>
              <a:t> When a router reduces the Time to Live (TTL) field in an IP datagram to zero, it sends a time exceeded message to the source of the datagram. </a:t>
            </a:r>
          </a:p>
          <a:p>
            <a:pPr marL="228600" indent="-228600">
              <a:buAutoNum type="arabicParenR"/>
            </a:pPr>
            <a:endParaRPr lang="en-US" b="0" i="0" baseline="0" dirty="0" smtClean="0"/>
          </a:p>
          <a:p>
            <a:pPr marL="228600" indent="-228600">
              <a:buAutoNum type="arabicParenR"/>
            </a:pPr>
            <a:r>
              <a:rPr lang="en-US" b="1" i="1" baseline="0" dirty="0" smtClean="0"/>
              <a:t>Reassembly timer expires</a:t>
            </a:r>
            <a:r>
              <a:rPr lang="en-US" b="0" i="0" baseline="0" dirty="0" smtClean="0"/>
              <a:t>  before all fragments of a packet arrive at the destination.</a:t>
            </a:r>
          </a:p>
          <a:p>
            <a:pPr marL="228600" indent="-228600">
              <a:buAutoNum type="arabicParenR"/>
            </a:pPr>
            <a:endParaRPr lang="en-US" b="0" i="0" baseline="0" dirty="0" smtClean="0"/>
          </a:p>
          <a:p>
            <a:pPr marL="228600" indent="-228600">
              <a:buNone/>
            </a:pPr>
            <a:r>
              <a:rPr lang="en-US" b="1" i="1" baseline="0" dirty="0" smtClean="0"/>
              <a:t>Destination Unreachable:</a:t>
            </a:r>
          </a:p>
          <a:p>
            <a:pPr marL="228600" indent="-228600">
              <a:buNone/>
            </a:pPr>
            <a:endParaRPr lang="en-US" b="1" i="1" baseline="0" dirty="0" smtClean="0"/>
          </a:p>
          <a:p>
            <a:pPr marL="228600" indent="-228600">
              <a:buNone/>
            </a:pPr>
            <a:r>
              <a:rPr lang="en-US" b="0" i="0" baseline="0" dirty="0" smtClean="0"/>
              <a:t>When a router determines that a packet cannot be delivered to its final destination, the router sends a destination unreachable message to the host that created the datagram. The message specifies whether the specific destination host is unreachable, or the network to which the destination attaches is unreachable. </a:t>
            </a:r>
          </a:p>
          <a:p>
            <a:pPr marL="228600" indent="-228600">
              <a:buNone/>
            </a:pPr>
            <a:endParaRPr lang="en-US" b="0" i="0" baseline="0" dirty="0" smtClean="0"/>
          </a:p>
          <a:p>
            <a:pPr marL="228600" indent="-228600">
              <a:buNone/>
            </a:pPr>
            <a:r>
              <a:rPr lang="en-US" b="0" i="0" baseline="0" dirty="0" smtClean="0"/>
              <a:t>In other words, the error message distinguishes between a situation in which an entire network is temporarily disconnected from the Internet (e.g., when a router has failed), or when a particular host is temporarily offline (e.g., because the host is powered down)</a:t>
            </a:r>
          </a:p>
          <a:p>
            <a:pPr marL="228600" indent="-228600">
              <a:buNone/>
            </a:pPr>
            <a:endParaRPr lang="en-US" b="0" i="0" baseline="0" dirty="0" smtClean="0"/>
          </a:p>
          <a:p>
            <a:pPr marL="228600" indent="-228600">
              <a:buNone/>
            </a:pPr>
            <a:r>
              <a:rPr lang="en-US" b="1" i="1" baseline="0" dirty="0" smtClean="0"/>
              <a:t>Redirect:</a:t>
            </a:r>
          </a:p>
          <a:p>
            <a:pPr marL="228600" indent="-228600">
              <a:buNone/>
            </a:pPr>
            <a:endParaRPr lang="en-US" b="1" i="1" baseline="0" dirty="0" smtClean="0"/>
          </a:p>
          <a:p>
            <a:pPr marL="228600" indent="-228600">
              <a:buNone/>
            </a:pPr>
            <a:r>
              <a:rPr lang="en-US" b="0" i="0" baseline="0" dirty="0" smtClean="0"/>
              <a:t>If a router determines that a host has incorrectly sent a datagram that should be sent to a different router, the router uses a redirect message to cause the host to change its route. A redirect message can specify either a change for a specific host or a change for a network; the latter is more common.</a:t>
            </a:r>
          </a:p>
          <a:p>
            <a:pPr marL="228600" indent="-228600">
              <a:buNone/>
            </a:pPr>
            <a:endParaRPr lang="en-US" b="0" i="0" baseline="0" dirty="0" smtClean="0"/>
          </a:p>
          <a:p>
            <a:pPr marL="228600" indent="-228600">
              <a:buNone/>
            </a:pPr>
            <a:r>
              <a:rPr lang="en-US" b="1" i="1" baseline="0" dirty="0" smtClean="0"/>
              <a:t>Parameters problem</a:t>
            </a:r>
          </a:p>
          <a:p>
            <a:pPr marL="228600" indent="-228600">
              <a:buNone/>
            </a:pPr>
            <a:endParaRPr lang="en-US" b="1" i="1" baseline="0" dirty="0" smtClean="0"/>
          </a:p>
          <a:p>
            <a:pPr marL="228600" indent="-228600">
              <a:buNone/>
            </a:pPr>
            <a:r>
              <a:rPr lang="en-US" b="0" i="0" baseline="0" dirty="0" smtClean="0"/>
              <a:t>One of the parameter defined in the datagram is incorrect.</a:t>
            </a:r>
          </a:p>
          <a:p>
            <a:pPr marL="228600" indent="-228600">
              <a:buNone/>
            </a:pPr>
            <a:endParaRPr lang="en-US" b="0" i="0" baseline="0" dirty="0" smtClean="0"/>
          </a:p>
          <a:p>
            <a:pPr marL="228600" indent="-228600">
              <a:buNone/>
            </a:pP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6/18/2009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6/18/2009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6/18/2009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6/18/2009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6/18/2009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30.xml"/><Relationship Id="rId1" Type="http://schemas.openxmlformats.org/officeDocument/2006/relationships/slideLayout" Target="../slideLayouts/slideLayout29.xml"/><Relationship Id="rId4" Type="http://schemas.openxmlformats.org/officeDocument/2006/relationships/hyperlink" Target="http://compnets.ning.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4: Internetworking</a:t>
            </a:r>
            <a:endParaRPr lang="th-TH" sz="4000" b="1" kern="1200" dirty="0">
              <a:ln>
                <a:solidFill>
                  <a:schemeClr val="tx1"/>
                </a:solidFill>
              </a:ln>
              <a:solidFill>
                <a:schemeClr val="bg1"/>
              </a:solidFill>
              <a:latin typeface="Tahoma" pitchFamily="34" charset="0"/>
              <a:cs typeface="Tahoma" pitchFamily="34" charset="0"/>
            </a:endParaRPr>
          </a:p>
        </p:txBody>
      </p:sp>
      <p:pic>
        <p:nvPicPr>
          <p:cNvPr id="1027" name="Picture 3"/>
          <p:cNvPicPr>
            <a:picLocks noChangeAspect="1" noChangeArrowheads="1"/>
          </p:cNvPicPr>
          <p:nvPr/>
        </p:nvPicPr>
        <p:blipFill>
          <a:blip r:embed="rId3"/>
          <a:srcRect/>
          <a:stretch>
            <a:fillRect/>
          </a:stretch>
        </p:blipFill>
        <p:spPr bwMode="auto">
          <a:xfrm>
            <a:off x="-1" y="914401"/>
            <a:ext cx="9144001" cy="594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Error Messages</a:t>
            </a:r>
            <a:endParaRPr lang="th-TH" sz="4000" b="1" dirty="0">
              <a:ln>
                <a:solidFill>
                  <a:prstClr val="black"/>
                </a:solidFill>
              </a:ln>
              <a:solidFill>
                <a:prstClr val="white"/>
              </a:solidFill>
              <a:latin typeface="Tahoma" pitchFamily="34" charset="0"/>
              <a:cs typeface="Tahoma" pitchFamily="34" charset="0"/>
            </a:endParaRPr>
          </a:p>
        </p:txBody>
      </p:sp>
      <p:pic>
        <p:nvPicPr>
          <p:cNvPr id="5" name="Picture 11"/>
          <p:cNvPicPr>
            <a:picLocks noChangeAspect="1" noChangeArrowheads="1"/>
          </p:cNvPicPr>
          <p:nvPr/>
        </p:nvPicPr>
        <p:blipFill>
          <a:blip r:embed="rId3"/>
          <a:srcRect/>
          <a:stretch>
            <a:fillRect/>
          </a:stretch>
        </p:blipFill>
        <p:spPr bwMode="auto">
          <a:xfrm>
            <a:off x="381000" y="1066800"/>
            <a:ext cx="8391525" cy="1630362"/>
          </a:xfrm>
          <a:prstGeom prst="rect">
            <a:avLst/>
          </a:prstGeom>
          <a:noFill/>
          <a:ln w="9525">
            <a:noFill/>
            <a:miter lim="800000"/>
            <a:headEnd/>
            <a:tailEnd/>
          </a:ln>
          <a:effectLst/>
        </p:spPr>
      </p:pic>
      <p:sp>
        <p:nvSpPr>
          <p:cNvPr id="10" name="Rectangle 9"/>
          <p:cNvSpPr/>
          <p:nvPr/>
        </p:nvSpPr>
        <p:spPr>
          <a:xfrm>
            <a:off x="5638799" y="2133600"/>
            <a:ext cx="1343631" cy="5441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304800" y="4267200"/>
            <a:ext cx="7749166" cy="2057400"/>
            <a:chOff x="388180" y="4419600"/>
            <a:chExt cx="7749166" cy="2057400"/>
          </a:xfrm>
        </p:grpSpPr>
        <p:grpSp>
          <p:nvGrpSpPr>
            <p:cNvPr id="4" name="Group 18"/>
            <p:cNvGrpSpPr/>
            <p:nvPr/>
          </p:nvGrpSpPr>
          <p:grpSpPr>
            <a:xfrm>
              <a:off x="457200" y="4800600"/>
              <a:ext cx="7620000" cy="1676400"/>
              <a:chOff x="533400" y="4800600"/>
              <a:chExt cx="8229600" cy="2133600"/>
            </a:xfrm>
          </p:grpSpPr>
          <p:sp>
            <p:nvSpPr>
              <p:cNvPr id="23" name="Rectangle 22"/>
              <p:cNvSpPr/>
              <p:nvPr/>
            </p:nvSpPr>
            <p:spPr>
              <a:xfrm>
                <a:off x="5334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908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648200" y="48006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334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33400" y="58674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33400" y="64008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19470" y="4846320"/>
              <a:ext cx="116891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Type (</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12</a:t>
              </a: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p>
          </p:txBody>
        </p:sp>
        <p:sp>
          <p:nvSpPr>
            <p:cNvPr id="13" name="Rectangle 12"/>
            <p:cNvSpPr/>
            <p:nvPr/>
          </p:nvSpPr>
          <p:spPr>
            <a:xfrm>
              <a:off x="2928681" y="4846320"/>
              <a:ext cx="736099"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Code</a:t>
              </a:r>
              <a:endParaRPr lang="en-US" dirty="0"/>
            </a:p>
          </p:txBody>
        </p:sp>
        <p:sp>
          <p:nvSpPr>
            <p:cNvPr id="14" name="Rectangle 13"/>
            <p:cNvSpPr/>
            <p:nvPr/>
          </p:nvSpPr>
          <p:spPr>
            <a:xfrm>
              <a:off x="5430892" y="4846320"/>
              <a:ext cx="1274708"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Checksum</a:t>
              </a:r>
              <a:endParaRPr lang="en-US" dirty="0"/>
            </a:p>
          </p:txBody>
        </p:sp>
        <p:sp>
          <p:nvSpPr>
            <p:cNvPr id="15" name="Rectangle 14"/>
            <p:cNvSpPr/>
            <p:nvPr/>
          </p:nvSpPr>
          <p:spPr>
            <a:xfrm>
              <a:off x="1676400" y="5269468"/>
              <a:ext cx="107273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Identifier</a:t>
              </a:r>
              <a:endParaRPr lang="en-US" dirty="0"/>
            </a:p>
          </p:txBody>
        </p:sp>
        <p:sp>
          <p:nvSpPr>
            <p:cNvPr id="16" name="Rectangle 15"/>
            <p:cNvSpPr/>
            <p:nvPr/>
          </p:nvSpPr>
          <p:spPr>
            <a:xfrm>
              <a:off x="5029200" y="5269468"/>
              <a:ext cx="210506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Sequence Number</a:t>
              </a:r>
              <a:endParaRPr lang="en-US" dirty="0"/>
            </a:p>
          </p:txBody>
        </p:sp>
        <p:sp>
          <p:nvSpPr>
            <p:cNvPr id="17" name="Rectangle 16"/>
            <p:cNvSpPr/>
            <p:nvPr/>
          </p:nvSpPr>
          <p:spPr>
            <a:xfrm>
              <a:off x="3472364" y="5669280"/>
              <a:ext cx="1556836"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Optional data</a:t>
              </a:r>
              <a:endParaRPr lang="en-US" dirty="0"/>
            </a:p>
          </p:txBody>
        </p:sp>
        <p:sp>
          <p:nvSpPr>
            <p:cNvPr id="18" name="Rectangle 17"/>
            <p:cNvSpPr/>
            <p:nvPr/>
          </p:nvSpPr>
          <p:spPr>
            <a:xfrm>
              <a:off x="4038600" y="5943600"/>
              <a:ext cx="675185" cy="523220"/>
            </a:xfrm>
            <a:prstGeom prst="rect">
              <a:avLst/>
            </a:prstGeom>
          </p:spPr>
          <p:txBody>
            <a:bodyPr wrap="none">
              <a:spAutoFit/>
            </a:bodyPr>
            <a:lstStyle/>
            <a:p>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 .</a:t>
              </a:r>
              <a:endParaRPr lang="en-US" sz="2800" dirty="0"/>
            </a:p>
          </p:txBody>
        </p:sp>
        <p:sp>
          <p:nvSpPr>
            <p:cNvPr id="19" name="Rectangle 18"/>
            <p:cNvSpPr/>
            <p:nvPr/>
          </p:nvSpPr>
          <p:spPr>
            <a:xfrm>
              <a:off x="388180" y="4431268"/>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0</a:t>
              </a:r>
              <a:endParaRPr lang="en-US" dirty="0"/>
            </a:p>
          </p:txBody>
        </p:sp>
        <p:sp>
          <p:nvSpPr>
            <p:cNvPr id="20" name="Rectangle 19"/>
            <p:cNvSpPr/>
            <p:nvPr/>
          </p:nvSpPr>
          <p:spPr>
            <a:xfrm>
              <a:off x="2293180" y="4419600"/>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8</a:t>
              </a:r>
              <a:endParaRPr lang="en-US" dirty="0"/>
            </a:p>
          </p:txBody>
        </p:sp>
        <p:sp>
          <p:nvSpPr>
            <p:cNvPr id="21" name="Rectangle 20"/>
            <p:cNvSpPr/>
            <p:nvPr/>
          </p:nvSpPr>
          <p:spPr>
            <a:xfrm>
              <a:off x="4146139" y="4419600"/>
              <a:ext cx="502061"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16</a:t>
              </a:r>
              <a:endParaRPr lang="en-US" dirty="0"/>
            </a:p>
          </p:txBody>
        </p:sp>
        <p:sp>
          <p:nvSpPr>
            <p:cNvPr id="22" name="Rectangle 21"/>
            <p:cNvSpPr/>
            <p:nvPr/>
          </p:nvSpPr>
          <p:spPr>
            <a:xfrm>
              <a:off x="7696200" y="4419600"/>
              <a:ext cx="441146"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31</a:t>
              </a:r>
              <a:endParaRPr lang="en-US" dirty="0"/>
            </a:p>
          </p:txBody>
        </p:sp>
      </p:grpSp>
      <p:grpSp>
        <p:nvGrpSpPr>
          <p:cNvPr id="6" name="Group 33"/>
          <p:cNvGrpSpPr/>
          <p:nvPr/>
        </p:nvGrpSpPr>
        <p:grpSpPr>
          <a:xfrm>
            <a:off x="2362200" y="2743201"/>
            <a:ext cx="5640779" cy="1295400"/>
            <a:chOff x="-1074928" y="2865550"/>
            <a:chExt cx="5791200" cy="1295402"/>
          </a:xfrm>
        </p:grpSpPr>
        <p:sp>
          <p:nvSpPr>
            <p:cNvPr id="31" name="Freeform 30"/>
            <p:cNvSpPr/>
            <p:nvPr/>
          </p:nvSpPr>
          <p:spPr>
            <a:xfrm>
              <a:off x="-1074928" y="2865550"/>
              <a:ext cx="5791200" cy="1295402"/>
            </a:xfrm>
            <a:custGeom>
              <a:avLst/>
              <a:gdLst>
                <a:gd name="connsiteX0" fmla="*/ 0 w 4648200"/>
                <a:gd name="connsiteY0" fmla="*/ 165103 h 990600"/>
                <a:gd name="connsiteX1" fmla="*/ 48358 w 4648200"/>
                <a:gd name="connsiteY1" fmla="*/ 48358 h 990600"/>
                <a:gd name="connsiteX2" fmla="*/ 165104 w 4648200"/>
                <a:gd name="connsiteY2" fmla="*/ 1 h 990600"/>
                <a:gd name="connsiteX3" fmla="*/ 4483097 w 4648200"/>
                <a:gd name="connsiteY3" fmla="*/ 0 h 990600"/>
                <a:gd name="connsiteX4" fmla="*/ 4599842 w 4648200"/>
                <a:gd name="connsiteY4" fmla="*/ 48358 h 990600"/>
                <a:gd name="connsiteX5" fmla="*/ 4648199 w 4648200"/>
                <a:gd name="connsiteY5" fmla="*/ 165104 h 990600"/>
                <a:gd name="connsiteX6" fmla="*/ 4648200 w 4648200"/>
                <a:gd name="connsiteY6" fmla="*/ 825497 h 990600"/>
                <a:gd name="connsiteX7" fmla="*/ 4599842 w 4648200"/>
                <a:gd name="connsiteY7" fmla="*/ 942242 h 990600"/>
                <a:gd name="connsiteX8" fmla="*/ 4483096 w 4648200"/>
                <a:gd name="connsiteY8" fmla="*/ 990600 h 990600"/>
                <a:gd name="connsiteX9" fmla="*/ 165103 w 4648200"/>
                <a:gd name="connsiteY9" fmla="*/ 990600 h 990600"/>
                <a:gd name="connsiteX10" fmla="*/ 48358 w 4648200"/>
                <a:gd name="connsiteY10" fmla="*/ 942242 h 990600"/>
                <a:gd name="connsiteX11" fmla="*/ 1 w 4648200"/>
                <a:gd name="connsiteY11" fmla="*/ 825496 h 990600"/>
                <a:gd name="connsiteX12" fmla="*/ 0 w 4648200"/>
                <a:gd name="connsiteY12" fmla="*/ 165103 h 990600"/>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4483097 w 4648200"/>
                <a:gd name="connsiteY4" fmla="*/ 625434 h 1616034"/>
                <a:gd name="connsiteX5" fmla="*/ 4599842 w 4648200"/>
                <a:gd name="connsiteY5" fmla="*/ 673792 h 1616034"/>
                <a:gd name="connsiteX6" fmla="*/ 4648199 w 4648200"/>
                <a:gd name="connsiteY6" fmla="*/ 790538 h 1616034"/>
                <a:gd name="connsiteX7" fmla="*/ 4648200 w 4648200"/>
                <a:gd name="connsiteY7" fmla="*/ 1450931 h 1616034"/>
                <a:gd name="connsiteX8" fmla="*/ 4599842 w 4648200"/>
                <a:gd name="connsiteY8" fmla="*/ 1567676 h 1616034"/>
                <a:gd name="connsiteX9" fmla="*/ 4483096 w 4648200"/>
                <a:gd name="connsiteY9" fmla="*/ 1616034 h 1616034"/>
                <a:gd name="connsiteX10" fmla="*/ 165103 w 4648200"/>
                <a:gd name="connsiteY10" fmla="*/ 1616034 h 1616034"/>
                <a:gd name="connsiteX11" fmla="*/ 48358 w 4648200"/>
                <a:gd name="connsiteY11" fmla="*/ 1567676 h 1616034"/>
                <a:gd name="connsiteX12" fmla="*/ 1 w 4648200"/>
                <a:gd name="connsiteY12" fmla="*/ 1450930 h 1616034"/>
                <a:gd name="connsiteX13" fmla="*/ 0 w 4648200"/>
                <a:gd name="connsiteY13"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480951 w 4648200"/>
                <a:gd name="connsiteY3" fmla="*/ 622465 h 1616034"/>
                <a:gd name="connsiteX4" fmla="*/ 670956 w 4648200"/>
                <a:gd name="connsiteY4" fmla="*/ 0 h 1616034"/>
                <a:gd name="connsiteX5" fmla="*/ 727364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4809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8797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822204 h 1647701"/>
                <a:gd name="connsiteX1" fmla="*/ 165104 w 4648200"/>
                <a:gd name="connsiteY1" fmla="*/ 657102 h 1647701"/>
                <a:gd name="connsiteX2" fmla="*/ 633351 w 4648200"/>
                <a:gd name="connsiteY2" fmla="*/ 654132 h 1647701"/>
                <a:gd name="connsiteX3" fmla="*/ 670956 w 4648200"/>
                <a:gd name="connsiteY3" fmla="*/ 31667 h 1647701"/>
                <a:gd name="connsiteX4" fmla="*/ 661060 w 4648200"/>
                <a:gd name="connsiteY4" fmla="*/ 0 h 1647701"/>
                <a:gd name="connsiteX5" fmla="*/ 879764 w 4648200"/>
                <a:gd name="connsiteY5" fmla="*/ 640278 h 1647701"/>
                <a:gd name="connsiteX6" fmla="*/ 4483097 w 4648200"/>
                <a:gd name="connsiteY6" fmla="*/ 657101 h 1647701"/>
                <a:gd name="connsiteX7" fmla="*/ 4599842 w 4648200"/>
                <a:gd name="connsiteY7" fmla="*/ 705459 h 1647701"/>
                <a:gd name="connsiteX8" fmla="*/ 4648199 w 4648200"/>
                <a:gd name="connsiteY8" fmla="*/ 822205 h 1647701"/>
                <a:gd name="connsiteX9" fmla="*/ 4648200 w 4648200"/>
                <a:gd name="connsiteY9" fmla="*/ 1482598 h 1647701"/>
                <a:gd name="connsiteX10" fmla="*/ 4599842 w 4648200"/>
                <a:gd name="connsiteY10" fmla="*/ 1599343 h 1647701"/>
                <a:gd name="connsiteX11" fmla="*/ 4483096 w 4648200"/>
                <a:gd name="connsiteY11" fmla="*/ 1647701 h 1647701"/>
                <a:gd name="connsiteX12" fmla="*/ 165103 w 4648200"/>
                <a:gd name="connsiteY12" fmla="*/ 1647701 h 1647701"/>
                <a:gd name="connsiteX13" fmla="*/ 48358 w 4648200"/>
                <a:gd name="connsiteY13" fmla="*/ 1599343 h 1647701"/>
                <a:gd name="connsiteX14" fmla="*/ 1 w 4648200"/>
                <a:gd name="connsiteY14" fmla="*/ 1482597 h 1647701"/>
                <a:gd name="connsiteX15" fmla="*/ 0 w 4648200"/>
                <a:gd name="connsiteY15" fmla="*/ 822204 h 1647701"/>
                <a:gd name="connsiteX0" fmla="*/ 0 w 4648200"/>
                <a:gd name="connsiteY0" fmla="*/ 823523 h 1649020"/>
                <a:gd name="connsiteX1" fmla="*/ 165104 w 4648200"/>
                <a:gd name="connsiteY1" fmla="*/ 658421 h 1649020"/>
                <a:gd name="connsiteX2" fmla="*/ 633351 w 4648200"/>
                <a:gd name="connsiteY2" fmla="*/ 655451 h 1649020"/>
                <a:gd name="connsiteX3" fmla="*/ 670956 w 4648200"/>
                <a:gd name="connsiteY3" fmla="*/ 32986 h 1649020"/>
                <a:gd name="connsiteX4" fmla="*/ 661060 w 4648200"/>
                <a:gd name="connsiteY4" fmla="*/ 1319 h 1649020"/>
                <a:gd name="connsiteX5" fmla="*/ 879764 w 4648200"/>
                <a:gd name="connsiteY5" fmla="*/ 641597 h 1649020"/>
                <a:gd name="connsiteX6" fmla="*/ 4483097 w 4648200"/>
                <a:gd name="connsiteY6" fmla="*/ 658420 h 1649020"/>
                <a:gd name="connsiteX7" fmla="*/ 4599842 w 4648200"/>
                <a:gd name="connsiteY7" fmla="*/ 706778 h 1649020"/>
                <a:gd name="connsiteX8" fmla="*/ 4648199 w 4648200"/>
                <a:gd name="connsiteY8" fmla="*/ 823524 h 1649020"/>
                <a:gd name="connsiteX9" fmla="*/ 4648200 w 4648200"/>
                <a:gd name="connsiteY9" fmla="*/ 1483917 h 1649020"/>
                <a:gd name="connsiteX10" fmla="*/ 4599842 w 4648200"/>
                <a:gd name="connsiteY10" fmla="*/ 1600662 h 1649020"/>
                <a:gd name="connsiteX11" fmla="*/ 4483096 w 4648200"/>
                <a:gd name="connsiteY11" fmla="*/ 1649020 h 1649020"/>
                <a:gd name="connsiteX12" fmla="*/ 165103 w 4648200"/>
                <a:gd name="connsiteY12" fmla="*/ 1649020 h 1649020"/>
                <a:gd name="connsiteX13" fmla="*/ 48358 w 4648200"/>
                <a:gd name="connsiteY13" fmla="*/ 1600662 h 1649020"/>
                <a:gd name="connsiteX14" fmla="*/ 1 w 4648200"/>
                <a:gd name="connsiteY14" fmla="*/ 1483916 h 1649020"/>
                <a:gd name="connsiteX15" fmla="*/ 0 w 4648200"/>
                <a:gd name="connsiteY15" fmla="*/ 823523 h 1649020"/>
                <a:gd name="connsiteX0" fmla="*/ 0 w 4648200"/>
                <a:gd name="connsiteY0" fmla="*/ 792846 h 1618343"/>
                <a:gd name="connsiteX1" fmla="*/ 165104 w 4648200"/>
                <a:gd name="connsiteY1" fmla="*/ 627744 h 1618343"/>
                <a:gd name="connsiteX2" fmla="*/ 633351 w 4648200"/>
                <a:gd name="connsiteY2" fmla="*/ 624774 h 1618343"/>
                <a:gd name="connsiteX3" fmla="*/ 670956 w 4648200"/>
                <a:gd name="connsiteY3" fmla="*/ 2309 h 1618343"/>
                <a:gd name="connsiteX4" fmla="*/ 879764 w 4648200"/>
                <a:gd name="connsiteY4" fmla="*/ 610920 h 1618343"/>
                <a:gd name="connsiteX5" fmla="*/ 4483097 w 4648200"/>
                <a:gd name="connsiteY5" fmla="*/ 627743 h 1618343"/>
                <a:gd name="connsiteX6" fmla="*/ 4599842 w 4648200"/>
                <a:gd name="connsiteY6" fmla="*/ 676101 h 1618343"/>
                <a:gd name="connsiteX7" fmla="*/ 4648199 w 4648200"/>
                <a:gd name="connsiteY7" fmla="*/ 792847 h 1618343"/>
                <a:gd name="connsiteX8" fmla="*/ 4648200 w 4648200"/>
                <a:gd name="connsiteY8" fmla="*/ 1453240 h 1618343"/>
                <a:gd name="connsiteX9" fmla="*/ 4599842 w 4648200"/>
                <a:gd name="connsiteY9" fmla="*/ 1569985 h 1618343"/>
                <a:gd name="connsiteX10" fmla="*/ 4483096 w 4648200"/>
                <a:gd name="connsiteY10" fmla="*/ 1618343 h 1618343"/>
                <a:gd name="connsiteX11" fmla="*/ 165103 w 4648200"/>
                <a:gd name="connsiteY11" fmla="*/ 1618343 h 1618343"/>
                <a:gd name="connsiteX12" fmla="*/ 48358 w 4648200"/>
                <a:gd name="connsiteY12" fmla="*/ 1569985 h 1618343"/>
                <a:gd name="connsiteX13" fmla="*/ 1 w 4648200"/>
                <a:gd name="connsiteY13" fmla="*/ 1453239 h 1618343"/>
                <a:gd name="connsiteX14" fmla="*/ 0 w 4648200"/>
                <a:gd name="connsiteY14" fmla="*/ 792846 h 1618343"/>
                <a:gd name="connsiteX0" fmla="*/ 0 w 4648200"/>
                <a:gd name="connsiteY0" fmla="*/ 181926 h 1007423"/>
                <a:gd name="connsiteX1" fmla="*/ 165104 w 4648200"/>
                <a:gd name="connsiteY1" fmla="*/ 16824 h 1007423"/>
                <a:gd name="connsiteX2" fmla="*/ 633351 w 4648200"/>
                <a:gd name="connsiteY2" fmla="*/ 13854 h 1007423"/>
                <a:gd name="connsiteX3" fmla="*/ 879764 w 4648200"/>
                <a:gd name="connsiteY3" fmla="*/ 0 h 1007423"/>
                <a:gd name="connsiteX4" fmla="*/ 4483097 w 4648200"/>
                <a:gd name="connsiteY4" fmla="*/ 16823 h 1007423"/>
                <a:gd name="connsiteX5" fmla="*/ 4599842 w 4648200"/>
                <a:gd name="connsiteY5" fmla="*/ 65181 h 1007423"/>
                <a:gd name="connsiteX6" fmla="*/ 4648199 w 4648200"/>
                <a:gd name="connsiteY6" fmla="*/ 181927 h 1007423"/>
                <a:gd name="connsiteX7" fmla="*/ 4648200 w 4648200"/>
                <a:gd name="connsiteY7" fmla="*/ 842320 h 1007423"/>
                <a:gd name="connsiteX8" fmla="*/ 4599842 w 4648200"/>
                <a:gd name="connsiteY8" fmla="*/ 959065 h 1007423"/>
                <a:gd name="connsiteX9" fmla="*/ 4483096 w 4648200"/>
                <a:gd name="connsiteY9" fmla="*/ 1007423 h 1007423"/>
                <a:gd name="connsiteX10" fmla="*/ 165103 w 4648200"/>
                <a:gd name="connsiteY10" fmla="*/ 1007423 h 1007423"/>
                <a:gd name="connsiteX11" fmla="*/ 48358 w 4648200"/>
                <a:gd name="connsiteY11" fmla="*/ 959065 h 1007423"/>
                <a:gd name="connsiteX12" fmla="*/ 1 w 4648200"/>
                <a:gd name="connsiteY12" fmla="*/ 842319 h 1007423"/>
                <a:gd name="connsiteX13" fmla="*/ 0 w 4648200"/>
                <a:gd name="connsiteY13" fmla="*/ 181926 h 100742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4483097 w 4648200"/>
                <a:gd name="connsiteY5" fmla="*/ 625433 h 1616033"/>
                <a:gd name="connsiteX6" fmla="*/ 4599842 w 4648200"/>
                <a:gd name="connsiteY6" fmla="*/ 673791 h 1616033"/>
                <a:gd name="connsiteX7" fmla="*/ 4648199 w 4648200"/>
                <a:gd name="connsiteY7" fmla="*/ 790537 h 1616033"/>
                <a:gd name="connsiteX8" fmla="*/ 4648200 w 4648200"/>
                <a:gd name="connsiteY8" fmla="*/ 1450930 h 1616033"/>
                <a:gd name="connsiteX9" fmla="*/ 4599842 w 4648200"/>
                <a:gd name="connsiteY9" fmla="*/ 1567675 h 1616033"/>
                <a:gd name="connsiteX10" fmla="*/ 4483096 w 4648200"/>
                <a:gd name="connsiteY10" fmla="*/ 1616033 h 1616033"/>
                <a:gd name="connsiteX11" fmla="*/ 165103 w 4648200"/>
                <a:gd name="connsiteY11" fmla="*/ 1616033 h 1616033"/>
                <a:gd name="connsiteX12" fmla="*/ 48358 w 4648200"/>
                <a:gd name="connsiteY12" fmla="*/ 1567675 h 1616033"/>
                <a:gd name="connsiteX13" fmla="*/ 1 w 4648200"/>
                <a:gd name="connsiteY13" fmla="*/ 1450929 h 1616033"/>
                <a:gd name="connsiteX14" fmla="*/ 0 w 4648200"/>
                <a:gd name="connsiteY14"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635332 w 4648200"/>
                <a:gd name="connsiteY5" fmla="*/ 573974 h 1616033"/>
                <a:gd name="connsiteX6" fmla="*/ 2785753 w 4648200"/>
                <a:gd name="connsiteY6" fmla="*/ 0 h 1616033"/>
                <a:gd name="connsiteX7" fmla="*/ 2919351 w 4648200"/>
                <a:gd name="connsiteY7" fmla="*/ 632361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4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3107726 w 4648200"/>
                <a:gd name="connsiteY6" fmla="*/ 632362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3093907 w 4648200"/>
                <a:gd name="connsiteY6" fmla="*/ 19513 h 1616033"/>
                <a:gd name="connsiteX7" fmla="*/ 3107726 w 4648200"/>
                <a:gd name="connsiteY7" fmla="*/ 632362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71023 h 1596520"/>
                <a:gd name="connsiteX1" fmla="*/ 165104 w 4648200"/>
                <a:gd name="connsiteY1" fmla="*/ 605921 h 1596520"/>
                <a:gd name="connsiteX2" fmla="*/ 633351 w 4648200"/>
                <a:gd name="connsiteY2" fmla="*/ 602951 h 1596520"/>
                <a:gd name="connsiteX3" fmla="*/ 2418608 w 4648200"/>
                <a:gd name="connsiteY3" fmla="*/ 584150 h 1596520"/>
                <a:gd name="connsiteX4" fmla="*/ 2670958 w 4648200"/>
                <a:gd name="connsiteY4" fmla="*/ 588002 h 1596520"/>
                <a:gd name="connsiteX5" fmla="*/ 3093907 w 4648200"/>
                <a:gd name="connsiteY5" fmla="*/ 0 h 1596520"/>
                <a:gd name="connsiteX6" fmla="*/ 3107726 w 4648200"/>
                <a:gd name="connsiteY6" fmla="*/ 612849 h 1596520"/>
                <a:gd name="connsiteX7" fmla="*/ 4483097 w 4648200"/>
                <a:gd name="connsiteY7" fmla="*/ 605920 h 1596520"/>
                <a:gd name="connsiteX8" fmla="*/ 4599842 w 4648200"/>
                <a:gd name="connsiteY8" fmla="*/ 654278 h 1596520"/>
                <a:gd name="connsiteX9" fmla="*/ 4648199 w 4648200"/>
                <a:gd name="connsiteY9" fmla="*/ 771024 h 1596520"/>
                <a:gd name="connsiteX10" fmla="*/ 4648200 w 4648200"/>
                <a:gd name="connsiteY10" fmla="*/ 1431417 h 1596520"/>
                <a:gd name="connsiteX11" fmla="*/ 4599842 w 4648200"/>
                <a:gd name="connsiteY11" fmla="*/ 1548162 h 1596520"/>
                <a:gd name="connsiteX12" fmla="*/ 4483096 w 4648200"/>
                <a:gd name="connsiteY12" fmla="*/ 1596520 h 1596520"/>
                <a:gd name="connsiteX13" fmla="*/ 165103 w 4648200"/>
                <a:gd name="connsiteY13" fmla="*/ 1596520 h 1596520"/>
                <a:gd name="connsiteX14" fmla="*/ 48358 w 4648200"/>
                <a:gd name="connsiteY14" fmla="*/ 1548162 h 1596520"/>
                <a:gd name="connsiteX15" fmla="*/ 1 w 4648200"/>
                <a:gd name="connsiteY15" fmla="*/ 1431416 h 1596520"/>
                <a:gd name="connsiteX16" fmla="*/ 0 w 4648200"/>
                <a:gd name="connsiteY16" fmla="*/ 771023 h 15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8200" h="1596520">
                  <a:moveTo>
                    <a:pt x="0" y="771023"/>
                  </a:moveTo>
                  <a:cubicBezTo>
                    <a:pt x="27517" y="633440"/>
                    <a:pt x="84946" y="633933"/>
                    <a:pt x="165104" y="605921"/>
                  </a:cubicBezTo>
                  <a:lnTo>
                    <a:pt x="633351" y="602951"/>
                  </a:lnTo>
                  <a:lnTo>
                    <a:pt x="2418608" y="584150"/>
                  </a:lnTo>
                  <a:lnTo>
                    <a:pt x="2670958" y="588002"/>
                  </a:lnTo>
                  <a:lnTo>
                    <a:pt x="3093907" y="0"/>
                  </a:lnTo>
                  <a:lnTo>
                    <a:pt x="3107726" y="612849"/>
                  </a:lnTo>
                  <a:lnTo>
                    <a:pt x="4483097" y="605920"/>
                  </a:lnTo>
                  <a:cubicBezTo>
                    <a:pt x="4526885" y="605920"/>
                    <a:pt x="4568880" y="623315"/>
                    <a:pt x="4599842" y="654278"/>
                  </a:cubicBezTo>
                  <a:cubicBezTo>
                    <a:pt x="4630805" y="685241"/>
                    <a:pt x="4648199" y="727236"/>
                    <a:pt x="4648199" y="771024"/>
                  </a:cubicBezTo>
                  <a:cubicBezTo>
                    <a:pt x="4648199" y="991155"/>
                    <a:pt x="4648200" y="1211286"/>
                    <a:pt x="4648200" y="1431417"/>
                  </a:cubicBezTo>
                  <a:cubicBezTo>
                    <a:pt x="4648200" y="1475205"/>
                    <a:pt x="4630805" y="1517200"/>
                    <a:pt x="4599842" y="1548162"/>
                  </a:cubicBezTo>
                  <a:cubicBezTo>
                    <a:pt x="4568879" y="1579125"/>
                    <a:pt x="4526885" y="1596520"/>
                    <a:pt x="4483096" y="1596520"/>
                  </a:cubicBezTo>
                  <a:lnTo>
                    <a:pt x="165103" y="1596520"/>
                  </a:lnTo>
                  <a:cubicBezTo>
                    <a:pt x="121315" y="1596520"/>
                    <a:pt x="79320" y="1579125"/>
                    <a:pt x="48358" y="1548162"/>
                  </a:cubicBezTo>
                  <a:cubicBezTo>
                    <a:pt x="17395" y="1517199"/>
                    <a:pt x="1" y="1475205"/>
                    <a:pt x="1" y="1431416"/>
                  </a:cubicBezTo>
                  <a:cubicBezTo>
                    <a:pt x="1" y="1211285"/>
                    <a:pt x="0" y="991154"/>
                    <a:pt x="0" y="771023"/>
                  </a:cubicBezTo>
                  <a:close/>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40232" y="3557009"/>
              <a:ext cx="5410200" cy="369333"/>
            </a:xfrm>
            <a:prstGeom prst="rect">
              <a:avLst/>
            </a:prstGeom>
            <a:ln>
              <a:noFill/>
            </a:ln>
          </p:spPr>
          <p:txBody>
            <a:bodyPr wrap="square">
              <a:spAutoFit/>
            </a:bodyPr>
            <a:lstStyle/>
            <a:p>
              <a:pPr algn="ct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Any of the datagram’s parameter is incorrect</a:t>
              </a:r>
              <a:endParaRPr lang="en-US" dirty="0">
                <a:solidFill>
                  <a:schemeClr val="accent6">
                    <a:lumMod val="75000"/>
                  </a:schemeClr>
                </a:solidFill>
              </a:endParaRPr>
            </a:p>
          </p:txBody>
        </p:sp>
      </p:grpSp>
      <p:sp>
        <p:nvSpPr>
          <p:cNvPr id="30" name="Oval 29"/>
          <p:cNvSpPr/>
          <p:nvPr/>
        </p:nvSpPr>
        <p:spPr>
          <a:xfrm>
            <a:off x="609600" y="4495800"/>
            <a:ext cx="1600200" cy="838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2000"/>
                                        <p:tgtEl>
                                          <p:spTgt spid="30"/>
                                        </p:tgtEl>
                                      </p:cBhvr>
                                    </p:animEffect>
                                  </p:childTnLst>
                                  <p:subTnLst>
                                    <p:set>
                                      <p:cBhvr override="childStyle">
                                        <p:cTn dur="1" fill="hold" display="0" masterRel="sameClick" afterEffect="1">
                                          <p:stCondLst>
                                            <p:cond evt="end" delay="0">
                                              <p:tn val="18"/>
                                            </p:cond>
                                          </p:stCondLst>
                                        </p:cTn>
                                        <p:tgtEl>
                                          <p:spTgt spid="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Error Messages</a:t>
            </a:r>
            <a:endParaRPr lang="th-TH" sz="4000" b="1" dirty="0">
              <a:ln>
                <a:solidFill>
                  <a:prstClr val="black"/>
                </a:solidFill>
              </a:ln>
              <a:solidFill>
                <a:prstClr val="white"/>
              </a:solidFill>
              <a:latin typeface="Tahoma" pitchFamily="34" charset="0"/>
              <a:cs typeface="Tahoma" pitchFamily="34" charset="0"/>
            </a:endParaRPr>
          </a:p>
        </p:txBody>
      </p:sp>
      <p:pic>
        <p:nvPicPr>
          <p:cNvPr id="5" name="Picture 11"/>
          <p:cNvPicPr>
            <a:picLocks noChangeAspect="1" noChangeArrowheads="1"/>
          </p:cNvPicPr>
          <p:nvPr/>
        </p:nvPicPr>
        <p:blipFill>
          <a:blip r:embed="rId3"/>
          <a:srcRect/>
          <a:stretch>
            <a:fillRect/>
          </a:stretch>
        </p:blipFill>
        <p:spPr bwMode="auto">
          <a:xfrm>
            <a:off x="381000" y="1066800"/>
            <a:ext cx="8391525" cy="1630362"/>
          </a:xfrm>
          <a:prstGeom prst="rect">
            <a:avLst/>
          </a:prstGeom>
          <a:noFill/>
          <a:ln w="9525">
            <a:noFill/>
            <a:miter lim="800000"/>
            <a:headEnd/>
            <a:tailEnd/>
          </a:ln>
          <a:effectLst/>
        </p:spPr>
      </p:pic>
      <p:sp>
        <p:nvSpPr>
          <p:cNvPr id="10" name="Rectangle 9"/>
          <p:cNvSpPr/>
          <p:nvPr/>
        </p:nvSpPr>
        <p:spPr>
          <a:xfrm>
            <a:off x="7419369" y="2133600"/>
            <a:ext cx="1343631" cy="5441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p:cNvGrpSpPr/>
          <p:nvPr/>
        </p:nvGrpSpPr>
        <p:grpSpPr>
          <a:xfrm>
            <a:off x="304800" y="4572000"/>
            <a:ext cx="7749166" cy="2057400"/>
            <a:chOff x="388180" y="4419600"/>
            <a:chExt cx="7749166" cy="2057400"/>
          </a:xfrm>
        </p:grpSpPr>
        <p:grpSp>
          <p:nvGrpSpPr>
            <p:cNvPr id="4" name="Group 18"/>
            <p:cNvGrpSpPr/>
            <p:nvPr/>
          </p:nvGrpSpPr>
          <p:grpSpPr>
            <a:xfrm>
              <a:off x="457200" y="4800600"/>
              <a:ext cx="7620000" cy="1676400"/>
              <a:chOff x="533400" y="4800600"/>
              <a:chExt cx="8229600" cy="2133600"/>
            </a:xfrm>
          </p:grpSpPr>
          <p:sp>
            <p:nvSpPr>
              <p:cNvPr id="23" name="Rectangle 22"/>
              <p:cNvSpPr/>
              <p:nvPr/>
            </p:nvSpPr>
            <p:spPr>
              <a:xfrm>
                <a:off x="5334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908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648200" y="48006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334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33400" y="58674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33400" y="64008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71510" y="4846320"/>
              <a:ext cx="104067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Type (</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5</a:t>
              </a: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p>
          </p:txBody>
        </p:sp>
        <p:sp>
          <p:nvSpPr>
            <p:cNvPr id="13" name="Rectangle 12"/>
            <p:cNvSpPr/>
            <p:nvPr/>
          </p:nvSpPr>
          <p:spPr>
            <a:xfrm>
              <a:off x="2597980" y="4846320"/>
              <a:ext cx="152157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Code (0 to 3)</a:t>
              </a:r>
              <a:endParaRPr lang="en-US" dirty="0"/>
            </a:p>
          </p:txBody>
        </p:sp>
        <p:sp>
          <p:nvSpPr>
            <p:cNvPr id="14" name="Rectangle 13"/>
            <p:cNvSpPr/>
            <p:nvPr/>
          </p:nvSpPr>
          <p:spPr>
            <a:xfrm>
              <a:off x="5430892" y="4846320"/>
              <a:ext cx="1274708"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Checksum</a:t>
              </a:r>
              <a:endParaRPr lang="en-US" dirty="0"/>
            </a:p>
          </p:txBody>
        </p:sp>
        <p:sp>
          <p:nvSpPr>
            <p:cNvPr id="15" name="Rectangle 14"/>
            <p:cNvSpPr/>
            <p:nvPr/>
          </p:nvSpPr>
          <p:spPr>
            <a:xfrm>
              <a:off x="1676400" y="5269468"/>
              <a:ext cx="107273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Identifier</a:t>
              </a:r>
              <a:endParaRPr lang="en-US" dirty="0"/>
            </a:p>
          </p:txBody>
        </p:sp>
        <p:sp>
          <p:nvSpPr>
            <p:cNvPr id="16" name="Rectangle 15"/>
            <p:cNvSpPr/>
            <p:nvPr/>
          </p:nvSpPr>
          <p:spPr>
            <a:xfrm>
              <a:off x="5029200" y="5269468"/>
              <a:ext cx="210506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Sequence Number</a:t>
              </a:r>
              <a:endParaRPr lang="en-US" dirty="0"/>
            </a:p>
          </p:txBody>
        </p:sp>
        <p:sp>
          <p:nvSpPr>
            <p:cNvPr id="17" name="Rectangle 16"/>
            <p:cNvSpPr/>
            <p:nvPr/>
          </p:nvSpPr>
          <p:spPr>
            <a:xfrm>
              <a:off x="3472364" y="5669280"/>
              <a:ext cx="1556836"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Optional data</a:t>
              </a:r>
              <a:endParaRPr lang="en-US" dirty="0"/>
            </a:p>
          </p:txBody>
        </p:sp>
        <p:sp>
          <p:nvSpPr>
            <p:cNvPr id="18" name="Rectangle 17"/>
            <p:cNvSpPr/>
            <p:nvPr/>
          </p:nvSpPr>
          <p:spPr>
            <a:xfrm>
              <a:off x="4038600" y="5943600"/>
              <a:ext cx="675185" cy="523220"/>
            </a:xfrm>
            <a:prstGeom prst="rect">
              <a:avLst/>
            </a:prstGeom>
          </p:spPr>
          <p:txBody>
            <a:bodyPr wrap="none">
              <a:spAutoFit/>
            </a:bodyPr>
            <a:lstStyle/>
            <a:p>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 .</a:t>
              </a:r>
              <a:endParaRPr lang="en-US" sz="2800" dirty="0"/>
            </a:p>
          </p:txBody>
        </p:sp>
        <p:sp>
          <p:nvSpPr>
            <p:cNvPr id="19" name="Rectangle 18"/>
            <p:cNvSpPr/>
            <p:nvPr/>
          </p:nvSpPr>
          <p:spPr>
            <a:xfrm>
              <a:off x="388180" y="4431268"/>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0</a:t>
              </a:r>
              <a:endParaRPr lang="en-US" dirty="0"/>
            </a:p>
          </p:txBody>
        </p:sp>
        <p:sp>
          <p:nvSpPr>
            <p:cNvPr id="20" name="Rectangle 19"/>
            <p:cNvSpPr/>
            <p:nvPr/>
          </p:nvSpPr>
          <p:spPr>
            <a:xfrm>
              <a:off x="2293180" y="4419600"/>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8</a:t>
              </a:r>
              <a:endParaRPr lang="en-US" dirty="0"/>
            </a:p>
          </p:txBody>
        </p:sp>
        <p:sp>
          <p:nvSpPr>
            <p:cNvPr id="21" name="Rectangle 20"/>
            <p:cNvSpPr/>
            <p:nvPr/>
          </p:nvSpPr>
          <p:spPr>
            <a:xfrm>
              <a:off x="4146139" y="4419600"/>
              <a:ext cx="502061"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16</a:t>
              </a:r>
              <a:endParaRPr lang="en-US" dirty="0"/>
            </a:p>
          </p:txBody>
        </p:sp>
        <p:sp>
          <p:nvSpPr>
            <p:cNvPr id="22" name="Rectangle 21"/>
            <p:cNvSpPr/>
            <p:nvPr/>
          </p:nvSpPr>
          <p:spPr>
            <a:xfrm>
              <a:off x="7696200" y="4419600"/>
              <a:ext cx="441146"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31</a:t>
              </a:r>
              <a:endParaRPr lang="en-US" dirty="0"/>
            </a:p>
          </p:txBody>
        </p:sp>
      </p:grpSp>
      <p:sp>
        <p:nvSpPr>
          <p:cNvPr id="30" name="Freeform 29"/>
          <p:cNvSpPr/>
          <p:nvPr/>
        </p:nvSpPr>
        <p:spPr>
          <a:xfrm>
            <a:off x="457200" y="2666999"/>
            <a:ext cx="7543800" cy="1752601"/>
          </a:xfrm>
          <a:custGeom>
            <a:avLst/>
            <a:gdLst>
              <a:gd name="connsiteX0" fmla="*/ 0 w 4648200"/>
              <a:gd name="connsiteY0" fmla="*/ 165103 h 990600"/>
              <a:gd name="connsiteX1" fmla="*/ 48358 w 4648200"/>
              <a:gd name="connsiteY1" fmla="*/ 48358 h 990600"/>
              <a:gd name="connsiteX2" fmla="*/ 165104 w 4648200"/>
              <a:gd name="connsiteY2" fmla="*/ 1 h 990600"/>
              <a:gd name="connsiteX3" fmla="*/ 4483097 w 4648200"/>
              <a:gd name="connsiteY3" fmla="*/ 0 h 990600"/>
              <a:gd name="connsiteX4" fmla="*/ 4599842 w 4648200"/>
              <a:gd name="connsiteY4" fmla="*/ 48358 h 990600"/>
              <a:gd name="connsiteX5" fmla="*/ 4648199 w 4648200"/>
              <a:gd name="connsiteY5" fmla="*/ 165104 h 990600"/>
              <a:gd name="connsiteX6" fmla="*/ 4648200 w 4648200"/>
              <a:gd name="connsiteY6" fmla="*/ 825497 h 990600"/>
              <a:gd name="connsiteX7" fmla="*/ 4599842 w 4648200"/>
              <a:gd name="connsiteY7" fmla="*/ 942242 h 990600"/>
              <a:gd name="connsiteX8" fmla="*/ 4483096 w 4648200"/>
              <a:gd name="connsiteY8" fmla="*/ 990600 h 990600"/>
              <a:gd name="connsiteX9" fmla="*/ 165103 w 4648200"/>
              <a:gd name="connsiteY9" fmla="*/ 990600 h 990600"/>
              <a:gd name="connsiteX10" fmla="*/ 48358 w 4648200"/>
              <a:gd name="connsiteY10" fmla="*/ 942242 h 990600"/>
              <a:gd name="connsiteX11" fmla="*/ 1 w 4648200"/>
              <a:gd name="connsiteY11" fmla="*/ 825496 h 990600"/>
              <a:gd name="connsiteX12" fmla="*/ 0 w 4648200"/>
              <a:gd name="connsiteY12" fmla="*/ 165103 h 990600"/>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4483097 w 4648200"/>
              <a:gd name="connsiteY4" fmla="*/ 625434 h 1616034"/>
              <a:gd name="connsiteX5" fmla="*/ 4599842 w 4648200"/>
              <a:gd name="connsiteY5" fmla="*/ 673792 h 1616034"/>
              <a:gd name="connsiteX6" fmla="*/ 4648199 w 4648200"/>
              <a:gd name="connsiteY6" fmla="*/ 790538 h 1616034"/>
              <a:gd name="connsiteX7" fmla="*/ 4648200 w 4648200"/>
              <a:gd name="connsiteY7" fmla="*/ 1450931 h 1616034"/>
              <a:gd name="connsiteX8" fmla="*/ 4599842 w 4648200"/>
              <a:gd name="connsiteY8" fmla="*/ 1567676 h 1616034"/>
              <a:gd name="connsiteX9" fmla="*/ 4483096 w 4648200"/>
              <a:gd name="connsiteY9" fmla="*/ 1616034 h 1616034"/>
              <a:gd name="connsiteX10" fmla="*/ 165103 w 4648200"/>
              <a:gd name="connsiteY10" fmla="*/ 1616034 h 1616034"/>
              <a:gd name="connsiteX11" fmla="*/ 48358 w 4648200"/>
              <a:gd name="connsiteY11" fmla="*/ 1567676 h 1616034"/>
              <a:gd name="connsiteX12" fmla="*/ 1 w 4648200"/>
              <a:gd name="connsiteY12" fmla="*/ 1450930 h 1616034"/>
              <a:gd name="connsiteX13" fmla="*/ 0 w 4648200"/>
              <a:gd name="connsiteY13"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480951 w 4648200"/>
              <a:gd name="connsiteY3" fmla="*/ 622465 h 1616034"/>
              <a:gd name="connsiteX4" fmla="*/ 670956 w 4648200"/>
              <a:gd name="connsiteY4" fmla="*/ 0 h 1616034"/>
              <a:gd name="connsiteX5" fmla="*/ 727364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4809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8797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822204 h 1647701"/>
              <a:gd name="connsiteX1" fmla="*/ 165104 w 4648200"/>
              <a:gd name="connsiteY1" fmla="*/ 657102 h 1647701"/>
              <a:gd name="connsiteX2" fmla="*/ 633351 w 4648200"/>
              <a:gd name="connsiteY2" fmla="*/ 654132 h 1647701"/>
              <a:gd name="connsiteX3" fmla="*/ 670956 w 4648200"/>
              <a:gd name="connsiteY3" fmla="*/ 31667 h 1647701"/>
              <a:gd name="connsiteX4" fmla="*/ 661060 w 4648200"/>
              <a:gd name="connsiteY4" fmla="*/ 0 h 1647701"/>
              <a:gd name="connsiteX5" fmla="*/ 879764 w 4648200"/>
              <a:gd name="connsiteY5" fmla="*/ 640278 h 1647701"/>
              <a:gd name="connsiteX6" fmla="*/ 4483097 w 4648200"/>
              <a:gd name="connsiteY6" fmla="*/ 657101 h 1647701"/>
              <a:gd name="connsiteX7" fmla="*/ 4599842 w 4648200"/>
              <a:gd name="connsiteY7" fmla="*/ 705459 h 1647701"/>
              <a:gd name="connsiteX8" fmla="*/ 4648199 w 4648200"/>
              <a:gd name="connsiteY8" fmla="*/ 822205 h 1647701"/>
              <a:gd name="connsiteX9" fmla="*/ 4648200 w 4648200"/>
              <a:gd name="connsiteY9" fmla="*/ 1482598 h 1647701"/>
              <a:gd name="connsiteX10" fmla="*/ 4599842 w 4648200"/>
              <a:gd name="connsiteY10" fmla="*/ 1599343 h 1647701"/>
              <a:gd name="connsiteX11" fmla="*/ 4483096 w 4648200"/>
              <a:gd name="connsiteY11" fmla="*/ 1647701 h 1647701"/>
              <a:gd name="connsiteX12" fmla="*/ 165103 w 4648200"/>
              <a:gd name="connsiteY12" fmla="*/ 1647701 h 1647701"/>
              <a:gd name="connsiteX13" fmla="*/ 48358 w 4648200"/>
              <a:gd name="connsiteY13" fmla="*/ 1599343 h 1647701"/>
              <a:gd name="connsiteX14" fmla="*/ 1 w 4648200"/>
              <a:gd name="connsiteY14" fmla="*/ 1482597 h 1647701"/>
              <a:gd name="connsiteX15" fmla="*/ 0 w 4648200"/>
              <a:gd name="connsiteY15" fmla="*/ 822204 h 1647701"/>
              <a:gd name="connsiteX0" fmla="*/ 0 w 4648200"/>
              <a:gd name="connsiteY0" fmla="*/ 823523 h 1649020"/>
              <a:gd name="connsiteX1" fmla="*/ 165104 w 4648200"/>
              <a:gd name="connsiteY1" fmla="*/ 658421 h 1649020"/>
              <a:gd name="connsiteX2" fmla="*/ 633351 w 4648200"/>
              <a:gd name="connsiteY2" fmla="*/ 655451 h 1649020"/>
              <a:gd name="connsiteX3" fmla="*/ 670956 w 4648200"/>
              <a:gd name="connsiteY3" fmla="*/ 32986 h 1649020"/>
              <a:gd name="connsiteX4" fmla="*/ 661060 w 4648200"/>
              <a:gd name="connsiteY4" fmla="*/ 1319 h 1649020"/>
              <a:gd name="connsiteX5" fmla="*/ 879764 w 4648200"/>
              <a:gd name="connsiteY5" fmla="*/ 641597 h 1649020"/>
              <a:gd name="connsiteX6" fmla="*/ 4483097 w 4648200"/>
              <a:gd name="connsiteY6" fmla="*/ 658420 h 1649020"/>
              <a:gd name="connsiteX7" fmla="*/ 4599842 w 4648200"/>
              <a:gd name="connsiteY7" fmla="*/ 706778 h 1649020"/>
              <a:gd name="connsiteX8" fmla="*/ 4648199 w 4648200"/>
              <a:gd name="connsiteY8" fmla="*/ 823524 h 1649020"/>
              <a:gd name="connsiteX9" fmla="*/ 4648200 w 4648200"/>
              <a:gd name="connsiteY9" fmla="*/ 1483917 h 1649020"/>
              <a:gd name="connsiteX10" fmla="*/ 4599842 w 4648200"/>
              <a:gd name="connsiteY10" fmla="*/ 1600662 h 1649020"/>
              <a:gd name="connsiteX11" fmla="*/ 4483096 w 4648200"/>
              <a:gd name="connsiteY11" fmla="*/ 1649020 h 1649020"/>
              <a:gd name="connsiteX12" fmla="*/ 165103 w 4648200"/>
              <a:gd name="connsiteY12" fmla="*/ 1649020 h 1649020"/>
              <a:gd name="connsiteX13" fmla="*/ 48358 w 4648200"/>
              <a:gd name="connsiteY13" fmla="*/ 1600662 h 1649020"/>
              <a:gd name="connsiteX14" fmla="*/ 1 w 4648200"/>
              <a:gd name="connsiteY14" fmla="*/ 1483916 h 1649020"/>
              <a:gd name="connsiteX15" fmla="*/ 0 w 4648200"/>
              <a:gd name="connsiteY15" fmla="*/ 823523 h 1649020"/>
              <a:gd name="connsiteX0" fmla="*/ 0 w 4648200"/>
              <a:gd name="connsiteY0" fmla="*/ 792846 h 1618343"/>
              <a:gd name="connsiteX1" fmla="*/ 165104 w 4648200"/>
              <a:gd name="connsiteY1" fmla="*/ 627744 h 1618343"/>
              <a:gd name="connsiteX2" fmla="*/ 633351 w 4648200"/>
              <a:gd name="connsiteY2" fmla="*/ 624774 h 1618343"/>
              <a:gd name="connsiteX3" fmla="*/ 670956 w 4648200"/>
              <a:gd name="connsiteY3" fmla="*/ 2309 h 1618343"/>
              <a:gd name="connsiteX4" fmla="*/ 879764 w 4648200"/>
              <a:gd name="connsiteY4" fmla="*/ 610920 h 1618343"/>
              <a:gd name="connsiteX5" fmla="*/ 4483097 w 4648200"/>
              <a:gd name="connsiteY5" fmla="*/ 627743 h 1618343"/>
              <a:gd name="connsiteX6" fmla="*/ 4599842 w 4648200"/>
              <a:gd name="connsiteY6" fmla="*/ 676101 h 1618343"/>
              <a:gd name="connsiteX7" fmla="*/ 4648199 w 4648200"/>
              <a:gd name="connsiteY7" fmla="*/ 792847 h 1618343"/>
              <a:gd name="connsiteX8" fmla="*/ 4648200 w 4648200"/>
              <a:gd name="connsiteY8" fmla="*/ 1453240 h 1618343"/>
              <a:gd name="connsiteX9" fmla="*/ 4599842 w 4648200"/>
              <a:gd name="connsiteY9" fmla="*/ 1569985 h 1618343"/>
              <a:gd name="connsiteX10" fmla="*/ 4483096 w 4648200"/>
              <a:gd name="connsiteY10" fmla="*/ 1618343 h 1618343"/>
              <a:gd name="connsiteX11" fmla="*/ 165103 w 4648200"/>
              <a:gd name="connsiteY11" fmla="*/ 1618343 h 1618343"/>
              <a:gd name="connsiteX12" fmla="*/ 48358 w 4648200"/>
              <a:gd name="connsiteY12" fmla="*/ 1569985 h 1618343"/>
              <a:gd name="connsiteX13" fmla="*/ 1 w 4648200"/>
              <a:gd name="connsiteY13" fmla="*/ 1453239 h 1618343"/>
              <a:gd name="connsiteX14" fmla="*/ 0 w 4648200"/>
              <a:gd name="connsiteY14" fmla="*/ 792846 h 1618343"/>
              <a:gd name="connsiteX0" fmla="*/ 0 w 4648200"/>
              <a:gd name="connsiteY0" fmla="*/ 181926 h 1007423"/>
              <a:gd name="connsiteX1" fmla="*/ 165104 w 4648200"/>
              <a:gd name="connsiteY1" fmla="*/ 16824 h 1007423"/>
              <a:gd name="connsiteX2" fmla="*/ 633351 w 4648200"/>
              <a:gd name="connsiteY2" fmla="*/ 13854 h 1007423"/>
              <a:gd name="connsiteX3" fmla="*/ 879764 w 4648200"/>
              <a:gd name="connsiteY3" fmla="*/ 0 h 1007423"/>
              <a:gd name="connsiteX4" fmla="*/ 4483097 w 4648200"/>
              <a:gd name="connsiteY4" fmla="*/ 16823 h 1007423"/>
              <a:gd name="connsiteX5" fmla="*/ 4599842 w 4648200"/>
              <a:gd name="connsiteY5" fmla="*/ 65181 h 1007423"/>
              <a:gd name="connsiteX6" fmla="*/ 4648199 w 4648200"/>
              <a:gd name="connsiteY6" fmla="*/ 181927 h 1007423"/>
              <a:gd name="connsiteX7" fmla="*/ 4648200 w 4648200"/>
              <a:gd name="connsiteY7" fmla="*/ 842320 h 1007423"/>
              <a:gd name="connsiteX8" fmla="*/ 4599842 w 4648200"/>
              <a:gd name="connsiteY8" fmla="*/ 959065 h 1007423"/>
              <a:gd name="connsiteX9" fmla="*/ 4483096 w 4648200"/>
              <a:gd name="connsiteY9" fmla="*/ 1007423 h 1007423"/>
              <a:gd name="connsiteX10" fmla="*/ 165103 w 4648200"/>
              <a:gd name="connsiteY10" fmla="*/ 1007423 h 1007423"/>
              <a:gd name="connsiteX11" fmla="*/ 48358 w 4648200"/>
              <a:gd name="connsiteY11" fmla="*/ 959065 h 1007423"/>
              <a:gd name="connsiteX12" fmla="*/ 1 w 4648200"/>
              <a:gd name="connsiteY12" fmla="*/ 842319 h 1007423"/>
              <a:gd name="connsiteX13" fmla="*/ 0 w 4648200"/>
              <a:gd name="connsiteY13" fmla="*/ 181926 h 100742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4483097 w 4648200"/>
              <a:gd name="connsiteY5" fmla="*/ 625433 h 1616033"/>
              <a:gd name="connsiteX6" fmla="*/ 4599842 w 4648200"/>
              <a:gd name="connsiteY6" fmla="*/ 673791 h 1616033"/>
              <a:gd name="connsiteX7" fmla="*/ 4648199 w 4648200"/>
              <a:gd name="connsiteY7" fmla="*/ 790537 h 1616033"/>
              <a:gd name="connsiteX8" fmla="*/ 4648200 w 4648200"/>
              <a:gd name="connsiteY8" fmla="*/ 1450930 h 1616033"/>
              <a:gd name="connsiteX9" fmla="*/ 4599842 w 4648200"/>
              <a:gd name="connsiteY9" fmla="*/ 1567675 h 1616033"/>
              <a:gd name="connsiteX10" fmla="*/ 4483096 w 4648200"/>
              <a:gd name="connsiteY10" fmla="*/ 1616033 h 1616033"/>
              <a:gd name="connsiteX11" fmla="*/ 165103 w 4648200"/>
              <a:gd name="connsiteY11" fmla="*/ 1616033 h 1616033"/>
              <a:gd name="connsiteX12" fmla="*/ 48358 w 4648200"/>
              <a:gd name="connsiteY12" fmla="*/ 1567675 h 1616033"/>
              <a:gd name="connsiteX13" fmla="*/ 1 w 4648200"/>
              <a:gd name="connsiteY13" fmla="*/ 1450929 h 1616033"/>
              <a:gd name="connsiteX14" fmla="*/ 0 w 4648200"/>
              <a:gd name="connsiteY14"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635332 w 4648200"/>
              <a:gd name="connsiteY5" fmla="*/ 573974 h 1616033"/>
              <a:gd name="connsiteX6" fmla="*/ 2785753 w 4648200"/>
              <a:gd name="connsiteY6" fmla="*/ 0 h 1616033"/>
              <a:gd name="connsiteX7" fmla="*/ 2919351 w 4648200"/>
              <a:gd name="connsiteY7" fmla="*/ 632361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4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2919351 w 4648200"/>
              <a:gd name="connsiteY6" fmla="*/ 632361 h 1616033"/>
              <a:gd name="connsiteX7" fmla="*/ 4377047 w 4648200"/>
              <a:gd name="connsiteY7" fmla="*/ 628274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4367151 w 4648200"/>
              <a:gd name="connsiteY6" fmla="*/ 632361 h 1616033"/>
              <a:gd name="connsiteX7" fmla="*/ 4377047 w 4648200"/>
              <a:gd name="connsiteY7" fmla="*/ 628274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3714997 w 4648200"/>
              <a:gd name="connsiteY6" fmla="*/ 626089 h 1616033"/>
              <a:gd name="connsiteX7" fmla="*/ 4367151 w 4648200"/>
              <a:gd name="connsiteY7" fmla="*/ 632361 h 1616033"/>
              <a:gd name="connsiteX8" fmla="*/ 4377047 w 4648200"/>
              <a:gd name="connsiteY8" fmla="*/ 628274 h 1616033"/>
              <a:gd name="connsiteX9" fmla="*/ 4483097 w 4648200"/>
              <a:gd name="connsiteY9" fmla="*/ 625433 h 1616033"/>
              <a:gd name="connsiteX10" fmla="*/ 4599842 w 4648200"/>
              <a:gd name="connsiteY10" fmla="*/ 673791 h 1616033"/>
              <a:gd name="connsiteX11" fmla="*/ 4648199 w 4648200"/>
              <a:gd name="connsiteY11" fmla="*/ 790537 h 1616033"/>
              <a:gd name="connsiteX12" fmla="*/ 4648200 w 4648200"/>
              <a:gd name="connsiteY12" fmla="*/ 1450930 h 1616033"/>
              <a:gd name="connsiteX13" fmla="*/ 4599842 w 4648200"/>
              <a:gd name="connsiteY13" fmla="*/ 1567675 h 1616033"/>
              <a:gd name="connsiteX14" fmla="*/ 4483096 w 4648200"/>
              <a:gd name="connsiteY14" fmla="*/ 1616033 h 1616033"/>
              <a:gd name="connsiteX15" fmla="*/ 165103 w 4648200"/>
              <a:gd name="connsiteY15" fmla="*/ 1616033 h 1616033"/>
              <a:gd name="connsiteX16" fmla="*/ 48358 w 4648200"/>
              <a:gd name="connsiteY16" fmla="*/ 1567675 h 1616033"/>
              <a:gd name="connsiteX17" fmla="*/ 1 w 4648200"/>
              <a:gd name="connsiteY17" fmla="*/ 1450929 h 1616033"/>
              <a:gd name="connsiteX18" fmla="*/ 0 w 4648200"/>
              <a:gd name="connsiteY18" fmla="*/ 790536 h 1616033"/>
              <a:gd name="connsiteX0" fmla="*/ 0 w 4648200"/>
              <a:gd name="connsiteY0" fmla="*/ 958805 h 1784302"/>
              <a:gd name="connsiteX1" fmla="*/ 165104 w 4648200"/>
              <a:gd name="connsiteY1" fmla="*/ 793703 h 1784302"/>
              <a:gd name="connsiteX2" fmla="*/ 633351 w 4648200"/>
              <a:gd name="connsiteY2" fmla="*/ 790733 h 1784302"/>
              <a:gd name="connsiteX3" fmla="*/ 2418608 w 4648200"/>
              <a:gd name="connsiteY3" fmla="*/ 771932 h 1784302"/>
              <a:gd name="connsiteX4" fmla="*/ 2670958 w 4648200"/>
              <a:gd name="connsiteY4" fmla="*/ 775784 h 1784302"/>
              <a:gd name="connsiteX5" fmla="*/ 3776353 w 4648200"/>
              <a:gd name="connsiteY5" fmla="*/ 0 h 1784302"/>
              <a:gd name="connsiteX6" fmla="*/ 3714997 w 4648200"/>
              <a:gd name="connsiteY6" fmla="*/ 794358 h 1784302"/>
              <a:gd name="connsiteX7" fmla="*/ 4367151 w 4648200"/>
              <a:gd name="connsiteY7" fmla="*/ 800630 h 1784302"/>
              <a:gd name="connsiteX8" fmla="*/ 4377047 w 4648200"/>
              <a:gd name="connsiteY8" fmla="*/ 796543 h 1784302"/>
              <a:gd name="connsiteX9" fmla="*/ 4483097 w 4648200"/>
              <a:gd name="connsiteY9" fmla="*/ 793702 h 1784302"/>
              <a:gd name="connsiteX10" fmla="*/ 4599842 w 4648200"/>
              <a:gd name="connsiteY10" fmla="*/ 842060 h 1784302"/>
              <a:gd name="connsiteX11" fmla="*/ 4648199 w 4648200"/>
              <a:gd name="connsiteY11" fmla="*/ 958806 h 1784302"/>
              <a:gd name="connsiteX12" fmla="*/ 4648200 w 4648200"/>
              <a:gd name="connsiteY12" fmla="*/ 1619199 h 1784302"/>
              <a:gd name="connsiteX13" fmla="*/ 4599842 w 4648200"/>
              <a:gd name="connsiteY13" fmla="*/ 1735944 h 1784302"/>
              <a:gd name="connsiteX14" fmla="*/ 4483096 w 4648200"/>
              <a:gd name="connsiteY14" fmla="*/ 1784302 h 1784302"/>
              <a:gd name="connsiteX15" fmla="*/ 165103 w 4648200"/>
              <a:gd name="connsiteY15" fmla="*/ 1784302 h 1784302"/>
              <a:gd name="connsiteX16" fmla="*/ 48358 w 4648200"/>
              <a:gd name="connsiteY16" fmla="*/ 1735944 h 1784302"/>
              <a:gd name="connsiteX17" fmla="*/ 1 w 4648200"/>
              <a:gd name="connsiteY17" fmla="*/ 1619198 h 1784302"/>
              <a:gd name="connsiteX18" fmla="*/ 0 w 4648200"/>
              <a:gd name="connsiteY18" fmla="*/ 958805 h 1784302"/>
              <a:gd name="connsiteX0" fmla="*/ 0 w 4648200"/>
              <a:gd name="connsiteY0" fmla="*/ 958805 h 1784302"/>
              <a:gd name="connsiteX1" fmla="*/ 165104 w 4648200"/>
              <a:gd name="connsiteY1" fmla="*/ 793703 h 1784302"/>
              <a:gd name="connsiteX2" fmla="*/ 633351 w 4648200"/>
              <a:gd name="connsiteY2" fmla="*/ 790733 h 1784302"/>
              <a:gd name="connsiteX3" fmla="*/ 2418608 w 4648200"/>
              <a:gd name="connsiteY3" fmla="*/ 771932 h 1784302"/>
              <a:gd name="connsiteX4" fmla="*/ 3509158 w 4648200"/>
              <a:gd name="connsiteY4" fmla="*/ 775785 h 1784302"/>
              <a:gd name="connsiteX5" fmla="*/ 3776353 w 4648200"/>
              <a:gd name="connsiteY5" fmla="*/ 0 h 1784302"/>
              <a:gd name="connsiteX6" fmla="*/ 3714997 w 4648200"/>
              <a:gd name="connsiteY6" fmla="*/ 794358 h 1784302"/>
              <a:gd name="connsiteX7" fmla="*/ 4367151 w 4648200"/>
              <a:gd name="connsiteY7" fmla="*/ 800630 h 1784302"/>
              <a:gd name="connsiteX8" fmla="*/ 4377047 w 4648200"/>
              <a:gd name="connsiteY8" fmla="*/ 796543 h 1784302"/>
              <a:gd name="connsiteX9" fmla="*/ 4483097 w 4648200"/>
              <a:gd name="connsiteY9" fmla="*/ 793702 h 1784302"/>
              <a:gd name="connsiteX10" fmla="*/ 4599842 w 4648200"/>
              <a:gd name="connsiteY10" fmla="*/ 842060 h 1784302"/>
              <a:gd name="connsiteX11" fmla="*/ 4648199 w 4648200"/>
              <a:gd name="connsiteY11" fmla="*/ 958806 h 1784302"/>
              <a:gd name="connsiteX12" fmla="*/ 4648200 w 4648200"/>
              <a:gd name="connsiteY12" fmla="*/ 1619199 h 1784302"/>
              <a:gd name="connsiteX13" fmla="*/ 4599842 w 4648200"/>
              <a:gd name="connsiteY13" fmla="*/ 1735944 h 1784302"/>
              <a:gd name="connsiteX14" fmla="*/ 4483096 w 4648200"/>
              <a:gd name="connsiteY14" fmla="*/ 1784302 h 1784302"/>
              <a:gd name="connsiteX15" fmla="*/ 165103 w 4648200"/>
              <a:gd name="connsiteY15" fmla="*/ 1784302 h 1784302"/>
              <a:gd name="connsiteX16" fmla="*/ 48358 w 4648200"/>
              <a:gd name="connsiteY16" fmla="*/ 1735944 h 1784302"/>
              <a:gd name="connsiteX17" fmla="*/ 1 w 4648200"/>
              <a:gd name="connsiteY17" fmla="*/ 1619198 h 1784302"/>
              <a:gd name="connsiteX18" fmla="*/ 0 w 4648200"/>
              <a:gd name="connsiteY18" fmla="*/ 958805 h 1784302"/>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3509158 w 4648200"/>
              <a:gd name="connsiteY4" fmla="*/ 607516 h 1616033"/>
              <a:gd name="connsiteX5" fmla="*/ 3776353 w 4648200"/>
              <a:gd name="connsiteY5" fmla="*/ 0 h 1616033"/>
              <a:gd name="connsiteX6" fmla="*/ 3714997 w 4648200"/>
              <a:gd name="connsiteY6" fmla="*/ 626089 h 1616033"/>
              <a:gd name="connsiteX7" fmla="*/ 4367151 w 4648200"/>
              <a:gd name="connsiteY7" fmla="*/ 632361 h 1616033"/>
              <a:gd name="connsiteX8" fmla="*/ 4377047 w 4648200"/>
              <a:gd name="connsiteY8" fmla="*/ 628274 h 1616033"/>
              <a:gd name="connsiteX9" fmla="*/ 4483097 w 4648200"/>
              <a:gd name="connsiteY9" fmla="*/ 625433 h 1616033"/>
              <a:gd name="connsiteX10" fmla="*/ 4599842 w 4648200"/>
              <a:gd name="connsiteY10" fmla="*/ 673791 h 1616033"/>
              <a:gd name="connsiteX11" fmla="*/ 4648199 w 4648200"/>
              <a:gd name="connsiteY11" fmla="*/ 790537 h 1616033"/>
              <a:gd name="connsiteX12" fmla="*/ 4648200 w 4648200"/>
              <a:gd name="connsiteY12" fmla="*/ 1450930 h 1616033"/>
              <a:gd name="connsiteX13" fmla="*/ 4599842 w 4648200"/>
              <a:gd name="connsiteY13" fmla="*/ 1567675 h 1616033"/>
              <a:gd name="connsiteX14" fmla="*/ 4483096 w 4648200"/>
              <a:gd name="connsiteY14" fmla="*/ 1616033 h 1616033"/>
              <a:gd name="connsiteX15" fmla="*/ 165103 w 4648200"/>
              <a:gd name="connsiteY15" fmla="*/ 1616033 h 1616033"/>
              <a:gd name="connsiteX16" fmla="*/ 48358 w 4648200"/>
              <a:gd name="connsiteY16" fmla="*/ 1567675 h 1616033"/>
              <a:gd name="connsiteX17" fmla="*/ 1 w 4648200"/>
              <a:gd name="connsiteY17" fmla="*/ 1450929 h 1616033"/>
              <a:gd name="connsiteX18" fmla="*/ 0 w 4648200"/>
              <a:gd name="connsiteY18"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3509158 w 4648200"/>
              <a:gd name="connsiteY4" fmla="*/ 607516 h 1616033"/>
              <a:gd name="connsiteX5" fmla="*/ 3962281 w 4648200"/>
              <a:gd name="connsiteY5" fmla="*/ 0 h 1616033"/>
              <a:gd name="connsiteX6" fmla="*/ 3714997 w 4648200"/>
              <a:gd name="connsiteY6" fmla="*/ 626089 h 1616033"/>
              <a:gd name="connsiteX7" fmla="*/ 4367151 w 4648200"/>
              <a:gd name="connsiteY7" fmla="*/ 632361 h 1616033"/>
              <a:gd name="connsiteX8" fmla="*/ 4377047 w 4648200"/>
              <a:gd name="connsiteY8" fmla="*/ 628274 h 1616033"/>
              <a:gd name="connsiteX9" fmla="*/ 4483097 w 4648200"/>
              <a:gd name="connsiteY9" fmla="*/ 625433 h 1616033"/>
              <a:gd name="connsiteX10" fmla="*/ 4599842 w 4648200"/>
              <a:gd name="connsiteY10" fmla="*/ 673791 h 1616033"/>
              <a:gd name="connsiteX11" fmla="*/ 4648199 w 4648200"/>
              <a:gd name="connsiteY11" fmla="*/ 790537 h 1616033"/>
              <a:gd name="connsiteX12" fmla="*/ 4648200 w 4648200"/>
              <a:gd name="connsiteY12" fmla="*/ 1450930 h 1616033"/>
              <a:gd name="connsiteX13" fmla="*/ 4599842 w 4648200"/>
              <a:gd name="connsiteY13" fmla="*/ 1567675 h 1616033"/>
              <a:gd name="connsiteX14" fmla="*/ 4483096 w 4648200"/>
              <a:gd name="connsiteY14" fmla="*/ 1616033 h 1616033"/>
              <a:gd name="connsiteX15" fmla="*/ 165103 w 4648200"/>
              <a:gd name="connsiteY15" fmla="*/ 1616033 h 1616033"/>
              <a:gd name="connsiteX16" fmla="*/ 48358 w 4648200"/>
              <a:gd name="connsiteY16" fmla="*/ 1567675 h 1616033"/>
              <a:gd name="connsiteX17" fmla="*/ 1 w 4648200"/>
              <a:gd name="connsiteY17" fmla="*/ 1450929 h 1616033"/>
              <a:gd name="connsiteX18" fmla="*/ 0 w 4648200"/>
              <a:gd name="connsiteY18"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3509158 w 4648200"/>
              <a:gd name="connsiteY4" fmla="*/ 607516 h 1616033"/>
              <a:gd name="connsiteX5" fmla="*/ 4086233 w 4648200"/>
              <a:gd name="connsiteY5" fmla="*/ 0 h 1616033"/>
              <a:gd name="connsiteX6" fmla="*/ 3714997 w 4648200"/>
              <a:gd name="connsiteY6" fmla="*/ 626089 h 1616033"/>
              <a:gd name="connsiteX7" fmla="*/ 4367151 w 4648200"/>
              <a:gd name="connsiteY7" fmla="*/ 632361 h 1616033"/>
              <a:gd name="connsiteX8" fmla="*/ 4377047 w 4648200"/>
              <a:gd name="connsiteY8" fmla="*/ 628274 h 1616033"/>
              <a:gd name="connsiteX9" fmla="*/ 4483097 w 4648200"/>
              <a:gd name="connsiteY9" fmla="*/ 625433 h 1616033"/>
              <a:gd name="connsiteX10" fmla="*/ 4599842 w 4648200"/>
              <a:gd name="connsiteY10" fmla="*/ 673791 h 1616033"/>
              <a:gd name="connsiteX11" fmla="*/ 4648199 w 4648200"/>
              <a:gd name="connsiteY11" fmla="*/ 790537 h 1616033"/>
              <a:gd name="connsiteX12" fmla="*/ 4648200 w 4648200"/>
              <a:gd name="connsiteY12" fmla="*/ 1450930 h 1616033"/>
              <a:gd name="connsiteX13" fmla="*/ 4599842 w 4648200"/>
              <a:gd name="connsiteY13" fmla="*/ 1567675 h 1616033"/>
              <a:gd name="connsiteX14" fmla="*/ 4483096 w 4648200"/>
              <a:gd name="connsiteY14" fmla="*/ 1616033 h 1616033"/>
              <a:gd name="connsiteX15" fmla="*/ 165103 w 4648200"/>
              <a:gd name="connsiteY15" fmla="*/ 1616033 h 1616033"/>
              <a:gd name="connsiteX16" fmla="*/ 48358 w 4648200"/>
              <a:gd name="connsiteY16" fmla="*/ 1567675 h 1616033"/>
              <a:gd name="connsiteX17" fmla="*/ 1 w 4648200"/>
              <a:gd name="connsiteY17" fmla="*/ 1450929 h 1616033"/>
              <a:gd name="connsiteX18" fmla="*/ 0 w 4648200"/>
              <a:gd name="connsiteY18"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3509158 w 4648200"/>
              <a:gd name="connsiteY4" fmla="*/ 607516 h 1616033"/>
              <a:gd name="connsiteX5" fmla="*/ 4272161 w 4648200"/>
              <a:gd name="connsiteY5" fmla="*/ 0 h 1616033"/>
              <a:gd name="connsiteX6" fmla="*/ 3714997 w 4648200"/>
              <a:gd name="connsiteY6" fmla="*/ 626089 h 1616033"/>
              <a:gd name="connsiteX7" fmla="*/ 4367151 w 4648200"/>
              <a:gd name="connsiteY7" fmla="*/ 632361 h 1616033"/>
              <a:gd name="connsiteX8" fmla="*/ 4377047 w 4648200"/>
              <a:gd name="connsiteY8" fmla="*/ 628274 h 1616033"/>
              <a:gd name="connsiteX9" fmla="*/ 4483097 w 4648200"/>
              <a:gd name="connsiteY9" fmla="*/ 625433 h 1616033"/>
              <a:gd name="connsiteX10" fmla="*/ 4599842 w 4648200"/>
              <a:gd name="connsiteY10" fmla="*/ 673791 h 1616033"/>
              <a:gd name="connsiteX11" fmla="*/ 4648199 w 4648200"/>
              <a:gd name="connsiteY11" fmla="*/ 790537 h 1616033"/>
              <a:gd name="connsiteX12" fmla="*/ 4648200 w 4648200"/>
              <a:gd name="connsiteY12" fmla="*/ 1450930 h 1616033"/>
              <a:gd name="connsiteX13" fmla="*/ 4599842 w 4648200"/>
              <a:gd name="connsiteY13" fmla="*/ 1567675 h 1616033"/>
              <a:gd name="connsiteX14" fmla="*/ 4483096 w 4648200"/>
              <a:gd name="connsiteY14" fmla="*/ 1616033 h 1616033"/>
              <a:gd name="connsiteX15" fmla="*/ 165103 w 4648200"/>
              <a:gd name="connsiteY15" fmla="*/ 1616033 h 1616033"/>
              <a:gd name="connsiteX16" fmla="*/ 48358 w 4648200"/>
              <a:gd name="connsiteY16" fmla="*/ 1567675 h 1616033"/>
              <a:gd name="connsiteX17" fmla="*/ 1 w 4648200"/>
              <a:gd name="connsiteY17" fmla="*/ 1450929 h 1616033"/>
              <a:gd name="connsiteX18" fmla="*/ 0 w 4648200"/>
              <a:gd name="connsiteY18"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3509158 w 4648200"/>
              <a:gd name="connsiteY4" fmla="*/ 607516 h 1616033"/>
              <a:gd name="connsiteX5" fmla="*/ 3526193 w 4648200"/>
              <a:gd name="connsiteY5" fmla="*/ 616256 h 1616033"/>
              <a:gd name="connsiteX6" fmla="*/ 4272161 w 4648200"/>
              <a:gd name="connsiteY6" fmla="*/ 0 h 1616033"/>
              <a:gd name="connsiteX7" fmla="*/ 3714997 w 4648200"/>
              <a:gd name="connsiteY7" fmla="*/ 626089 h 1616033"/>
              <a:gd name="connsiteX8" fmla="*/ 4367151 w 4648200"/>
              <a:gd name="connsiteY8" fmla="*/ 632361 h 1616033"/>
              <a:gd name="connsiteX9" fmla="*/ 4377047 w 4648200"/>
              <a:gd name="connsiteY9" fmla="*/ 628274 h 1616033"/>
              <a:gd name="connsiteX10" fmla="*/ 4483097 w 4648200"/>
              <a:gd name="connsiteY10" fmla="*/ 625433 h 1616033"/>
              <a:gd name="connsiteX11" fmla="*/ 4599842 w 4648200"/>
              <a:gd name="connsiteY11" fmla="*/ 673791 h 1616033"/>
              <a:gd name="connsiteX12" fmla="*/ 4648199 w 4648200"/>
              <a:gd name="connsiteY12" fmla="*/ 790537 h 1616033"/>
              <a:gd name="connsiteX13" fmla="*/ 4648200 w 4648200"/>
              <a:gd name="connsiteY13" fmla="*/ 1450930 h 1616033"/>
              <a:gd name="connsiteX14" fmla="*/ 4599842 w 4648200"/>
              <a:gd name="connsiteY14" fmla="*/ 1567675 h 1616033"/>
              <a:gd name="connsiteX15" fmla="*/ 4483096 w 4648200"/>
              <a:gd name="connsiteY15" fmla="*/ 1616033 h 1616033"/>
              <a:gd name="connsiteX16" fmla="*/ 165103 w 4648200"/>
              <a:gd name="connsiteY16" fmla="*/ 1616033 h 1616033"/>
              <a:gd name="connsiteX17" fmla="*/ 48358 w 4648200"/>
              <a:gd name="connsiteY17" fmla="*/ 1567675 h 1616033"/>
              <a:gd name="connsiteX18" fmla="*/ 1 w 4648200"/>
              <a:gd name="connsiteY18" fmla="*/ 1450929 h 1616033"/>
              <a:gd name="connsiteX19" fmla="*/ 0 w 4648200"/>
              <a:gd name="connsiteY19"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3509158 w 4648200"/>
              <a:gd name="connsiteY4" fmla="*/ 607516 h 1616033"/>
              <a:gd name="connsiteX5" fmla="*/ 3526193 w 4648200"/>
              <a:gd name="connsiteY5" fmla="*/ 616256 h 1616033"/>
              <a:gd name="connsiteX6" fmla="*/ 4272161 w 4648200"/>
              <a:gd name="connsiteY6" fmla="*/ 0 h 1616033"/>
              <a:gd name="connsiteX7" fmla="*/ 4024877 w 4648200"/>
              <a:gd name="connsiteY7" fmla="*/ 626089 h 1616033"/>
              <a:gd name="connsiteX8" fmla="*/ 4367151 w 4648200"/>
              <a:gd name="connsiteY8" fmla="*/ 632361 h 1616033"/>
              <a:gd name="connsiteX9" fmla="*/ 4377047 w 4648200"/>
              <a:gd name="connsiteY9" fmla="*/ 628274 h 1616033"/>
              <a:gd name="connsiteX10" fmla="*/ 4483097 w 4648200"/>
              <a:gd name="connsiteY10" fmla="*/ 625433 h 1616033"/>
              <a:gd name="connsiteX11" fmla="*/ 4599842 w 4648200"/>
              <a:gd name="connsiteY11" fmla="*/ 673791 h 1616033"/>
              <a:gd name="connsiteX12" fmla="*/ 4648199 w 4648200"/>
              <a:gd name="connsiteY12" fmla="*/ 790537 h 1616033"/>
              <a:gd name="connsiteX13" fmla="*/ 4648200 w 4648200"/>
              <a:gd name="connsiteY13" fmla="*/ 1450930 h 1616033"/>
              <a:gd name="connsiteX14" fmla="*/ 4599842 w 4648200"/>
              <a:gd name="connsiteY14" fmla="*/ 1567675 h 1616033"/>
              <a:gd name="connsiteX15" fmla="*/ 4483096 w 4648200"/>
              <a:gd name="connsiteY15" fmla="*/ 1616033 h 1616033"/>
              <a:gd name="connsiteX16" fmla="*/ 165103 w 4648200"/>
              <a:gd name="connsiteY16" fmla="*/ 1616033 h 1616033"/>
              <a:gd name="connsiteX17" fmla="*/ 48358 w 4648200"/>
              <a:gd name="connsiteY17" fmla="*/ 1567675 h 1616033"/>
              <a:gd name="connsiteX18" fmla="*/ 1 w 4648200"/>
              <a:gd name="connsiteY18" fmla="*/ 1450929 h 1616033"/>
              <a:gd name="connsiteX19" fmla="*/ 0 w 4648200"/>
              <a:gd name="connsiteY19"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3509158 w 4648200"/>
              <a:gd name="connsiteY4" fmla="*/ 607516 h 1616033"/>
              <a:gd name="connsiteX5" fmla="*/ 3836073 w 4648200"/>
              <a:gd name="connsiteY5" fmla="*/ 616256 h 1616033"/>
              <a:gd name="connsiteX6" fmla="*/ 4272161 w 4648200"/>
              <a:gd name="connsiteY6" fmla="*/ 0 h 1616033"/>
              <a:gd name="connsiteX7" fmla="*/ 4024877 w 4648200"/>
              <a:gd name="connsiteY7" fmla="*/ 626089 h 1616033"/>
              <a:gd name="connsiteX8" fmla="*/ 4367151 w 4648200"/>
              <a:gd name="connsiteY8" fmla="*/ 632361 h 1616033"/>
              <a:gd name="connsiteX9" fmla="*/ 4377047 w 4648200"/>
              <a:gd name="connsiteY9" fmla="*/ 628274 h 1616033"/>
              <a:gd name="connsiteX10" fmla="*/ 4483097 w 4648200"/>
              <a:gd name="connsiteY10" fmla="*/ 625433 h 1616033"/>
              <a:gd name="connsiteX11" fmla="*/ 4599842 w 4648200"/>
              <a:gd name="connsiteY11" fmla="*/ 673791 h 1616033"/>
              <a:gd name="connsiteX12" fmla="*/ 4648199 w 4648200"/>
              <a:gd name="connsiteY12" fmla="*/ 790537 h 1616033"/>
              <a:gd name="connsiteX13" fmla="*/ 4648200 w 4648200"/>
              <a:gd name="connsiteY13" fmla="*/ 1450930 h 1616033"/>
              <a:gd name="connsiteX14" fmla="*/ 4599842 w 4648200"/>
              <a:gd name="connsiteY14" fmla="*/ 1567675 h 1616033"/>
              <a:gd name="connsiteX15" fmla="*/ 4483096 w 4648200"/>
              <a:gd name="connsiteY15" fmla="*/ 1616033 h 1616033"/>
              <a:gd name="connsiteX16" fmla="*/ 165103 w 4648200"/>
              <a:gd name="connsiteY16" fmla="*/ 1616033 h 1616033"/>
              <a:gd name="connsiteX17" fmla="*/ 48358 w 4648200"/>
              <a:gd name="connsiteY17" fmla="*/ 1567675 h 1616033"/>
              <a:gd name="connsiteX18" fmla="*/ 1 w 4648200"/>
              <a:gd name="connsiteY18" fmla="*/ 1450929 h 1616033"/>
              <a:gd name="connsiteX19" fmla="*/ 0 w 4648200"/>
              <a:gd name="connsiteY19" fmla="*/ 790536 h 1616033"/>
              <a:gd name="connsiteX0" fmla="*/ 0 w 4648200"/>
              <a:gd name="connsiteY0" fmla="*/ 661253 h 1486750"/>
              <a:gd name="connsiteX1" fmla="*/ 165104 w 4648200"/>
              <a:gd name="connsiteY1" fmla="*/ 496151 h 1486750"/>
              <a:gd name="connsiteX2" fmla="*/ 633351 w 4648200"/>
              <a:gd name="connsiteY2" fmla="*/ 493181 h 1486750"/>
              <a:gd name="connsiteX3" fmla="*/ 2418608 w 4648200"/>
              <a:gd name="connsiteY3" fmla="*/ 474380 h 1486750"/>
              <a:gd name="connsiteX4" fmla="*/ 3509158 w 4648200"/>
              <a:gd name="connsiteY4" fmla="*/ 478233 h 1486750"/>
              <a:gd name="connsiteX5" fmla="*/ 3836073 w 4648200"/>
              <a:gd name="connsiteY5" fmla="*/ 486973 h 1486750"/>
              <a:gd name="connsiteX6" fmla="*/ 4272161 w 4648200"/>
              <a:gd name="connsiteY6" fmla="*/ 0 h 1486750"/>
              <a:gd name="connsiteX7" fmla="*/ 4024877 w 4648200"/>
              <a:gd name="connsiteY7" fmla="*/ 496806 h 1486750"/>
              <a:gd name="connsiteX8" fmla="*/ 4367151 w 4648200"/>
              <a:gd name="connsiteY8" fmla="*/ 503078 h 1486750"/>
              <a:gd name="connsiteX9" fmla="*/ 4377047 w 4648200"/>
              <a:gd name="connsiteY9" fmla="*/ 498991 h 1486750"/>
              <a:gd name="connsiteX10" fmla="*/ 4483097 w 4648200"/>
              <a:gd name="connsiteY10" fmla="*/ 496150 h 1486750"/>
              <a:gd name="connsiteX11" fmla="*/ 4599842 w 4648200"/>
              <a:gd name="connsiteY11" fmla="*/ 544508 h 1486750"/>
              <a:gd name="connsiteX12" fmla="*/ 4648199 w 4648200"/>
              <a:gd name="connsiteY12" fmla="*/ 661254 h 1486750"/>
              <a:gd name="connsiteX13" fmla="*/ 4648200 w 4648200"/>
              <a:gd name="connsiteY13" fmla="*/ 1321647 h 1486750"/>
              <a:gd name="connsiteX14" fmla="*/ 4599842 w 4648200"/>
              <a:gd name="connsiteY14" fmla="*/ 1438392 h 1486750"/>
              <a:gd name="connsiteX15" fmla="*/ 4483096 w 4648200"/>
              <a:gd name="connsiteY15" fmla="*/ 1486750 h 1486750"/>
              <a:gd name="connsiteX16" fmla="*/ 165103 w 4648200"/>
              <a:gd name="connsiteY16" fmla="*/ 1486750 h 1486750"/>
              <a:gd name="connsiteX17" fmla="*/ 48358 w 4648200"/>
              <a:gd name="connsiteY17" fmla="*/ 1438392 h 1486750"/>
              <a:gd name="connsiteX18" fmla="*/ 1 w 4648200"/>
              <a:gd name="connsiteY18" fmla="*/ 1321646 h 1486750"/>
              <a:gd name="connsiteX19" fmla="*/ 0 w 4648200"/>
              <a:gd name="connsiteY19" fmla="*/ 661253 h 1486750"/>
              <a:gd name="connsiteX0" fmla="*/ 0 w 4648200"/>
              <a:gd name="connsiteY0" fmla="*/ 531970 h 1357467"/>
              <a:gd name="connsiteX1" fmla="*/ 165104 w 4648200"/>
              <a:gd name="connsiteY1" fmla="*/ 366868 h 1357467"/>
              <a:gd name="connsiteX2" fmla="*/ 633351 w 4648200"/>
              <a:gd name="connsiteY2" fmla="*/ 363898 h 1357467"/>
              <a:gd name="connsiteX3" fmla="*/ 2418608 w 4648200"/>
              <a:gd name="connsiteY3" fmla="*/ 345097 h 1357467"/>
              <a:gd name="connsiteX4" fmla="*/ 3509158 w 4648200"/>
              <a:gd name="connsiteY4" fmla="*/ 348950 h 1357467"/>
              <a:gd name="connsiteX5" fmla="*/ 3836073 w 4648200"/>
              <a:gd name="connsiteY5" fmla="*/ 357690 h 1357467"/>
              <a:gd name="connsiteX6" fmla="*/ 4272161 w 4648200"/>
              <a:gd name="connsiteY6" fmla="*/ 0 h 1357467"/>
              <a:gd name="connsiteX7" fmla="*/ 4024877 w 4648200"/>
              <a:gd name="connsiteY7" fmla="*/ 367523 h 1357467"/>
              <a:gd name="connsiteX8" fmla="*/ 4367151 w 4648200"/>
              <a:gd name="connsiteY8" fmla="*/ 373795 h 1357467"/>
              <a:gd name="connsiteX9" fmla="*/ 4377047 w 4648200"/>
              <a:gd name="connsiteY9" fmla="*/ 369708 h 1357467"/>
              <a:gd name="connsiteX10" fmla="*/ 4483097 w 4648200"/>
              <a:gd name="connsiteY10" fmla="*/ 366867 h 1357467"/>
              <a:gd name="connsiteX11" fmla="*/ 4599842 w 4648200"/>
              <a:gd name="connsiteY11" fmla="*/ 415225 h 1357467"/>
              <a:gd name="connsiteX12" fmla="*/ 4648199 w 4648200"/>
              <a:gd name="connsiteY12" fmla="*/ 531971 h 1357467"/>
              <a:gd name="connsiteX13" fmla="*/ 4648200 w 4648200"/>
              <a:gd name="connsiteY13" fmla="*/ 1192364 h 1357467"/>
              <a:gd name="connsiteX14" fmla="*/ 4599842 w 4648200"/>
              <a:gd name="connsiteY14" fmla="*/ 1309109 h 1357467"/>
              <a:gd name="connsiteX15" fmla="*/ 4483096 w 4648200"/>
              <a:gd name="connsiteY15" fmla="*/ 1357467 h 1357467"/>
              <a:gd name="connsiteX16" fmla="*/ 165103 w 4648200"/>
              <a:gd name="connsiteY16" fmla="*/ 1357467 h 1357467"/>
              <a:gd name="connsiteX17" fmla="*/ 48358 w 4648200"/>
              <a:gd name="connsiteY17" fmla="*/ 1309109 h 1357467"/>
              <a:gd name="connsiteX18" fmla="*/ 1 w 4648200"/>
              <a:gd name="connsiteY18" fmla="*/ 1192363 h 1357467"/>
              <a:gd name="connsiteX19" fmla="*/ 0 w 4648200"/>
              <a:gd name="connsiteY19" fmla="*/ 531970 h 1357467"/>
              <a:gd name="connsiteX0" fmla="*/ 0 w 4648200"/>
              <a:gd name="connsiteY0" fmla="*/ 362287 h 1187784"/>
              <a:gd name="connsiteX1" fmla="*/ 165104 w 4648200"/>
              <a:gd name="connsiteY1" fmla="*/ 197185 h 1187784"/>
              <a:gd name="connsiteX2" fmla="*/ 633351 w 4648200"/>
              <a:gd name="connsiteY2" fmla="*/ 194215 h 1187784"/>
              <a:gd name="connsiteX3" fmla="*/ 2418608 w 4648200"/>
              <a:gd name="connsiteY3" fmla="*/ 175414 h 1187784"/>
              <a:gd name="connsiteX4" fmla="*/ 3509158 w 4648200"/>
              <a:gd name="connsiteY4" fmla="*/ 179267 h 1187784"/>
              <a:gd name="connsiteX5" fmla="*/ 3836073 w 4648200"/>
              <a:gd name="connsiteY5" fmla="*/ 188007 h 1187784"/>
              <a:gd name="connsiteX6" fmla="*/ 4131306 w 4648200"/>
              <a:gd name="connsiteY6" fmla="*/ 0 h 1187784"/>
              <a:gd name="connsiteX7" fmla="*/ 4024877 w 4648200"/>
              <a:gd name="connsiteY7" fmla="*/ 197840 h 1187784"/>
              <a:gd name="connsiteX8" fmla="*/ 4367151 w 4648200"/>
              <a:gd name="connsiteY8" fmla="*/ 204112 h 1187784"/>
              <a:gd name="connsiteX9" fmla="*/ 4377047 w 4648200"/>
              <a:gd name="connsiteY9" fmla="*/ 200025 h 1187784"/>
              <a:gd name="connsiteX10" fmla="*/ 4483097 w 4648200"/>
              <a:gd name="connsiteY10" fmla="*/ 197184 h 1187784"/>
              <a:gd name="connsiteX11" fmla="*/ 4599842 w 4648200"/>
              <a:gd name="connsiteY11" fmla="*/ 245542 h 1187784"/>
              <a:gd name="connsiteX12" fmla="*/ 4648199 w 4648200"/>
              <a:gd name="connsiteY12" fmla="*/ 362288 h 1187784"/>
              <a:gd name="connsiteX13" fmla="*/ 4648200 w 4648200"/>
              <a:gd name="connsiteY13" fmla="*/ 1022681 h 1187784"/>
              <a:gd name="connsiteX14" fmla="*/ 4599842 w 4648200"/>
              <a:gd name="connsiteY14" fmla="*/ 1139426 h 1187784"/>
              <a:gd name="connsiteX15" fmla="*/ 4483096 w 4648200"/>
              <a:gd name="connsiteY15" fmla="*/ 1187784 h 1187784"/>
              <a:gd name="connsiteX16" fmla="*/ 165103 w 4648200"/>
              <a:gd name="connsiteY16" fmla="*/ 1187784 h 1187784"/>
              <a:gd name="connsiteX17" fmla="*/ 48358 w 4648200"/>
              <a:gd name="connsiteY17" fmla="*/ 1139426 h 1187784"/>
              <a:gd name="connsiteX18" fmla="*/ 1 w 4648200"/>
              <a:gd name="connsiteY18" fmla="*/ 1022680 h 1187784"/>
              <a:gd name="connsiteX19" fmla="*/ 0 w 4648200"/>
              <a:gd name="connsiteY19" fmla="*/ 362287 h 1187784"/>
              <a:gd name="connsiteX0" fmla="*/ 0 w 4648200"/>
              <a:gd name="connsiteY0" fmla="*/ 362287 h 1187784"/>
              <a:gd name="connsiteX1" fmla="*/ 165104 w 4648200"/>
              <a:gd name="connsiteY1" fmla="*/ 197185 h 1187784"/>
              <a:gd name="connsiteX2" fmla="*/ 633351 w 4648200"/>
              <a:gd name="connsiteY2" fmla="*/ 194215 h 1187784"/>
              <a:gd name="connsiteX3" fmla="*/ 2418608 w 4648200"/>
              <a:gd name="connsiteY3" fmla="*/ 175414 h 1187784"/>
              <a:gd name="connsiteX4" fmla="*/ 3509158 w 4648200"/>
              <a:gd name="connsiteY4" fmla="*/ 179267 h 1187784"/>
              <a:gd name="connsiteX5" fmla="*/ 3836073 w 4648200"/>
              <a:gd name="connsiteY5" fmla="*/ 188007 h 1187784"/>
              <a:gd name="connsiteX6" fmla="*/ 4131306 w 4648200"/>
              <a:gd name="connsiteY6" fmla="*/ 0 h 1187784"/>
              <a:gd name="connsiteX7" fmla="*/ 4306586 w 4648200"/>
              <a:gd name="connsiteY7" fmla="*/ 197840 h 1187784"/>
              <a:gd name="connsiteX8" fmla="*/ 4367151 w 4648200"/>
              <a:gd name="connsiteY8" fmla="*/ 204112 h 1187784"/>
              <a:gd name="connsiteX9" fmla="*/ 4377047 w 4648200"/>
              <a:gd name="connsiteY9" fmla="*/ 200025 h 1187784"/>
              <a:gd name="connsiteX10" fmla="*/ 4483097 w 4648200"/>
              <a:gd name="connsiteY10" fmla="*/ 197184 h 1187784"/>
              <a:gd name="connsiteX11" fmla="*/ 4599842 w 4648200"/>
              <a:gd name="connsiteY11" fmla="*/ 245542 h 1187784"/>
              <a:gd name="connsiteX12" fmla="*/ 4648199 w 4648200"/>
              <a:gd name="connsiteY12" fmla="*/ 362288 h 1187784"/>
              <a:gd name="connsiteX13" fmla="*/ 4648200 w 4648200"/>
              <a:gd name="connsiteY13" fmla="*/ 1022681 h 1187784"/>
              <a:gd name="connsiteX14" fmla="*/ 4599842 w 4648200"/>
              <a:gd name="connsiteY14" fmla="*/ 1139426 h 1187784"/>
              <a:gd name="connsiteX15" fmla="*/ 4483096 w 4648200"/>
              <a:gd name="connsiteY15" fmla="*/ 1187784 h 1187784"/>
              <a:gd name="connsiteX16" fmla="*/ 165103 w 4648200"/>
              <a:gd name="connsiteY16" fmla="*/ 1187784 h 1187784"/>
              <a:gd name="connsiteX17" fmla="*/ 48358 w 4648200"/>
              <a:gd name="connsiteY17" fmla="*/ 1139426 h 1187784"/>
              <a:gd name="connsiteX18" fmla="*/ 1 w 4648200"/>
              <a:gd name="connsiteY18" fmla="*/ 1022680 h 1187784"/>
              <a:gd name="connsiteX19" fmla="*/ 0 w 4648200"/>
              <a:gd name="connsiteY19" fmla="*/ 362287 h 1187784"/>
              <a:gd name="connsiteX0" fmla="*/ 0 w 4648200"/>
              <a:gd name="connsiteY0" fmla="*/ 475409 h 1300906"/>
              <a:gd name="connsiteX1" fmla="*/ 165104 w 4648200"/>
              <a:gd name="connsiteY1" fmla="*/ 310307 h 1300906"/>
              <a:gd name="connsiteX2" fmla="*/ 633351 w 4648200"/>
              <a:gd name="connsiteY2" fmla="*/ 307337 h 1300906"/>
              <a:gd name="connsiteX3" fmla="*/ 2418608 w 4648200"/>
              <a:gd name="connsiteY3" fmla="*/ 288536 h 1300906"/>
              <a:gd name="connsiteX4" fmla="*/ 3509158 w 4648200"/>
              <a:gd name="connsiteY4" fmla="*/ 292389 h 1300906"/>
              <a:gd name="connsiteX5" fmla="*/ 3836073 w 4648200"/>
              <a:gd name="connsiteY5" fmla="*/ 301129 h 1300906"/>
              <a:gd name="connsiteX6" fmla="*/ 4413015 w 4648200"/>
              <a:gd name="connsiteY6" fmla="*/ 0 h 1300906"/>
              <a:gd name="connsiteX7" fmla="*/ 4306586 w 4648200"/>
              <a:gd name="connsiteY7" fmla="*/ 310962 h 1300906"/>
              <a:gd name="connsiteX8" fmla="*/ 4367151 w 4648200"/>
              <a:gd name="connsiteY8" fmla="*/ 317234 h 1300906"/>
              <a:gd name="connsiteX9" fmla="*/ 4377047 w 4648200"/>
              <a:gd name="connsiteY9" fmla="*/ 313147 h 1300906"/>
              <a:gd name="connsiteX10" fmla="*/ 4483097 w 4648200"/>
              <a:gd name="connsiteY10" fmla="*/ 310306 h 1300906"/>
              <a:gd name="connsiteX11" fmla="*/ 4599842 w 4648200"/>
              <a:gd name="connsiteY11" fmla="*/ 358664 h 1300906"/>
              <a:gd name="connsiteX12" fmla="*/ 4648199 w 4648200"/>
              <a:gd name="connsiteY12" fmla="*/ 475410 h 1300906"/>
              <a:gd name="connsiteX13" fmla="*/ 4648200 w 4648200"/>
              <a:gd name="connsiteY13" fmla="*/ 1135803 h 1300906"/>
              <a:gd name="connsiteX14" fmla="*/ 4599842 w 4648200"/>
              <a:gd name="connsiteY14" fmla="*/ 1252548 h 1300906"/>
              <a:gd name="connsiteX15" fmla="*/ 4483096 w 4648200"/>
              <a:gd name="connsiteY15" fmla="*/ 1300906 h 1300906"/>
              <a:gd name="connsiteX16" fmla="*/ 165103 w 4648200"/>
              <a:gd name="connsiteY16" fmla="*/ 1300906 h 1300906"/>
              <a:gd name="connsiteX17" fmla="*/ 48358 w 4648200"/>
              <a:gd name="connsiteY17" fmla="*/ 1252548 h 1300906"/>
              <a:gd name="connsiteX18" fmla="*/ 1 w 4648200"/>
              <a:gd name="connsiteY18" fmla="*/ 1135802 h 1300906"/>
              <a:gd name="connsiteX19" fmla="*/ 0 w 4648200"/>
              <a:gd name="connsiteY19" fmla="*/ 475409 h 1300906"/>
              <a:gd name="connsiteX0" fmla="*/ 0 w 4648200"/>
              <a:gd name="connsiteY0" fmla="*/ 475409 h 1300906"/>
              <a:gd name="connsiteX1" fmla="*/ 165104 w 4648200"/>
              <a:gd name="connsiteY1" fmla="*/ 310307 h 1300906"/>
              <a:gd name="connsiteX2" fmla="*/ 633351 w 4648200"/>
              <a:gd name="connsiteY2" fmla="*/ 307337 h 1300906"/>
              <a:gd name="connsiteX3" fmla="*/ 2418608 w 4648200"/>
              <a:gd name="connsiteY3" fmla="*/ 288536 h 1300906"/>
              <a:gd name="connsiteX4" fmla="*/ 3509158 w 4648200"/>
              <a:gd name="connsiteY4" fmla="*/ 292389 h 1300906"/>
              <a:gd name="connsiteX5" fmla="*/ 3836073 w 4648200"/>
              <a:gd name="connsiteY5" fmla="*/ 301129 h 1300906"/>
              <a:gd name="connsiteX6" fmla="*/ 4166490 w 4648200"/>
              <a:gd name="connsiteY6" fmla="*/ 294559 h 1300906"/>
              <a:gd name="connsiteX7" fmla="*/ 4413015 w 4648200"/>
              <a:gd name="connsiteY7" fmla="*/ 0 h 1300906"/>
              <a:gd name="connsiteX8" fmla="*/ 4306586 w 4648200"/>
              <a:gd name="connsiteY8" fmla="*/ 310962 h 1300906"/>
              <a:gd name="connsiteX9" fmla="*/ 4367151 w 4648200"/>
              <a:gd name="connsiteY9" fmla="*/ 317234 h 1300906"/>
              <a:gd name="connsiteX10" fmla="*/ 4377047 w 4648200"/>
              <a:gd name="connsiteY10" fmla="*/ 313147 h 1300906"/>
              <a:gd name="connsiteX11" fmla="*/ 4483097 w 4648200"/>
              <a:gd name="connsiteY11" fmla="*/ 310306 h 1300906"/>
              <a:gd name="connsiteX12" fmla="*/ 4599842 w 4648200"/>
              <a:gd name="connsiteY12" fmla="*/ 358664 h 1300906"/>
              <a:gd name="connsiteX13" fmla="*/ 4648199 w 4648200"/>
              <a:gd name="connsiteY13" fmla="*/ 475410 h 1300906"/>
              <a:gd name="connsiteX14" fmla="*/ 4648200 w 4648200"/>
              <a:gd name="connsiteY14" fmla="*/ 1135803 h 1300906"/>
              <a:gd name="connsiteX15" fmla="*/ 4599842 w 4648200"/>
              <a:gd name="connsiteY15" fmla="*/ 1252548 h 1300906"/>
              <a:gd name="connsiteX16" fmla="*/ 4483096 w 4648200"/>
              <a:gd name="connsiteY16" fmla="*/ 1300906 h 1300906"/>
              <a:gd name="connsiteX17" fmla="*/ 165103 w 4648200"/>
              <a:gd name="connsiteY17" fmla="*/ 1300906 h 1300906"/>
              <a:gd name="connsiteX18" fmla="*/ 48358 w 4648200"/>
              <a:gd name="connsiteY18" fmla="*/ 1252548 h 1300906"/>
              <a:gd name="connsiteX19" fmla="*/ 1 w 4648200"/>
              <a:gd name="connsiteY19" fmla="*/ 1135802 h 1300906"/>
              <a:gd name="connsiteX20" fmla="*/ 0 w 4648200"/>
              <a:gd name="connsiteY20" fmla="*/ 475409 h 130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48200" h="1300906">
                <a:moveTo>
                  <a:pt x="0" y="475409"/>
                </a:moveTo>
                <a:cubicBezTo>
                  <a:pt x="27517" y="337826"/>
                  <a:pt x="84946" y="338319"/>
                  <a:pt x="165104" y="310307"/>
                </a:cubicBezTo>
                <a:lnTo>
                  <a:pt x="633351" y="307337"/>
                </a:lnTo>
                <a:lnTo>
                  <a:pt x="2418608" y="288536"/>
                </a:lnTo>
                <a:lnTo>
                  <a:pt x="3509158" y="292389"/>
                </a:lnTo>
                <a:lnTo>
                  <a:pt x="3836073" y="301129"/>
                </a:lnTo>
                <a:lnTo>
                  <a:pt x="4166490" y="294559"/>
                </a:lnTo>
                <a:lnTo>
                  <a:pt x="4413015" y="0"/>
                </a:lnTo>
                <a:lnTo>
                  <a:pt x="4306586" y="310962"/>
                </a:lnTo>
                <a:lnTo>
                  <a:pt x="4367151" y="317234"/>
                </a:lnTo>
                <a:lnTo>
                  <a:pt x="4377047" y="313147"/>
                </a:lnTo>
                <a:lnTo>
                  <a:pt x="4483097" y="310306"/>
                </a:lnTo>
                <a:cubicBezTo>
                  <a:pt x="4526885" y="310306"/>
                  <a:pt x="4568880" y="327701"/>
                  <a:pt x="4599842" y="358664"/>
                </a:cubicBezTo>
                <a:cubicBezTo>
                  <a:pt x="4630805" y="389627"/>
                  <a:pt x="4648199" y="431622"/>
                  <a:pt x="4648199" y="475410"/>
                </a:cubicBezTo>
                <a:cubicBezTo>
                  <a:pt x="4648199" y="695541"/>
                  <a:pt x="4648200" y="915672"/>
                  <a:pt x="4648200" y="1135803"/>
                </a:cubicBezTo>
                <a:cubicBezTo>
                  <a:pt x="4648200" y="1179591"/>
                  <a:pt x="4630805" y="1221586"/>
                  <a:pt x="4599842" y="1252548"/>
                </a:cubicBezTo>
                <a:cubicBezTo>
                  <a:pt x="4568879" y="1283511"/>
                  <a:pt x="4526885" y="1300906"/>
                  <a:pt x="4483096" y="1300906"/>
                </a:cubicBezTo>
                <a:lnTo>
                  <a:pt x="165103" y="1300906"/>
                </a:lnTo>
                <a:cubicBezTo>
                  <a:pt x="121315" y="1300906"/>
                  <a:pt x="79320" y="1283511"/>
                  <a:pt x="48358" y="1252548"/>
                </a:cubicBezTo>
                <a:cubicBezTo>
                  <a:pt x="17395" y="1221585"/>
                  <a:pt x="1" y="1179591"/>
                  <a:pt x="1" y="1135802"/>
                </a:cubicBezTo>
                <a:cubicBezTo>
                  <a:pt x="1" y="915671"/>
                  <a:pt x="0" y="695540"/>
                  <a:pt x="0" y="475409"/>
                </a:cubicBezTo>
                <a:close/>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 y="3080772"/>
            <a:ext cx="7467600" cy="1338828"/>
          </a:xfrm>
          <a:prstGeom prst="rect">
            <a:avLst/>
          </a:prstGeom>
          <a:ln>
            <a:noFill/>
          </a:ln>
        </p:spPr>
        <p:txBody>
          <a:bodyPr wrap="square">
            <a:spAutoFit/>
          </a:bodyPr>
          <a:lstStyle/>
          <a:p>
            <a:pPr>
              <a:lnSpc>
                <a:spcPct val="150000"/>
              </a:lnSpc>
            </a:pP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Sent if a router determines that a host has incorrectly sent datagram that should be sent to different router</a:t>
            </a:r>
          </a:p>
          <a:p>
            <a:pPr>
              <a:lnSpc>
                <a:spcPct val="150000"/>
              </a:lnSpc>
            </a:pPr>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Redirect can specify either a change for a host or complete network</a:t>
            </a:r>
            <a:endParaRPr lang="en-US" dirty="0">
              <a:solidFill>
                <a:schemeClr val="accent1"/>
              </a:solidFill>
            </a:endParaRPr>
          </a:p>
        </p:txBody>
      </p:sp>
      <p:sp>
        <p:nvSpPr>
          <p:cNvPr id="34" name="Oval 33"/>
          <p:cNvSpPr/>
          <p:nvPr/>
        </p:nvSpPr>
        <p:spPr>
          <a:xfrm>
            <a:off x="609600" y="4724400"/>
            <a:ext cx="1600200" cy="838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2000"/>
                                        <p:tgtEl>
                                          <p:spTgt spid="34"/>
                                        </p:tgtEl>
                                      </p:cBhvr>
                                    </p:animEffect>
                                  </p:childTnLst>
                                  <p:subTnLst>
                                    <p:set>
                                      <p:cBhvr override="childStyle">
                                        <p:cTn dur="1" fill="hold" display="0" masterRel="sameClick" afterEffect="1">
                                          <p:stCondLst>
                                            <p:cond evt="end" delay="0">
                                              <p:tn val="18"/>
                                            </p:cond>
                                          </p:stCondLst>
                                        </p:cTn>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Information Query Messages</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381000" y="1066800"/>
            <a:ext cx="8382000" cy="1652587"/>
          </a:xfrm>
          <a:prstGeom prst="rect">
            <a:avLst/>
          </a:prstGeom>
          <a:noFill/>
          <a:ln w="9525">
            <a:noFill/>
            <a:miter lim="800000"/>
            <a:headEnd/>
            <a:tailEnd/>
          </a:ln>
          <a:effectLst/>
        </p:spPr>
      </p:pic>
      <p:sp>
        <p:nvSpPr>
          <p:cNvPr id="5" name="Rectangle 4"/>
          <p:cNvSpPr/>
          <p:nvPr/>
        </p:nvSpPr>
        <p:spPr>
          <a:xfrm>
            <a:off x="381000" y="2133600"/>
            <a:ext cx="1693164" cy="5441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381000" y="2727366"/>
            <a:ext cx="4648200" cy="1387434"/>
            <a:chOff x="381000" y="2727366"/>
            <a:chExt cx="4648200" cy="1616034"/>
          </a:xfrm>
        </p:grpSpPr>
        <p:sp>
          <p:nvSpPr>
            <p:cNvPr id="9" name="Freeform 8"/>
            <p:cNvSpPr/>
            <p:nvPr/>
          </p:nvSpPr>
          <p:spPr>
            <a:xfrm>
              <a:off x="381000" y="2727366"/>
              <a:ext cx="4648200" cy="1616034"/>
            </a:xfrm>
            <a:custGeom>
              <a:avLst/>
              <a:gdLst>
                <a:gd name="connsiteX0" fmla="*/ 0 w 4648200"/>
                <a:gd name="connsiteY0" fmla="*/ 165103 h 990600"/>
                <a:gd name="connsiteX1" fmla="*/ 48358 w 4648200"/>
                <a:gd name="connsiteY1" fmla="*/ 48358 h 990600"/>
                <a:gd name="connsiteX2" fmla="*/ 165104 w 4648200"/>
                <a:gd name="connsiteY2" fmla="*/ 1 h 990600"/>
                <a:gd name="connsiteX3" fmla="*/ 4483097 w 4648200"/>
                <a:gd name="connsiteY3" fmla="*/ 0 h 990600"/>
                <a:gd name="connsiteX4" fmla="*/ 4599842 w 4648200"/>
                <a:gd name="connsiteY4" fmla="*/ 48358 h 990600"/>
                <a:gd name="connsiteX5" fmla="*/ 4648199 w 4648200"/>
                <a:gd name="connsiteY5" fmla="*/ 165104 h 990600"/>
                <a:gd name="connsiteX6" fmla="*/ 4648200 w 4648200"/>
                <a:gd name="connsiteY6" fmla="*/ 825497 h 990600"/>
                <a:gd name="connsiteX7" fmla="*/ 4599842 w 4648200"/>
                <a:gd name="connsiteY7" fmla="*/ 942242 h 990600"/>
                <a:gd name="connsiteX8" fmla="*/ 4483096 w 4648200"/>
                <a:gd name="connsiteY8" fmla="*/ 990600 h 990600"/>
                <a:gd name="connsiteX9" fmla="*/ 165103 w 4648200"/>
                <a:gd name="connsiteY9" fmla="*/ 990600 h 990600"/>
                <a:gd name="connsiteX10" fmla="*/ 48358 w 4648200"/>
                <a:gd name="connsiteY10" fmla="*/ 942242 h 990600"/>
                <a:gd name="connsiteX11" fmla="*/ 1 w 4648200"/>
                <a:gd name="connsiteY11" fmla="*/ 825496 h 990600"/>
                <a:gd name="connsiteX12" fmla="*/ 0 w 4648200"/>
                <a:gd name="connsiteY12" fmla="*/ 165103 h 990600"/>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4483097 w 4648200"/>
                <a:gd name="connsiteY4" fmla="*/ 625434 h 1616034"/>
                <a:gd name="connsiteX5" fmla="*/ 4599842 w 4648200"/>
                <a:gd name="connsiteY5" fmla="*/ 673792 h 1616034"/>
                <a:gd name="connsiteX6" fmla="*/ 4648199 w 4648200"/>
                <a:gd name="connsiteY6" fmla="*/ 790538 h 1616034"/>
                <a:gd name="connsiteX7" fmla="*/ 4648200 w 4648200"/>
                <a:gd name="connsiteY7" fmla="*/ 1450931 h 1616034"/>
                <a:gd name="connsiteX8" fmla="*/ 4599842 w 4648200"/>
                <a:gd name="connsiteY8" fmla="*/ 1567676 h 1616034"/>
                <a:gd name="connsiteX9" fmla="*/ 4483096 w 4648200"/>
                <a:gd name="connsiteY9" fmla="*/ 1616034 h 1616034"/>
                <a:gd name="connsiteX10" fmla="*/ 165103 w 4648200"/>
                <a:gd name="connsiteY10" fmla="*/ 1616034 h 1616034"/>
                <a:gd name="connsiteX11" fmla="*/ 48358 w 4648200"/>
                <a:gd name="connsiteY11" fmla="*/ 1567676 h 1616034"/>
                <a:gd name="connsiteX12" fmla="*/ 1 w 4648200"/>
                <a:gd name="connsiteY12" fmla="*/ 1450930 h 1616034"/>
                <a:gd name="connsiteX13" fmla="*/ 0 w 4648200"/>
                <a:gd name="connsiteY13"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480951 w 4648200"/>
                <a:gd name="connsiteY3" fmla="*/ 622465 h 1616034"/>
                <a:gd name="connsiteX4" fmla="*/ 670956 w 4648200"/>
                <a:gd name="connsiteY4" fmla="*/ 0 h 1616034"/>
                <a:gd name="connsiteX5" fmla="*/ 727364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4809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8797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48200" h="1616034">
                  <a:moveTo>
                    <a:pt x="0" y="790537"/>
                  </a:moveTo>
                  <a:cubicBezTo>
                    <a:pt x="27517" y="652954"/>
                    <a:pt x="84946" y="653447"/>
                    <a:pt x="165104" y="625435"/>
                  </a:cubicBezTo>
                  <a:lnTo>
                    <a:pt x="633351" y="622465"/>
                  </a:lnTo>
                  <a:lnTo>
                    <a:pt x="670956" y="0"/>
                  </a:lnTo>
                  <a:lnTo>
                    <a:pt x="879764" y="608611"/>
                  </a:lnTo>
                  <a:lnTo>
                    <a:pt x="4483097" y="625434"/>
                  </a:lnTo>
                  <a:cubicBezTo>
                    <a:pt x="4526885" y="625434"/>
                    <a:pt x="4568880" y="642829"/>
                    <a:pt x="4599842" y="673792"/>
                  </a:cubicBezTo>
                  <a:cubicBezTo>
                    <a:pt x="4630805" y="704755"/>
                    <a:pt x="4648199" y="746750"/>
                    <a:pt x="4648199" y="790538"/>
                  </a:cubicBezTo>
                  <a:cubicBezTo>
                    <a:pt x="4648199" y="1010669"/>
                    <a:pt x="4648200" y="1230800"/>
                    <a:pt x="4648200" y="1450931"/>
                  </a:cubicBezTo>
                  <a:cubicBezTo>
                    <a:pt x="4648200" y="1494719"/>
                    <a:pt x="4630805" y="1536714"/>
                    <a:pt x="4599842" y="1567676"/>
                  </a:cubicBezTo>
                  <a:cubicBezTo>
                    <a:pt x="4568879" y="1598639"/>
                    <a:pt x="4526885" y="1616034"/>
                    <a:pt x="4483096" y="1616034"/>
                  </a:cubicBezTo>
                  <a:lnTo>
                    <a:pt x="165103" y="1616034"/>
                  </a:lnTo>
                  <a:cubicBezTo>
                    <a:pt x="121315" y="1616034"/>
                    <a:pt x="79320" y="1598639"/>
                    <a:pt x="48358" y="1567676"/>
                  </a:cubicBezTo>
                  <a:cubicBezTo>
                    <a:pt x="17395" y="1536713"/>
                    <a:pt x="1" y="1494719"/>
                    <a:pt x="1" y="1450930"/>
                  </a:cubicBezTo>
                  <a:cubicBezTo>
                    <a:pt x="1" y="1230799"/>
                    <a:pt x="0" y="1010668"/>
                    <a:pt x="0" y="790537"/>
                  </a:cubicBezTo>
                  <a:close/>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3400" y="3455849"/>
              <a:ext cx="4419600" cy="646331"/>
            </a:xfrm>
            <a:prstGeom prst="rect">
              <a:avLst/>
            </a:prstGeom>
            <a:ln>
              <a:noFill/>
            </a:ln>
          </p:spPr>
          <p:txBody>
            <a:bodyPr wrap="squar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Used by the ping command to determine connectivity between two end-points</a:t>
              </a:r>
              <a:endParaRPr lang="en-US" dirty="0">
                <a:solidFill>
                  <a:schemeClr val="accent6">
                    <a:lumMod val="75000"/>
                  </a:schemeClr>
                </a:solidFill>
              </a:endParaRPr>
            </a:p>
          </p:txBody>
        </p:sp>
      </p:grpSp>
      <p:grpSp>
        <p:nvGrpSpPr>
          <p:cNvPr id="33" name="Group 32"/>
          <p:cNvGrpSpPr/>
          <p:nvPr/>
        </p:nvGrpSpPr>
        <p:grpSpPr>
          <a:xfrm>
            <a:off x="304800" y="4419600"/>
            <a:ext cx="7749166" cy="2057400"/>
            <a:chOff x="388180" y="4419600"/>
            <a:chExt cx="7749166" cy="2057400"/>
          </a:xfrm>
        </p:grpSpPr>
        <p:grpSp>
          <p:nvGrpSpPr>
            <p:cNvPr id="19" name="Group 18"/>
            <p:cNvGrpSpPr/>
            <p:nvPr/>
          </p:nvGrpSpPr>
          <p:grpSpPr>
            <a:xfrm>
              <a:off x="457200" y="4800600"/>
              <a:ext cx="7620000" cy="1676400"/>
              <a:chOff x="533400" y="4800600"/>
              <a:chExt cx="8229600" cy="2133600"/>
            </a:xfrm>
          </p:grpSpPr>
          <p:sp>
            <p:nvSpPr>
              <p:cNvPr id="12" name="Rectangle 11"/>
              <p:cNvSpPr/>
              <p:nvPr/>
            </p:nvSpPr>
            <p:spPr>
              <a:xfrm>
                <a:off x="5334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908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48006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34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33400" y="58674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3400" y="64008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685800" y="4846320"/>
              <a:ext cx="1495922"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Type (8 or 0)</a:t>
              </a:r>
              <a:endParaRPr lang="en-US" dirty="0"/>
            </a:p>
          </p:txBody>
        </p:sp>
        <p:sp>
          <p:nvSpPr>
            <p:cNvPr id="22" name="Rectangle 21"/>
            <p:cNvSpPr/>
            <p:nvPr/>
          </p:nvSpPr>
          <p:spPr>
            <a:xfrm>
              <a:off x="2928681" y="4846320"/>
              <a:ext cx="736099"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Code</a:t>
              </a:r>
              <a:endParaRPr lang="en-US" dirty="0"/>
            </a:p>
          </p:txBody>
        </p:sp>
        <p:sp>
          <p:nvSpPr>
            <p:cNvPr id="23" name="Rectangle 22"/>
            <p:cNvSpPr/>
            <p:nvPr/>
          </p:nvSpPr>
          <p:spPr>
            <a:xfrm>
              <a:off x="5430892" y="4846320"/>
              <a:ext cx="1274708"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Checksum</a:t>
              </a:r>
              <a:endParaRPr lang="en-US" dirty="0"/>
            </a:p>
          </p:txBody>
        </p:sp>
        <p:sp>
          <p:nvSpPr>
            <p:cNvPr id="24" name="Rectangle 23"/>
            <p:cNvSpPr/>
            <p:nvPr/>
          </p:nvSpPr>
          <p:spPr>
            <a:xfrm>
              <a:off x="1676400" y="5269468"/>
              <a:ext cx="107273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Identifier</a:t>
              </a:r>
              <a:endParaRPr lang="en-US" dirty="0"/>
            </a:p>
          </p:txBody>
        </p:sp>
        <p:sp>
          <p:nvSpPr>
            <p:cNvPr id="25" name="Rectangle 24"/>
            <p:cNvSpPr/>
            <p:nvPr/>
          </p:nvSpPr>
          <p:spPr>
            <a:xfrm>
              <a:off x="5029200" y="5269468"/>
              <a:ext cx="210506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Sequence Number</a:t>
              </a:r>
              <a:endParaRPr lang="en-US" dirty="0"/>
            </a:p>
          </p:txBody>
        </p:sp>
        <p:sp>
          <p:nvSpPr>
            <p:cNvPr id="26" name="Rectangle 25"/>
            <p:cNvSpPr/>
            <p:nvPr/>
          </p:nvSpPr>
          <p:spPr>
            <a:xfrm>
              <a:off x="3472364" y="5669280"/>
              <a:ext cx="1556836"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Optional data</a:t>
              </a:r>
              <a:endParaRPr lang="en-US" dirty="0"/>
            </a:p>
          </p:txBody>
        </p:sp>
        <p:sp>
          <p:nvSpPr>
            <p:cNvPr id="28" name="Rectangle 27"/>
            <p:cNvSpPr/>
            <p:nvPr/>
          </p:nvSpPr>
          <p:spPr>
            <a:xfrm>
              <a:off x="4038600" y="5943600"/>
              <a:ext cx="675185" cy="523220"/>
            </a:xfrm>
            <a:prstGeom prst="rect">
              <a:avLst/>
            </a:prstGeom>
          </p:spPr>
          <p:txBody>
            <a:bodyPr wrap="none">
              <a:spAutoFit/>
            </a:bodyPr>
            <a:lstStyle/>
            <a:p>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 .</a:t>
              </a:r>
              <a:endParaRPr lang="en-US" sz="2800" dirty="0"/>
            </a:p>
          </p:txBody>
        </p:sp>
        <p:sp>
          <p:nvSpPr>
            <p:cNvPr id="29" name="Rectangle 28"/>
            <p:cNvSpPr/>
            <p:nvPr/>
          </p:nvSpPr>
          <p:spPr>
            <a:xfrm>
              <a:off x="388180" y="4431268"/>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0</a:t>
              </a:r>
              <a:endParaRPr lang="en-US" dirty="0"/>
            </a:p>
          </p:txBody>
        </p:sp>
        <p:sp>
          <p:nvSpPr>
            <p:cNvPr id="30" name="Rectangle 29"/>
            <p:cNvSpPr/>
            <p:nvPr/>
          </p:nvSpPr>
          <p:spPr>
            <a:xfrm>
              <a:off x="2293180" y="4419600"/>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8</a:t>
              </a:r>
              <a:endParaRPr lang="en-US" dirty="0"/>
            </a:p>
          </p:txBody>
        </p:sp>
        <p:sp>
          <p:nvSpPr>
            <p:cNvPr id="31" name="Rectangle 30"/>
            <p:cNvSpPr/>
            <p:nvPr/>
          </p:nvSpPr>
          <p:spPr>
            <a:xfrm>
              <a:off x="4146139" y="4419600"/>
              <a:ext cx="502061"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16</a:t>
              </a:r>
              <a:endParaRPr lang="en-US" dirty="0"/>
            </a:p>
          </p:txBody>
        </p:sp>
        <p:sp>
          <p:nvSpPr>
            <p:cNvPr id="32" name="Rectangle 31"/>
            <p:cNvSpPr/>
            <p:nvPr/>
          </p:nvSpPr>
          <p:spPr>
            <a:xfrm>
              <a:off x="7696200" y="4419600"/>
              <a:ext cx="441146"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31</a:t>
              </a:r>
              <a:endParaRPr lang="en-US" dirty="0"/>
            </a:p>
          </p:txBody>
        </p:sp>
      </p:grpSp>
      <p:sp>
        <p:nvSpPr>
          <p:cNvPr id="35" name="Oval 34"/>
          <p:cNvSpPr/>
          <p:nvPr/>
        </p:nvSpPr>
        <p:spPr>
          <a:xfrm>
            <a:off x="609600" y="4648200"/>
            <a:ext cx="1600200" cy="838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2000"/>
                                        <p:tgtEl>
                                          <p:spTgt spid="35"/>
                                        </p:tgtEl>
                                      </p:cBhvr>
                                    </p:animEffect>
                                  </p:childTnLst>
                                  <p:subTnLst>
                                    <p:set>
                                      <p:cBhvr override="childStyle">
                                        <p:cTn dur="1" fill="hold" display="0" masterRel="sameClick" afterEffect="1">
                                          <p:stCondLst>
                                            <p:cond evt="end" delay="0">
                                              <p:tn val="18"/>
                                            </p:cond>
                                          </p:stCondLst>
                                        </p:cTn>
                                        <p:tgtEl>
                                          <p:spTgt spid="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Information Query Messages</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381000" y="1066800"/>
            <a:ext cx="8382000" cy="1652587"/>
          </a:xfrm>
          <a:prstGeom prst="rect">
            <a:avLst/>
          </a:prstGeom>
          <a:noFill/>
          <a:ln w="9525">
            <a:noFill/>
            <a:miter lim="800000"/>
            <a:headEnd/>
            <a:tailEnd/>
          </a:ln>
          <a:effectLst/>
        </p:spPr>
      </p:pic>
      <p:sp>
        <p:nvSpPr>
          <p:cNvPr id="5" name="Rectangle 4"/>
          <p:cNvSpPr/>
          <p:nvPr/>
        </p:nvSpPr>
        <p:spPr>
          <a:xfrm>
            <a:off x="2590800" y="2133600"/>
            <a:ext cx="1693164" cy="5441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32"/>
          <p:cNvGrpSpPr/>
          <p:nvPr/>
        </p:nvGrpSpPr>
        <p:grpSpPr>
          <a:xfrm>
            <a:off x="328034" y="4267200"/>
            <a:ext cx="7749166" cy="2057400"/>
            <a:chOff x="388180" y="4419600"/>
            <a:chExt cx="7749166" cy="2057400"/>
          </a:xfrm>
        </p:grpSpPr>
        <p:grpSp>
          <p:nvGrpSpPr>
            <p:cNvPr id="7" name="Group 18"/>
            <p:cNvGrpSpPr/>
            <p:nvPr/>
          </p:nvGrpSpPr>
          <p:grpSpPr>
            <a:xfrm>
              <a:off x="457200" y="4800600"/>
              <a:ext cx="7620000" cy="1676400"/>
              <a:chOff x="533400" y="4800600"/>
              <a:chExt cx="8229600" cy="2133600"/>
            </a:xfrm>
          </p:grpSpPr>
          <p:sp>
            <p:nvSpPr>
              <p:cNvPr id="12" name="Rectangle 11"/>
              <p:cNvSpPr/>
              <p:nvPr/>
            </p:nvSpPr>
            <p:spPr>
              <a:xfrm>
                <a:off x="5334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908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48006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34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33400" y="58674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3400" y="64008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616977" y="4846320"/>
              <a:ext cx="175240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Type (</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13 or 14</a:t>
              </a: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p>
          </p:txBody>
        </p:sp>
        <p:sp>
          <p:nvSpPr>
            <p:cNvPr id="22" name="Rectangle 21"/>
            <p:cNvSpPr/>
            <p:nvPr/>
          </p:nvSpPr>
          <p:spPr>
            <a:xfrm>
              <a:off x="2928681" y="4846320"/>
              <a:ext cx="736099"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Code</a:t>
              </a:r>
              <a:endParaRPr lang="en-US" dirty="0"/>
            </a:p>
          </p:txBody>
        </p:sp>
        <p:sp>
          <p:nvSpPr>
            <p:cNvPr id="23" name="Rectangle 22"/>
            <p:cNvSpPr/>
            <p:nvPr/>
          </p:nvSpPr>
          <p:spPr>
            <a:xfrm>
              <a:off x="5430892" y="4846320"/>
              <a:ext cx="1274708"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Checksum</a:t>
              </a:r>
              <a:endParaRPr lang="en-US" dirty="0"/>
            </a:p>
          </p:txBody>
        </p:sp>
        <p:sp>
          <p:nvSpPr>
            <p:cNvPr id="24" name="Rectangle 23"/>
            <p:cNvSpPr/>
            <p:nvPr/>
          </p:nvSpPr>
          <p:spPr>
            <a:xfrm>
              <a:off x="1676400" y="5269468"/>
              <a:ext cx="107273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Identifier</a:t>
              </a:r>
              <a:endParaRPr lang="en-US" dirty="0"/>
            </a:p>
          </p:txBody>
        </p:sp>
        <p:sp>
          <p:nvSpPr>
            <p:cNvPr id="25" name="Rectangle 24"/>
            <p:cNvSpPr/>
            <p:nvPr/>
          </p:nvSpPr>
          <p:spPr>
            <a:xfrm>
              <a:off x="5029200" y="5269468"/>
              <a:ext cx="210506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Sequence Number</a:t>
              </a:r>
              <a:endParaRPr lang="en-US" dirty="0"/>
            </a:p>
          </p:txBody>
        </p:sp>
        <p:sp>
          <p:nvSpPr>
            <p:cNvPr id="26" name="Rectangle 25"/>
            <p:cNvSpPr/>
            <p:nvPr/>
          </p:nvSpPr>
          <p:spPr>
            <a:xfrm>
              <a:off x="3472364" y="5669280"/>
              <a:ext cx="1556836"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Optional data</a:t>
              </a:r>
              <a:endParaRPr lang="en-US" dirty="0"/>
            </a:p>
          </p:txBody>
        </p:sp>
        <p:sp>
          <p:nvSpPr>
            <p:cNvPr id="28" name="Rectangle 27"/>
            <p:cNvSpPr/>
            <p:nvPr/>
          </p:nvSpPr>
          <p:spPr>
            <a:xfrm>
              <a:off x="4038600" y="5943600"/>
              <a:ext cx="675185" cy="523220"/>
            </a:xfrm>
            <a:prstGeom prst="rect">
              <a:avLst/>
            </a:prstGeom>
          </p:spPr>
          <p:txBody>
            <a:bodyPr wrap="none">
              <a:spAutoFit/>
            </a:bodyPr>
            <a:lstStyle/>
            <a:p>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 .</a:t>
              </a:r>
              <a:endParaRPr lang="en-US" sz="2800" dirty="0"/>
            </a:p>
          </p:txBody>
        </p:sp>
        <p:sp>
          <p:nvSpPr>
            <p:cNvPr id="29" name="Rectangle 28"/>
            <p:cNvSpPr/>
            <p:nvPr/>
          </p:nvSpPr>
          <p:spPr>
            <a:xfrm>
              <a:off x="388180" y="4431268"/>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0</a:t>
              </a:r>
              <a:endParaRPr lang="en-US" dirty="0"/>
            </a:p>
          </p:txBody>
        </p:sp>
        <p:sp>
          <p:nvSpPr>
            <p:cNvPr id="30" name="Rectangle 29"/>
            <p:cNvSpPr/>
            <p:nvPr/>
          </p:nvSpPr>
          <p:spPr>
            <a:xfrm>
              <a:off x="2293180" y="4419600"/>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8</a:t>
              </a:r>
              <a:endParaRPr lang="en-US" dirty="0"/>
            </a:p>
          </p:txBody>
        </p:sp>
        <p:sp>
          <p:nvSpPr>
            <p:cNvPr id="31" name="Rectangle 30"/>
            <p:cNvSpPr/>
            <p:nvPr/>
          </p:nvSpPr>
          <p:spPr>
            <a:xfrm>
              <a:off x="4146139" y="4419600"/>
              <a:ext cx="502061"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16</a:t>
              </a:r>
              <a:endParaRPr lang="en-US" dirty="0"/>
            </a:p>
          </p:txBody>
        </p:sp>
        <p:sp>
          <p:nvSpPr>
            <p:cNvPr id="32" name="Rectangle 31"/>
            <p:cNvSpPr/>
            <p:nvPr/>
          </p:nvSpPr>
          <p:spPr>
            <a:xfrm>
              <a:off x="7696200" y="4419600"/>
              <a:ext cx="441146"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31</a:t>
              </a:r>
              <a:endParaRPr lang="en-US" dirty="0"/>
            </a:p>
          </p:txBody>
        </p:sp>
      </p:grpSp>
      <p:sp>
        <p:nvSpPr>
          <p:cNvPr id="35" name="Oval 34"/>
          <p:cNvSpPr/>
          <p:nvPr/>
        </p:nvSpPr>
        <p:spPr>
          <a:xfrm>
            <a:off x="533400" y="4495800"/>
            <a:ext cx="1752600" cy="838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600200" y="2743200"/>
            <a:ext cx="6051030" cy="1143000"/>
            <a:chOff x="381000" y="2727366"/>
            <a:chExt cx="4672314" cy="1616034"/>
          </a:xfrm>
        </p:grpSpPr>
        <p:sp>
          <p:nvSpPr>
            <p:cNvPr id="36" name="Freeform 35"/>
            <p:cNvSpPr/>
            <p:nvPr/>
          </p:nvSpPr>
          <p:spPr>
            <a:xfrm>
              <a:off x="381000" y="2727366"/>
              <a:ext cx="4648200" cy="1616034"/>
            </a:xfrm>
            <a:custGeom>
              <a:avLst/>
              <a:gdLst>
                <a:gd name="connsiteX0" fmla="*/ 0 w 4648200"/>
                <a:gd name="connsiteY0" fmla="*/ 165103 h 990600"/>
                <a:gd name="connsiteX1" fmla="*/ 48358 w 4648200"/>
                <a:gd name="connsiteY1" fmla="*/ 48358 h 990600"/>
                <a:gd name="connsiteX2" fmla="*/ 165104 w 4648200"/>
                <a:gd name="connsiteY2" fmla="*/ 1 h 990600"/>
                <a:gd name="connsiteX3" fmla="*/ 4483097 w 4648200"/>
                <a:gd name="connsiteY3" fmla="*/ 0 h 990600"/>
                <a:gd name="connsiteX4" fmla="*/ 4599842 w 4648200"/>
                <a:gd name="connsiteY4" fmla="*/ 48358 h 990600"/>
                <a:gd name="connsiteX5" fmla="*/ 4648199 w 4648200"/>
                <a:gd name="connsiteY5" fmla="*/ 165104 h 990600"/>
                <a:gd name="connsiteX6" fmla="*/ 4648200 w 4648200"/>
                <a:gd name="connsiteY6" fmla="*/ 825497 h 990600"/>
                <a:gd name="connsiteX7" fmla="*/ 4599842 w 4648200"/>
                <a:gd name="connsiteY7" fmla="*/ 942242 h 990600"/>
                <a:gd name="connsiteX8" fmla="*/ 4483096 w 4648200"/>
                <a:gd name="connsiteY8" fmla="*/ 990600 h 990600"/>
                <a:gd name="connsiteX9" fmla="*/ 165103 w 4648200"/>
                <a:gd name="connsiteY9" fmla="*/ 990600 h 990600"/>
                <a:gd name="connsiteX10" fmla="*/ 48358 w 4648200"/>
                <a:gd name="connsiteY10" fmla="*/ 942242 h 990600"/>
                <a:gd name="connsiteX11" fmla="*/ 1 w 4648200"/>
                <a:gd name="connsiteY11" fmla="*/ 825496 h 990600"/>
                <a:gd name="connsiteX12" fmla="*/ 0 w 4648200"/>
                <a:gd name="connsiteY12" fmla="*/ 165103 h 990600"/>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4483097 w 4648200"/>
                <a:gd name="connsiteY4" fmla="*/ 625434 h 1616034"/>
                <a:gd name="connsiteX5" fmla="*/ 4599842 w 4648200"/>
                <a:gd name="connsiteY5" fmla="*/ 673792 h 1616034"/>
                <a:gd name="connsiteX6" fmla="*/ 4648199 w 4648200"/>
                <a:gd name="connsiteY6" fmla="*/ 790538 h 1616034"/>
                <a:gd name="connsiteX7" fmla="*/ 4648200 w 4648200"/>
                <a:gd name="connsiteY7" fmla="*/ 1450931 h 1616034"/>
                <a:gd name="connsiteX8" fmla="*/ 4599842 w 4648200"/>
                <a:gd name="connsiteY8" fmla="*/ 1567676 h 1616034"/>
                <a:gd name="connsiteX9" fmla="*/ 4483096 w 4648200"/>
                <a:gd name="connsiteY9" fmla="*/ 1616034 h 1616034"/>
                <a:gd name="connsiteX10" fmla="*/ 165103 w 4648200"/>
                <a:gd name="connsiteY10" fmla="*/ 1616034 h 1616034"/>
                <a:gd name="connsiteX11" fmla="*/ 48358 w 4648200"/>
                <a:gd name="connsiteY11" fmla="*/ 1567676 h 1616034"/>
                <a:gd name="connsiteX12" fmla="*/ 1 w 4648200"/>
                <a:gd name="connsiteY12" fmla="*/ 1450930 h 1616034"/>
                <a:gd name="connsiteX13" fmla="*/ 0 w 4648200"/>
                <a:gd name="connsiteY13"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480951 w 4648200"/>
                <a:gd name="connsiteY3" fmla="*/ 622465 h 1616034"/>
                <a:gd name="connsiteX4" fmla="*/ 670956 w 4648200"/>
                <a:gd name="connsiteY4" fmla="*/ 0 h 1616034"/>
                <a:gd name="connsiteX5" fmla="*/ 727364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4809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8797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1901347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1692538 w 4648200"/>
                <a:gd name="connsiteY3" fmla="*/ 0 h 1616034"/>
                <a:gd name="connsiteX4" fmla="*/ 1901347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1726740 w 4648200"/>
                <a:gd name="connsiteY3" fmla="*/ 607516 h 1616034"/>
                <a:gd name="connsiteX4" fmla="*/ 1692538 w 4648200"/>
                <a:gd name="connsiteY4" fmla="*/ 0 h 1616034"/>
                <a:gd name="connsiteX5" fmla="*/ 1901347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8200" h="1616034">
                  <a:moveTo>
                    <a:pt x="0" y="790537"/>
                  </a:moveTo>
                  <a:cubicBezTo>
                    <a:pt x="27517" y="652954"/>
                    <a:pt x="84946" y="653447"/>
                    <a:pt x="165104" y="625435"/>
                  </a:cubicBezTo>
                  <a:lnTo>
                    <a:pt x="633351" y="622465"/>
                  </a:lnTo>
                  <a:lnTo>
                    <a:pt x="1726740" y="607516"/>
                  </a:lnTo>
                  <a:lnTo>
                    <a:pt x="1692538" y="0"/>
                  </a:lnTo>
                  <a:lnTo>
                    <a:pt x="1901347" y="608611"/>
                  </a:lnTo>
                  <a:lnTo>
                    <a:pt x="4483097" y="625434"/>
                  </a:lnTo>
                  <a:cubicBezTo>
                    <a:pt x="4526885" y="625434"/>
                    <a:pt x="4568880" y="642829"/>
                    <a:pt x="4599842" y="673792"/>
                  </a:cubicBezTo>
                  <a:cubicBezTo>
                    <a:pt x="4630805" y="704755"/>
                    <a:pt x="4648199" y="746750"/>
                    <a:pt x="4648199" y="790538"/>
                  </a:cubicBezTo>
                  <a:cubicBezTo>
                    <a:pt x="4648199" y="1010669"/>
                    <a:pt x="4648200" y="1230800"/>
                    <a:pt x="4648200" y="1450931"/>
                  </a:cubicBezTo>
                  <a:cubicBezTo>
                    <a:pt x="4648200" y="1494719"/>
                    <a:pt x="4630805" y="1536714"/>
                    <a:pt x="4599842" y="1567676"/>
                  </a:cubicBezTo>
                  <a:cubicBezTo>
                    <a:pt x="4568879" y="1598639"/>
                    <a:pt x="4526885" y="1616034"/>
                    <a:pt x="4483096" y="1616034"/>
                  </a:cubicBezTo>
                  <a:lnTo>
                    <a:pt x="165103" y="1616034"/>
                  </a:lnTo>
                  <a:cubicBezTo>
                    <a:pt x="121315" y="1616034"/>
                    <a:pt x="79320" y="1598639"/>
                    <a:pt x="48358" y="1567676"/>
                  </a:cubicBezTo>
                  <a:cubicBezTo>
                    <a:pt x="17395" y="1536713"/>
                    <a:pt x="1" y="1494719"/>
                    <a:pt x="1" y="1450930"/>
                  </a:cubicBezTo>
                  <a:cubicBezTo>
                    <a:pt x="1" y="1230799"/>
                    <a:pt x="0" y="1010668"/>
                    <a:pt x="0" y="790537"/>
                  </a:cubicBezTo>
                  <a:close/>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98676" y="3535383"/>
              <a:ext cx="4554638" cy="391636"/>
            </a:xfrm>
            <a:prstGeom prst="rect">
              <a:avLst/>
            </a:prstGeom>
            <a:ln>
              <a:noFill/>
            </a:ln>
          </p:spPr>
          <p:txBody>
            <a:bodyPr wrap="squar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Used for requesting and replying with the system’s time</a:t>
              </a:r>
              <a:endParaRPr lang="en-US" dirty="0">
                <a:solidFill>
                  <a:schemeClr val="accent6">
                    <a:lumMod val="75000"/>
                  </a:schemeClr>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2000"/>
                                        <p:tgtEl>
                                          <p:spTgt spid="35"/>
                                        </p:tgtEl>
                                      </p:cBhvr>
                                    </p:animEffect>
                                  </p:childTnLst>
                                  <p:subTnLst>
                                    <p:set>
                                      <p:cBhvr override="childStyle">
                                        <p:cTn dur="1" fill="hold" display="0" masterRel="sameClick" afterEffect="1">
                                          <p:stCondLst>
                                            <p:cond evt="end" delay="0">
                                              <p:tn val="18"/>
                                            </p:cond>
                                          </p:stCondLst>
                                        </p:cTn>
                                        <p:tgtEl>
                                          <p:spTgt spid="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Information Query Messages</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381000" y="1066800"/>
            <a:ext cx="8382000" cy="1652587"/>
          </a:xfrm>
          <a:prstGeom prst="rect">
            <a:avLst/>
          </a:prstGeom>
          <a:noFill/>
          <a:ln w="9525">
            <a:noFill/>
            <a:miter lim="800000"/>
            <a:headEnd/>
            <a:tailEnd/>
          </a:ln>
          <a:effectLst/>
        </p:spPr>
      </p:pic>
      <p:sp>
        <p:nvSpPr>
          <p:cNvPr id="5" name="Rectangle 4"/>
          <p:cNvSpPr/>
          <p:nvPr/>
        </p:nvSpPr>
        <p:spPr>
          <a:xfrm>
            <a:off x="4800600" y="2133600"/>
            <a:ext cx="1693164" cy="5441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3"/>
          <p:cNvGrpSpPr/>
          <p:nvPr/>
        </p:nvGrpSpPr>
        <p:grpSpPr>
          <a:xfrm>
            <a:off x="3352800" y="2727367"/>
            <a:ext cx="4648200" cy="1463633"/>
            <a:chOff x="381000" y="2727367"/>
            <a:chExt cx="4648200" cy="1311234"/>
          </a:xfrm>
        </p:grpSpPr>
        <p:sp>
          <p:nvSpPr>
            <p:cNvPr id="9" name="Freeform 8"/>
            <p:cNvSpPr/>
            <p:nvPr/>
          </p:nvSpPr>
          <p:spPr>
            <a:xfrm>
              <a:off x="381000" y="2727367"/>
              <a:ext cx="4648200" cy="1311234"/>
            </a:xfrm>
            <a:custGeom>
              <a:avLst/>
              <a:gdLst>
                <a:gd name="connsiteX0" fmla="*/ 0 w 4648200"/>
                <a:gd name="connsiteY0" fmla="*/ 165103 h 990600"/>
                <a:gd name="connsiteX1" fmla="*/ 48358 w 4648200"/>
                <a:gd name="connsiteY1" fmla="*/ 48358 h 990600"/>
                <a:gd name="connsiteX2" fmla="*/ 165104 w 4648200"/>
                <a:gd name="connsiteY2" fmla="*/ 1 h 990600"/>
                <a:gd name="connsiteX3" fmla="*/ 4483097 w 4648200"/>
                <a:gd name="connsiteY3" fmla="*/ 0 h 990600"/>
                <a:gd name="connsiteX4" fmla="*/ 4599842 w 4648200"/>
                <a:gd name="connsiteY4" fmla="*/ 48358 h 990600"/>
                <a:gd name="connsiteX5" fmla="*/ 4648199 w 4648200"/>
                <a:gd name="connsiteY5" fmla="*/ 165104 h 990600"/>
                <a:gd name="connsiteX6" fmla="*/ 4648200 w 4648200"/>
                <a:gd name="connsiteY6" fmla="*/ 825497 h 990600"/>
                <a:gd name="connsiteX7" fmla="*/ 4599842 w 4648200"/>
                <a:gd name="connsiteY7" fmla="*/ 942242 h 990600"/>
                <a:gd name="connsiteX8" fmla="*/ 4483096 w 4648200"/>
                <a:gd name="connsiteY8" fmla="*/ 990600 h 990600"/>
                <a:gd name="connsiteX9" fmla="*/ 165103 w 4648200"/>
                <a:gd name="connsiteY9" fmla="*/ 990600 h 990600"/>
                <a:gd name="connsiteX10" fmla="*/ 48358 w 4648200"/>
                <a:gd name="connsiteY10" fmla="*/ 942242 h 990600"/>
                <a:gd name="connsiteX11" fmla="*/ 1 w 4648200"/>
                <a:gd name="connsiteY11" fmla="*/ 825496 h 990600"/>
                <a:gd name="connsiteX12" fmla="*/ 0 w 4648200"/>
                <a:gd name="connsiteY12" fmla="*/ 165103 h 990600"/>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4483097 w 4648200"/>
                <a:gd name="connsiteY4" fmla="*/ 625434 h 1616034"/>
                <a:gd name="connsiteX5" fmla="*/ 4599842 w 4648200"/>
                <a:gd name="connsiteY5" fmla="*/ 673792 h 1616034"/>
                <a:gd name="connsiteX6" fmla="*/ 4648199 w 4648200"/>
                <a:gd name="connsiteY6" fmla="*/ 790538 h 1616034"/>
                <a:gd name="connsiteX7" fmla="*/ 4648200 w 4648200"/>
                <a:gd name="connsiteY7" fmla="*/ 1450931 h 1616034"/>
                <a:gd name="connsiteX8" fmla="*/ 4599842 w 4648200"/>
                <a:gd name="connsiteY8" fmla="*/ 1567676 h 1616034"/>
                <a:gd name="connsiteX9" fmla="*/ 4483096 w 4648200"/>
                <a:gd name="connsiteY9" fmla="*/ 1616034 h 1616034"/>
                <a:gd name="connsiteX10" fmla="*/ 165103 w 4648200"/>
                <a:gd name="connsiteY10" fmla="*/ 1616034 h 1616034"/>
                <a:gd name="connsiteX11" fmla="*/ 48358 w 4648200"/>
                <a:gd name="connsiteY11" fmla="*/ 1567676 h 1616034"/>
                <a:gd name="connsiteX12" fmla="*/ 1 w 4648200"/>
                <a:gd name="connsiteY12" fmla="*/ 1450930 h 1616034"/>
                <a:gd name="connsiteX13" fmla="*/ 0 w 4648200"/>
                <a:gd name="connsiteY13"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480951 w 4648200"/>
                <a:gd name="connsiteY3" fmla="*/ 622465 h 1616034"/>
                <a:gd name="connsiteX4" fmla="*/ 670956 w 4648200"/>
                <a:gd name="connsiteY4" fmla="*/ 0 h 1616034"/>
                <a:gd name="connsiteX5" fmla="*/ 727364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4809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8797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822204 h 1647701"/>
                <a:gd name="connsiteX1" fmla="*/ 165104 w 4648200"/>
                <a:gd name="connsiteY1" fmla="*/ 657102 h 1647701"/>
                <a:gd name="connsiteX2" fmla="*/ 633351 w 4648200"/>
                <a:gd name="connsiteY2" fmla="*/ 654132 h 1647701"/>
                <a:gd name="connsiteX3" fmla="*/ 670956 w 4648200"/>
                <a:gd name="connsiteY3" fmla="*/ 31667 h 1647701"/>
                <a:gd name="connsiteX4" fmla="*/ 661060 w 4648200"/>
                <a:gd name="connsiteY4" fmla="*/ 0 h 1647701"/>
                <a:gd name="connsiteX5" fmla="*/ 879764 w 4648200"/>
                <a:gd name="connsiteY5" fmla="*/ 640278 h 1647701"/>
                <a:gd name="connsiteX6" fmla="*/ 4483097 w 4648200"/>
                <a:gd name="connsiteY6" fmla="*/ 657101 h 1647701"/>
                <a:gd name="connsiteX7" fmla="*/ 4599842 w 4648200"/>
                <a:gd name="connsiteY7" fmla="*/ 705459 h 1647701"/>
                <a:gd name="connsiteX8" fmla="*/ 4648199 w 4648200"/>
                <a:gd name="connsiteY8" fmla="*/ 822205 h 1647701"/>
                <a:gd name="connsiteX9" fmla="*/ 4648200 w 4648200"/>
                <a:gd name="connsiteY9" fmla="*/ 1482598 h 1647701"/>
                <a:gd name="connsiteX10" fmla="*/ 4599842 w 4648200"/>
                <a:gd name="connsiteY10" fmla="*/ 1599343 h 1647701"/>
                <a:gd name="connsiteX11" fmla="*/ 4483096 w 4648200"/>
                <a:gd name="connsiteY11" fmla="*/ 1647701 h 1647701"/>
                <a:gd name="connsiteX12" fmla="*/ 165103 w 4648200"/>
                <a:gd name="connsiteY12" fmla="*/ 1647701 h 1647701"/>
                <a:gd name="connsiteX13" fmla="*/ 48358 w 4648200"/>
                <a:gd name="connsiteY13" fmla="*/ 1599343 h 1647701"/>
                <a:gd name="connsiteX14" fmla="*/ 1 w 4648200"/>
                <a:gd name="connsiteY14" fmla="*/ 1482597 h 1647701"/>
                <a:gd name="connsiteX15" fmla="*/ 0 w 4648200"/>
                <a:gd name="connsiteY15" fmla="*/ 822204 h 1647701"/>
                <a:gd name="connsiteX0" fmla="*/ 0 w 4648200"/>
                <a:gd name="connsiteY0" fmla="*/ 823523 h 1649020"/>
                <a:gd name="connsiteX1" fmla="*/ 165104 w 4648200"/>
                <a:gd name="connsiteY1" fmla="*/ 658421 h 1649020"/>
                <a:gd name="connsiteX2" fmla="*/ 633351 w 4648200"/>
                <a:gd name="connsiteY2" fmla="*/ 655451 h 1649020"/>
                <a:gd name="connsiteX3" fmla="*/ 670956 w 4648200"/>
                <a:gd name="connsiteY3" fmla="*/ 32986 h 1649020"/>
                <a:gd name="connsiteX4" fmla="*/ 661060 w 4648200"/>
                <a:gd name="connsiteY4" fmla="*/ 1319 h 1649020"/>
                <a:gd name="connsiteX5" fmla="*/ 879764 w 4648200"/>
                <a:gd name="connsiteY5" fmla="*/ 641597 h 1649020"/>
                <a:gd name="connsiteX6" fmla="*/ 4483097 w 4648200"/>
                <a:gd name="connsiteY6" fmla="*/ 658420 h 1649020"/>
                <a:gd name="connsiteX7" fmla="*/ 4599842 w 4648200"/>
                <a:gd name="connsiteY7" fmla="*/ 706778 h 1649020"/>
                <a:gd name="connsiteX8" fmla="*/ 4648199 w 4648200"/>
                <a:gd name="connsiteY8" fmla="*/ 823524 h 1649020"/>
                <a:gd name="connsiteX9" fmla="*/ 4648200 w 4648200"/>
                <a:gd name="connsiteY9" fmla="*/ 1483917 h 1649020"/>
                <a:gd name="connsiteX10" fmla="*/ 4599842 w 4648200"/>
                <a:gd name="connsiteY10" fmla="*/ 1600662 h 1649020"/>
                <a:gd name="connsiteX11" fmla="*/ 4483096 w 4648200"/>
                <a:gd name="connsiteY11" fmla="*/ 1649020 h 1649020"/>
                <a:gd name="connsiteX12" fmla="*/ 165103 w 4648200"/>
                <a:gd name="connsiteY12" fmla="*/ 1649020 h 1649020"/>
                <a:gd name="connsiteX13" fmla="*/ 48358 w 4648200"/>
                <a:gd name="connsiteY13" fmla="*/ 1600662 h 1649020"/>
                <a:gd name="connsiteX14" fmla="*/ 1 w 4648200"/>
                <a:gd name="connsiteY14" fmla="*/ 1483916 h 1649020"/>
                <a:gd name="connsiteX15" fmla="*/ 0 w 4648200"/>
                <a:gd name="connsiteY15" fmla="*/ 823523 h 1649020"/>
                <a:gd name="connsiteX0" fmla="*/ 0 w 4648200"/>
                <a:gd name="connsiteY0" fmla="*/ 792846 h 1618343"/>
                <a:gd name="connsiteX1" fmla="*/ 165104 w 4648200"/>
                <a:gd name="connsiteY1" fmla="*/ 627744 h 1618343"/>
                <a:gd name="connsiteX2" fmla="*/ 633351 w 4648200"/>
                <a:gd name="connsiteY2" fmla="*/ 624774 h 1618343"/>
                <a:gd name="connsiteX3" fmla="*/ 670956 w 4648200"/>
                <a:gd name="connsiteY3" fmla="*/ 2309 h 1618343"/>
                <a:gd name="connsiteX4" fmla="*/ 879764 w 4648200"/>
                <a:gd name="connsiteY4" fmla="*/ 610920 h 1618343"/>
                <a:gd name="connsiteX5" fmla="*/ 4483097 w 4648200"/>
                <a:gd name="connsiteY5" fmla="*/ 627743 h 1618343"/>
                <a:gd name="connsiteX6" fmla="*/ 4599842 w 4648200"/>
                <a:gd name="connsiteY6" fmla="*/ 676101 h 1618343"/>
                <a:gd name="connsiteX7" fmla="*/ 4648199 w 4648200"/>
                <a:gd name="connsiteY7" fmla="*/ 792847 h 1618343"/>
                <a:gd name="connsiteX8" fmla="*/ 4648200 w 4648200"/>
                <a:gd name="connsiteY8" fmla="*/ 1453240 h 1618343"/>
                <a:gd name="connsiteX9" fmla="*/ 4599842 w 4648200"/>
                <a:gd name="connsiteY9" fmla="*/ 1569985 h 1618343"/>
                <a:gd name="connsiteX10" fmla="*/ 4483096 w 4648200"/>
                <a:gd name="connsiteY10" fmla="*/ 1618343 h 1618343"/>
                <a:gd name="connsiteX11" fmla="*/ 165103 w 4648200"/>
                <a:gd name="connsiteY11" fmla="*/ 1618343 h 1618343"/>
                <a:gd name="connsiteX12" fmla="*/ 48358 w 4648200"/>
                <a:gd name="connsiteY12" fmla="*/ 1569985 h 1618343"/>
                <a:gd name="connsiteX13" fmla="*/ 1 w 4648200"/>
                <a:gd name="connsiteY13" fmla="*/ 1453239 h 1618343"/>
                <a:gd name="connsiteX14" fmla="*/ 0 w 4648200"/>
                <a:gd name="connsiteY14" fmla="*/ 792846 h 1618343"/>
                <a:gd name="connsiteX0" fmla="*/ 0 w 4648200"/>
                <a:gd name="connsiteY0" fmla="*/ 181926 h 1007423"/>
                <a:gd name="connsiteX1" fmla="*/ 165104 w 4648200"/>
                <a:gd name="connsiteY1" fmla="*/ 16824 h 1007423"/>
                <a:gd name="connsiteX2" fmla="*/ 633351 w 4648200"/>
                <a:gd name="connsiteY2" fmla="*/ 13854 h 1007423"/>
                <a:gd name="connsiteX3" fmla="*/ 879764 w 4648200"/>
                <a:gd name="connsiteY3" fmla="*/ 0 h 1007423"/>
                <a:gd name="connsiteX4" fmla="*/ 4483097 w 4648200"/>
                <a:gd name="connsiteY4" fmla="*/ 16823 h 1007423"/>
                <a:gd name="connsiteX5" fmla="*/ 4599842 w 4648200"/>
                <a:gd name="connsiteY5" fmla="*/ 65181 h 1007423"/>
                <a:gd name="connsiteX6" fmla="*/ 4648199 w 4648200"/>
                <a:gd name="connsiteY6" fmla="*/ 181927 h 1007423"/>
                <a:gd name="connsiteX7" fmla="*/ 4648200 w 4648200"/>
                <a:gd name="connsiteY7" fmla="*/ 842320 h 1007423"/>
                <a:gd name="connsiteX8" fmla="*/ 4599842 w 4648200"/>
                <a:gd name="connsiteY8" fmla="*/ 959065 h 1007423"/>
                <a:gd name="connsiteX9" fmla="*/ 4483096 w 4648200"/>
                <a:gd name="connsiteY9" fmla="*/ 1007423 h 1007423"/>
                <a:gd name="connsiteX10" fmla="*/ 165103 w 4648200"/>
                <a:gd name="connsiteY10" fmla="*/ 1007423 h 1007423"/>
                <a:gd name="connsiteX11" fmla="*/ 48358 w 4648200"/>
                <a:gd name="connsiteY11" fmla="*/ 959065 h 1007423"/>
                <a:gd name="connsiteX12" fmla="*/ 1 w 4648200"/>
                <a:gd name="connsiteY12" fmla="*/ 842319 h 1007423"/>
                <a:gd name="connsiteX13" fmla="*/ 0 w 4648200"/>
                <a:gd name="connsiteY13" fmla="*/ 181926 h 100742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4483097 w 4648200"/>
                <a:gd name="connsiteY5" fmla="*/ 625433 h 1616033"/>
                <a:gd name="connsiteX6" fmla="*/ 4599842 w 4648200"/>
                <a:gd name="connsiteY6" fmla="*/ 673791 h 1616033"/>
                <a:gd name="connsiteX7" fmla="*/ 4648199 w 4648200"/>
                <a:gd name="connsiteY7" fmla="*/ 790537 h 1616033"/>
                <a:gd name="connsiteX8" fmla="*/ 4648200 w 4648200"/>
                <a:gd name="connsiteY8" fmla="*/ 1450930 h 1616033"/>
                <a:gd name="connsiteX9" fmla="*/ 4599842 w 4648200"/>
                <a:gd name="connsiteY9" fmla="*/ 1567675 h 1616033"/>
                <a:gd name="connsiteX10" fmla="*/ 4483096 w 4648200"/>
                <a:gd name="connsiteY10" fmla="*/ 1616033 h 1616033"/>
                <a:gd name="connsiteX11" fmla="*/ 165103 w 4648200"/>
                <a:gd name="connsiteY11" fmla="*/ 1616033 h 1616033"/>
                <a:gd name="connsiteX12" fmla="*/ 48358 w 4648200"/>
                <a:gd name="connsiteY12" fmla="*/ 1567675 h 1616033"/>
                <a:gd name="connsiteX13" fmla="*/ 1 w 4648200"/>
                <a:gd name="connsiteY13" fmla="*/ 1450929 h 1616033"/>
                <a:gd name="connsiteX14" fmla="*/ 0 w 4648200"/>
                <a:gd name="connsiteY14"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635332 w 4648200"/>
                <a:gd name="connsiteY5" fmla="*/ 573974 h 1616033"/>
                <a:gd name="connsiteX6" fmla="*/ 2785753 w 4648200"/>
                <a:gd name="connsiteY6" fmla="*/ 0 h 1616033"/>
                <a:gd name="connsiteX7" fmla="*/ 2919351 w 4648200"/>
                <a:gd name="connsiteY7" fmla="*/ 632361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4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8200" h="1616033">
                  <a:moveTo>
                    <a:pt x="0" y="790536"/>
                  </a:moveTo>
                  <a:cubicBezTo>
                    <a:pt x="27517" y="652953"/>
                    <a:pt x="84946" y="653446"/>
                    <a:pt x="165104" y="625434"/>
                  </a:cubicBezTo>
                  <a:lnTo>
                    <a:pt x="633351" y="622464"/>
                  </a:lnTo>
                  <a:lnTo>
                    <a:pt x="2418608" y="603663"/>
                  </a:lnTo>
                  <a:lnTo>
                    <a:pt x="2670958" y="607515"/>
                  </a:lnTo>
                  <a:lnTo>
                    <a:pt x="2785753" y="0"/>
                  </a:lnTo>
                  <a:lnTo>
                    <a:pt x="2919351" y="632361"/>
                  </a:lnTo>
                  <a:lnTo>
                    <a:pt x="4483097" y="625433"/>
                  </a:lnTo>
                  <a:cubicBezTo>
                    <a:pt x="4526885" y="625433"/>
                    <a:pt x="4568880" y="642828"/>
                    <a:pt x="4599842" y="673791"/>
                  </a:cubicBezTo>
                  <a:cubicBezTo>
                    <a:pt x="4630805" y="704754"/>
                    <a:pt x="4648199" y="746749"/>
                    <a:pt x="4648199" y="790537"/>
                  </a:cubicBezTo>
                  <a:cubicBezTo>
                    <a:pt x="4648199" y="1010668"/>
                    <a:pt x="4648200" y="1230799"/>
                    <a:pt x="4648200" y="1450930"/>
                  </a:cubicBezTo>
                  <a:cubicBezTo>
                    <a:pt x="4648200" y="1494718"/>
                    <a:pt x="4630805" y="1536713"/>
                    <a:pt x="4599842" y="1567675"/>
                  </a:cubicBezTo>
                  <a:cubicBezTo>
                    <a:pt x="4568879" y="1598638"/>
                    <a:pt x="4526885" y="1616033"/>
                    <a:pt x="4483096" y="1616033"/>
                  </a:cubicBezTo>
                  <a:lnTo>
                    <a:pt x="165103" y="1616033"/>
                  </a:lnTo>
                  <a:cubicBezTo>
                    <a:pt x="121315" y="1616033"/>
                    <a:pt x="79320" y="1598638"/>
                    <a:pt x="48358" y="1567675"/>
                  </a:cubicBezTo>
                  <a:cubicBezTo>
                    <a:pt x="17395" y="1536712"/>
                    <a:pt x="1" y="1494718"/>
                    <a:pt x="1" y="1450929"/>
                  </a:cubicBezTo>
                  <a:cubicBezTo>
                    <a:pt x="1" y="1230798"/>
                    <a:pt x="0" y="1010667"/>
                    <a:pt x="0" y="790536"/>
                  </a:cubicBezTo>
                  <a:close/>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3316069"/>
              <a:ext cx="4495800" cy="646331"/>
            </a:xfrm>
            <a:prstGeom prst="rect">
              <a:avLst/>
            </a:prstGeom>
            <a:ln>
              <a:noFill/>
            </a:ln>
          </p:spPr>
          <p:txBody>
            <a:bodyPr wrap="square">
              <a:spAutoFit/>
            </a:bodyPr>
            <a:lstStyle/>
            <a:p>
              <a:pPr algn="ct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Used by hosts at boot up to get information about subnet mask being used</a:t>
              </a:r>
              <a:endParaRPr lang="en-US" dirty="0">
                <a:solidFill>
                  <a:schemeClr val="accent6">
                    <a:lumMod val="75000"/>
                  </a:schemeClr>
                </a:solidFill>
              </a:endParaRPr>
            </a:p>
          </p:txBody>
        </p:sp>
      </p:grpSp>
      <p:grpSp>
        <p:nvGrpSpPr>
          <p:cNvPr id="6" name="Group 32"/>
          <p:cNvGrpSpPr/>
          <p:nvPr/>
        </p:nvGrpSpPr>
        <p:grpSpPr>
          <a:xfrm>
            <a:off x="304800" y="4419600"/>
            <a:ext cx="7749166" cy="2057400"/>
            <a:chOff x="388180" y="4419600"/>
            <a:chExt cx="7749166" cy="2057400"/>
          </a:xfrm>
        </p:grpSpPr>
        <p:grpSp>
          <p:nvGrpSpPr>
            <p:cNvPr id="7" name="Group 18"/>
            <p:cNvGrpSpPr/>
            <p:nvPr/>
          </p:nvGrpSpPr>
          <p:grpSpPr>
            <a:xfrm>
              <a:off x="457200" y="4800600"/>
              <a:ext cx="7620000" cy="1676400"/>
              <a:chOff x="533400" y="4800600"/>
              <a:chExt cx="8229600" cy="2133600"/>
            </a:xfrm>
          </p:grpSpPr>
          <p:sp>
            <p:nvSpPr>
              <p:cNvPr id="12" name="Rectangle 11"/>
              <p:cNvSpPr/>
              <p:nvPr/>
            </p:nvSpPr>
            <p:spPr>
              <a:xfrm>
                <a:off x="5334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908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48006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34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33400" y="58674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3400" y="64008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616780" y="4846320"/>
              <a:ext cx="1691489"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Type (</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17or 18</a:t>
              </a: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p>
          </p:txBody>
        </p:sp>
        <p:sp>
          <p:nvSpPr>
            <p:cNvPr id="22" name="Rectangle 21"/>
            <p:cNvSpPr/>
            <p:nvPr/>
          </p:nvSpPr>
          <p:spPr>
            <a:xfrm>
              <a:off x="2730858" y="4846320"/>
              <a:ext cx="1079142"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Code (0)</a:t>
              </a:r>
              <a:endParaRPr lang="en-US" dirty="0"/>
            </a:p>
          </p:txBody>
        </p:sp>
        <p:sp>
          <p:nvSpPr>
            <p:cNvPr id="23" name="Rectangle 22"/>
            <p:cNvSpPr/>
            <p:nvPr/>
          </p:nvSpPr>
          <p:spPr>
            <a:xfrm>
              <a:off x="5430892" y="4846320"/>
              <a:ext cx="1274708"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Checksum</a:t>
              </a:r>
              <a:endParaRPr lang="en-US" dirty="0"/>
            </a:p>
          </p:txBody>
        </p:sp>
        <p:sp>
          <p:nvSpPr>
            <p:cNvPr id="24" name="Rectangle 23"/>
            <p:cNvSpPr/>
            <p:nvPr/>
          </p:nvSpPr>
          <p:spPr>
            <a:xfrm>
              <a:off x="1676400" y="5269468"/>
              <a:ext cx="107273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Identifier</a:t>
              </a:r>
              <a:endParaRPr lang="en-US" dirty="0"/>
            </a:p>
          </p:txBody>
        </p:sp>
        <p:sp>
          <p:nvSpPr>
            <p:cNvPr id="25" name="Rectangle 24"/>
            <p:cNvSpPr/>
            <p:nvPr/>
          </p:nvSpPr>
          <p:spPr>
            <a:xfrm>
              <a:off x="5029200" y="5269468"/>
              <a:ext cx="210506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Sequence Number</a:t>
              </a:r>
              <a:endParaRPr lang="en-US" dirty="0"/>
            </a:p>
          </p:txBody>
        </p:sp>
        <p:sp>
          <p:nvSpPr>
            <p:cNvPr id="26" name="Rectangle 25"/>
            <p:cNvSpPr/>
            <p:nvPr/>
          </p:nvSpPr>
          <p:spPr>
            <a:xfrm>
              <a:off x="3472364" y="5669280"/>
              <a:ext cx="1556836"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Optional data</a:t>
              </a:r>
              <a:endParaRPr lang="en-US" dirty="0"/>
            </a:p>
          </p:txBody>
        </p:sp>
        <p:sp>
          <p:nvSpPr>
            <p:cNvPr id="28" name="Rectangle 27"/>
            <p:cNvSpPr/>
            <p:nvPr/>
          </p:nvSpPr>
          <p:spPr>
            <a:xfrm>
              <a:off x="4038600" y="5943600"/>
              <a:ext cx="675185" cy="523220"/>
            </a:xfrm>
            <a:prstGeom prst="rect">
              <a:avLst/>
            </a:prstGeom>
          </p:spPr>
          <p:txBody>
            <a:bodyPr wrap="none">
              <a:spAutoFit/>
            </a:bodyPr>
            <a:lstStyle/>
            <a:p>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 .</a:t>
              </a:r>
              <a:endParaRPr lang="en-US" sz="2800" dirty="0"/>
            </a:p>
          </p:txBody>
        </p:sp>
        <p:sp>
          <p:nvSpPr>
            <p:cNvPr id="29" name="Rectangle 28"/>
            <p:cNvSpPr/>
            <p:nvPr/>
          </p:nvSpPr>
          <p:spPr>
            <a:xfrm>
              <a:off x="388180" y="4431268"/>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0</a:t>
              </a:r>
              <a:endParaRPr lang="en-US" dirty="0"/>
            </a:p>
          </p:txBody>
        </p:sp>
        <p:sp>
          <p:nvSpPr>
            <p:cNvPr id="30" name="Rectangle 29"/>
            <p:cNvSpPr/>
            <p:nvPr/>
          </p:nvSpPr>
          <p:spPr>
            <a:xfrm>
              <a:off x="2293180" y="4419600"/>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8</a:t>
              </a:r>
              <a:endParaRPr lang="en-US" dirty="0"/>
            </a:p>
          </p:txBody>
        </p:sp>
        <p:sp>
          <p:nvSpPr>
            <p:cNvPr id="31" name="Rectangle 30"/>
            <p:cNvSpPr/>
            <p:nvPr/>
          </p:nvSpPr>
          <p:spPr>
            <a:xfrm>
              <a:off x="4146139" y="4419600"/>
              <a:ext cx="502061"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16</a:t>
              </a:r>
              <a:endParaRPr lang="en-US" dirty="0"/>
            </a:p>
          </p:txBody>
        </p:sp>
        <p:sp>
          <p:nvSpPr>
            <p:cNvPr id="32" name="Rectangle 31"/>
            <p:cNvSpPr/>
            <p:nvPr/>
          </p:nvSpPr>
          <p:spPr>
            <a:xfrm>
              <a:off x="7696200" y="4419600"/>
              <a:ext cx="441146"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31</a:t>
              </a:r>
              <a:endParaRPr lang="en-US" dirty="0"/>
            </a:p>
          </p:txBody>
        </p:sp>
      </p:grpSp>
      <p:sp>
        <p:nvSpPr>
          <p:cNvPr id="35" name="Oval 34"/>
          <p:cNvSpPr/>
          <p:nvPr/>
        </p:nvSpPr>
        <p:spPr>
          <a:xfrm>
            <a:off x="609600" y="4648200"/>
            <a:ext cx="1676400" cy="838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2000"/>
                                        <p:tgtEl>
                                          <p:spTgt spid="35"/>
                                        </p:tgtEl>
                                      </p:cBhvr>
                                    </p:animEffect>
                                  </p:childTnLst>
                                  <p:subTnLst>
                                    <p:set>
                                      <p:cBhvr override="childStyle">
                                        <p:cTn dur="1" fill="hold" display="0" masterRel="sameClick" afterEffect="1">
                                          <p:stCondLst>
                                            <p:cond evt="end" delay="0">
                                              <p:tn val="18"/>
                                            </p:cond>
                                          </p:stCondLst>
                                        </p:cTn>
                                        <p:tgtEl>
                                          <p:spTgt spid="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Information Query Messages</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381000" y="1066800"/>
            <a:ext cx="8382000" cy="1652587"/>
          </a:xfrm>
          <a:prstGeom prst="rect">
            <a:avLst/>
          </a:prstGeom>
          <a:noFill/>
          <a:ln w="9525">
            <a:noFill/>
            <a:miter lim="800000"/>
            <a:headEnd/>
            <a:tailEnd/>
          </a:ln>
          <a:effectLst/>
        </p:spPr>
      </p:pic>
      <p:sp>
        <p:nvSpPr>
          <p:cNvPr id="5" name="Rectangle 4"/>
          <p:cNvSpPr/>
          <p:nvPr/>
        </p:nvSpPr>
        <p:spPr>
          <a:xfrm>
            <a:off x="7010400" y="2133600"/>
            <a:ext cx="1693164" cy="5441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514600" y="3352800"/>
            <a:ext cx="5486400" cy="369332"/>
          </a:xfrm>
          <a:prstGeom prst="rect">
            <a:avLst/>
          </a:prstGeom>
          <a:ln>
            <a:noFill/>
          </a:ln>
        </p:spPr>
        <p:txBody>
          <a:bodyPr wrap="square">
            <a:spAutoFit/>
          </a:bodyPr>
          <a:lstStyle/>
          <a:p>
            <a:pPr algn="ct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Used by a host to solicit the services of a router</a:t>
            </a:r>
            <a:endParaRPr lang="en-US" dirty="0">
              <a:solidFill>
                <a:schemeClr val="accent6">
                  <a:lumMod val="75000"/>
                </a:schemeClr>
              </a:solidFill>
            </a:endParaRPr>
          </a:p>
        </p:txBody>
      </p:sp>
      <p:grpSp>
        <p:nvGrpSpPr>
          <p:cNvPr id="6" name="Group 32"/>
          <p:cNvGrpSpPr/>
          <p:nvPr/>
        </p:nvGrpSpPr>
        <p:grpSpPr>
          <a:xfrm>
            <a:off x="304800" y="4114800"/>
            <a:ext cx="7749166" cy="2057400"/>
            <a:chOff x="388180" y="4419600"/>
            <a:chExt cx="7749166" cy="2057400"/>
          </a:xfrm>
        </p:grpSpPr>
        <p:grpSp>
          <p:nvGrpSpPr>
            <p:cNvPr id="7" name="Group 18"/>
            <p:cNvGrpSpPr/>
            <p:nvPr/>
          </p:nvGrpSpPr>
          <p:grpSpPr>
            <a:xfrm>
              <a:off x="457200" y="4800600"/>
              <a:ext cx="7620000" cy="1676400"/>
              <a:chOff x="533400" y="4800600"/>
              <a:chExt cx="8229600" cy="2133600"/>
            </a:xfrm>
          </p:grpSpPr>
          <p:sp>
            <p:nvSpPr>
              <p:cNvPr id="12" name="Rectangle 11"/>
              <p:cNvSpPr/>
              <p:nvPr/>
            </p:nvSpPr>
            <p:spPr>
              <a:xfrm>
                <a:off x="5334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908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48200" y="48006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34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33400" y="58674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3400" y="64008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769180" y="4846320"/>
              <a:ext cx="116891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Type (</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10</a:t>
              </a: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p>
          </p:txBody>
        </p:sp>
        <p:sp>
          <p:nvSpPr>
            <p:cNvPr id="22" name="Rectangle 21"/>
            <p:cNvSpPr/>
            <p:nvPr/>
          </p:nvSpPr>
          <p:spPr>
            <a:xfrm>
              <a:off x="2978980" y="4846320"/>
              <a:ext cx="736099"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Code</a:t>
              </a:r>
              <a:endParaRPr lang="en-US" dirty="0"/>
            </a:p>
          </p:txBody>
        </p:sp>
        <p:sp>
          <p:nvSpPr>
            <p:cNvPr id="23" name="Rectangle 22"/>
            <p:cNvSpPr/>
            <p:nvPr/>
          </p:nvSpPr>
          <p:spPr>
            <a:xfrm>
              <a:off x="5430892" y="4846320"/>
              <a:ext cx="1274708"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Checksum</a:t>
              </a:r>
              <a:endParaRPr lang="en-US" dirty="0"/>
            </a:p>
          </p:txBody>
        </p:sp>
        <p:sp>
          <p:nvSpPr>
            <p:cNvPr id="24" name="Rectangle 23"/>
            <p:cNvSpPr/>
            <p:nvPr/>
          </p:nvSpPr>
          <p:spPr>
            <a:xfrm>
              <a:off x="1676400" y="5269468"/>
              <a:ext cx="107273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Identifier</a:t>
              </a:r>
              <a:endParaRPr lang="en-US" dirty="0"/>
            </a:p>
          </p:txBody>
        </p:sp>
        <p:sp>
          <p:nvSpPr>
            <p:cNvPr id="25" name="Rectangle 24"/>
            <p:cNvSpPr/>
            <p:nvPr/>
          </p:nvSpPr>
          <p:spPr>
            <a:xfrm>
              <a:off x="5029200" y="5269468"/>
              <a:ext cx="210506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Sequence Number</a:t>
              </a:r>
              <a:endParaRPr lang="en-US" dirty="0"/>
            </a:p>
          </p:txBody>
        </p:sp>
        <p:sp>
          <p:nvSpPr>
            <p:cNvPr id="26" name="Rectangle 25"/>
            <p:cNvSpPr/>
            <p:nvPr/>
          </p:nvSpPr>
          <p:spPr>
            <a:xfrm>
              <a:off x="3472364" y="5669280"/>
              <a:ext cx="1556836"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Optional data</a:t>
              </a:r>
              <a:endParaRPr lang="en-US" dirty="0"/>
            </a:p>
          </p:txBody>
        </p:sp>
        <p:sp>
          <p:nvSpPr>
            <p:cNvPr id="28" name="Rectangle 27"/>
            <p:cNvSpPr/>
            <p:nvPr/>
          </p:nvSpPr>
          <p:spPr>
            <a:xfrm>
              <a:off x="4038600" y="5943600"/>
              <a:ext cx="675185" cy="523220"/>
            </a:xfrm>
            <a:prstGeom prst="rect">
              <a:avLst/>
            </a:prstGeom>
          </p:spPr>
          <p:txBody>
            <a:bodyPr wrap="none">
              <a:spAutoFit/>
            </a:bodyPr>
            <a:lstStyle/>
            <a:p>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 .</a:t>
              </a:r>
              <a:endParaRPr lang="en-US" sz="2800" dirty="0"/>
            </a:p>
          </p:txBody>
        </p:sp>
        <p:sp>
          <p:nvSpPr>
            <p:cNvPr id="29" name="Rectangle 28"/>
            <p:cNvSpPr/>
            <p:nvPr/>
          </p:nvSpPr>
          <p:spPr>
            <a:xfrm>
              <a:off x="388180" y="4431268"/>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0</a:t>
              </a:r>
              <a:endParaRPr lang="en-US" dirty="0"/>
            </a:p>
          </p:txBody>
        </p:sp>
        <p:sp>
          <p:nvSpPr>
            <p:cNvPr id="30" name="Rectangle 29"/>
            <p:cNvSpPr/>
            <p:nvPr/>
          </p:nvSpPr>
          <p:spPr>
            <a:xfrm>
              <a:off x="2293180" y="4419600"/>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8</a:t>
              </a:r>
              <a:endParaRPr lang="en-US" dirty="0"/>
            </a:p>
          </p:txBody>
        </p:sp>
        <p:sp>
          <p:nvSpPr>
            <p:cNvPr id="31" name="Rectangle 30"/>
            <p:cNvSpPr/>
            <p:nvPr/>
          </p:nvSpPr>
          <p:spPr>
            <a:xfrm>
              <a:off x="4146139" y="4419600"/>
              <a:ext cx="502061"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16</a:t>
              </a:r>
              <a:endParaRPr lang="en-US" dirty="0"/>
            </a:p>
          </p:txBody>
        </p:sp>
        <p:sp>
          <p:nvSpPr>
            <p:cNvPr id="32" name="Rectangle 31"/>
            <p:cNvSpPr/>
            <p:nvPr/>
          </p:nvSpPr>
          <p:spPr>
            <a:xfrm>
              <a:off x="7696200" y="4419600"/>
              <a:ext cx="441146"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31</a:t>
              </a:r>
              <a:endParaRPr lang="en-US" dirty="0"/>
            </a:p>
          </p:txBody>
        </p:sp>
      </p:grpSp>
      <p:sp>
        <p:nvSpPr>
          <p:cNvPr id="35" name="Oval 34"/>
          <p:cNvSpPr/>
          <p:nvPr/>
        </p:nvSpPr>
        <p:spPr>
          <a:xfrm>
            <a:off x="609600" y="4343400"/>
            <a:ext cx="1600200" cy="838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2362200" y="2743200"/>
            <a:ext cx="5715000" cy="1143000"/>
          </a:xfrm>
          <a:custGeom>
            <a:avLst/>
            <a:gdLst>
              <a:gd name="connsiteX0" fmla="*/ 0 w 4648200"/>
              <a:gd name="connsiteY0" fmla="*/ 165103 h 990600"/>
              <a:gd name="connsiteX1" fmla="*/ 48358 w 4648200"/>
              <a:gd name="connsiteY1" fmla="*/ 48358 h 990600"/>
              <a:gd name="connsiteX2" fmla="*/ 165104 w 4648200"/>
              <a:gd name="connsiteY2" fmla="*/ 1 h 990600"/>
              <a:gd name="connsiteX3" fmla="*/ 4483097 w 4648200"/>
              <a:gd name="connsiteY3" fmla="*/ 0 h 990600"/>
              <a:gd name="connsiteX4" fmla="*/ 4599842 w 4648200"/>
              <a:gd name="connsiteY4" fmla="*/ 48358 h 990600"/>
              <a:gd name="connsiteX5" fmla="*/ 4648199 w 4648200"/>
              <a:gd name="connsiteY5" fmla="*/ 165104 h 990600"/>
              <a:gd name="connsiteX6" fmla="*/ 4648200 w 4648200"/>
              <a:gd name="connsiteY6" fmla="*/ 825497 h 990600"/>
              <a:gd name="connsiteX7" fmla="*/ 4599842 w 4648200"/>
              <a:gd name="connsiteY7" fmla="*/ 942242 h 990600"/>
              <a:gd name="connsiteX8" fmla="*/ 4483096 w 4648200"/>
              <a:gd name="connsiteY8" fmla="*/ 990600 h 990600"/>
              <a:gd name="connsiteX9" fmla="*/ 165103 w 4648200"/>
              <a:gd name="connsiteY9" fmla="*/ 990600 h 990600"/>
              <a:gd name="connsiteX10" fmla="*/ 48358 w 4648200"/>
              <a:gd name="connsiteY10" fmla="*/ 942242 h 990600"/>
              <a:gd name="connsiteX11" fmla="*/ 1 w 4648200"/>
              <a:gd name="connsiteY11" fmla="*/ 825496 h 990600"/>
              <a:gd name="connsiteX12" fmla="*/ 0 w 4648200"/>
              <a:gd name="connsiteY12" fmla="*/ 165103 h 990600"/>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4483097 w 4648200"/>
              <a:gd name="connsiteY4" fmla="*/ 625434 h 1616034"/>
              <a:gd name="connsiteX5" fmla="*/ 4599842 w 4648200"/>
              <a:gd name="connsiteY5" fmla="*/ 673792 h 1616034"/>
              <a:gd name="connsiteX6" fmla="*/ 4648199 w 4648200"/>
              <a:gd name="connsiteY6" fmla="*/ 790538 h 1616034"/>
              <a:gd name="connsiteX7" fmla="*/ 4648200 w 4648200"/>
              <a:gd name="connsiteY7" fmla="*/ 1450931 h 1616034"/>
              <a:gd name="connsiteX8" fmla="*/ 4599842 w 4648200"/>
              <a:gd name="connsiteY8" fmla="*/ 1567676 h 1616034"/>
              <a:gd name="connsiteX9" fmla="*/ 4483096 w 4648200"/>
              <a:gd name="connsiteY9" fmla="*/ 1616034 h 1616034"/>
              <a:gd name="connsiteX10" fmla="*/ 165103 w 4648200"/>
              <a:gd name="connsiteY10" fmla="*/ 1616034 h 1616034"/>
              <a:gd name="connsiteX11" fmla="*/ 48358 w 4648200"/>
              <a:gd name="connsiteY11" fmla="*/ 1567676 h 1616034"/>
              <a:gd name="connsiteX12" fmla="*/ 1 w 4648200"/>
              <a:gd name="connsiteY12" fmla="*/ 1450930 h 1616034"/>
              <a:gd name="connsiteX13" fmla="*/ 0 w 4648200"/>
              <a:gd name="connsiteY13"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480951 w 4648200"/>
              <a:gd name="connsiteY3" fmla="*/ 622465 h 1616034"/>
              <a:gd name="connsiteX4" fmla="*/ 670956 w 4648200"/>
              <a:gd name="connsiteY4" fmla="*/ 0 h 1616034"/>
              <a:gd name="connsiteX5" fmla="*/ 727364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4809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8797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822204 h 1647701"/>
              <a:gd name="connsiteX1" fmla="*/ 165104 w 4648200"/>
              <a:gd name="connsiteY1" fmla="*/ 657102 h 1647701"/>
              <a:gd name="connsiteX2" fmla="*/ 633351 w 4648200"/>
              <a:gd name="connsiteY2" fmla="*/ 654132 h 1647701"/>
              <a:gd name="connsiteX3" fmla="*/ 670956 w 4648200"/>
              <a:gd name="connsiteY3" fmla="*/ 31667 h 1647701"/>
              <a:gd name="connsiteX4" fmla="*/ 661060 w 4648200"/>
              <a:gd name="connsiteY4" fmla="*/ 0 h 1647701"/>
              <a:gd name="connsiteX5" fmla="*/ 879764 w 4648200"/>
              <a:gd name="connsiteY5" fmla="*/ 640278 h 1647701"/>
              <a:gd name="connsiteX6" fmla="*/ 4483097 w 4648200"/>
              <a:gd name="connsiteY6" fmla="*/ 657101 h 1647701"/>
              <a:gd name="connsiteX7" fmla="*/ 4599842 w 4648200"/>
              <a:gd name="connsiteY7" fmla="*/ 705459 h 1647701"/>
              <a:gd name="connsiteX8" fmla="*/ 4648199 w 4648200"/>
              <a:gd name="connsiteY8" fmla="*/ 822205 h 1647701"/>
              <a:gd name="connsiteX9" fmla="*/ 4648200 w 4648200"/>
              <a:gd name="connsiteY9" fmla="*/ 1482598 h 1647701"/>
              <a:gd name="connsiteX10" fmla="*/ 4599842 w 4648200"/>
              <a:gd name="connsiteY10" fmla="*/ 1599343 h 1647701"/>
              <a:gd name="connsiteX11" fmla="*/ 4483096 w 4648200"/>
              <a:gd name="connsiteY11" fmla="*/ 1647701 h 1647701"/>
              <a:gd name="connsiteX12" fmla="*/ 165103 w 4648200"/>
              <a:gd name="connsiteY12" fmla="*/ 1647701 h 1647701"/>
              <a:gd name="connsiteX13" fmla="*/ 48358 w 4648200"/>
              <a:gd name="connsiteY13" fmla="*/ 1599343 h 1647701"/>
              <a:gd name="connsiteX14" fmla="*/ 1 w 4648200"/>
              <a:gd name="connsiteY14" fmla="*/ 1482597 h 1647701"/>
              <a:gd name="connsiteX15" fmla="*/ 0 w 4648200"/>
              <a:gd name="connsiteY15" fmla="*/ 822204 h 1647701"/>
              <a:gd name="connsiteX0" fmla="*/ 0 w 4648200"/>
              <a:gd name="connsiteY0" fmla="*/ 823523 h 1649020"/>
              <a:gd name="connsiteX1" fmla="*/ 165104 w 4648200"/>
              <a:gd name="connsiteY1" fmla="*/ 658421 h 1649020"/>
              <a:gd name="connsiteX2" fmla="*/ 633351 w 4648200"/>
              <a:gd name="connsiteY2" fmla="*/ 655451 h 1649020"/>
              <a:gd name="connsiteX3" fmla="*/ 670956 w 4648200"/>
              <a:gd name="connsiteY3" fmla="*/ 32986 h 1649020"/>
              <a:gd name="connsiteX4" fmla="*/ 661060 w 4648200"/>
              <a:gd name="connsiteY4" fmla="*/ 1319 h 1649020"/>
              <a:gd name="connsiteX5" fmla="*/ 879764 w 4648200"/>
              <a:gd name="connsiteY5" fmla="*/ 641597 h 1649020"/>
              <a:gd name="connsiteX6" fmla="*/ 4483097 w 4648200"/>
              <a:gd name="connsiteY6" fmla="*/ 658420 h 1649020"/>
              <a:gd name="connsiteX7" fmla="*/ 4599842 w 4648200"/>
              <a:gd name="connsiteY7" fmla="*/ 706778 h 1649020"/>
              <a:gd name="connsiteX8" fmla="*/ 4648199 w 4648200"/>
              <a:gd name="connsiteY8" fmla="*/ 823524 h 1649020"/>
              <a:gd name="connsiteX9" fmla="*/ 4648200 w 4648200"/>
              <a:gd name="connsiteY9" fmla="*/ 1483917 h 1649020"/>
              <a:gd name="connsiteX10" fmla="*/ 4599842 w 4648200"/>
              <a:gd name="connsiteY10" fmla="*/ 1600662 h 1649020"/>
              <a:gd name="connsiteX11" fmla="*/ 4483096 w 4648200"/>
              <a:gd name="connsiteY11" fmla="*/ 1649020 h 1649020"/>
              <a:gd name="connsiteX12" fmla="*/ 165103 w 4648200"/>
              <a:gd name="connsiteY12" fmla="*/ 1649020 h 1649020"/>
              <a:gd name="connsiteX13" fmla="*/ 48358 w 4648200"/>
              <a:gd name="connsiteY13" fmla="*/ 1600662 h 1649020"/>
              <a:gd name="connsiteX14" fmla="*/ 1 w 4648200"/>
              <a:gd name="connsiteY14" fmla="*/ 1483916 h 1649020"/>
              <a:gd name="connsiteX15" fmla="*/ 0 w 4648200"/>
              <a:gd name="connsiteY15" fmla="*/ 823523 h 1649020"/>
              <a:gd name="connsiteX0" fmla="*/ 0 w 4648200"/>
              <a:gd name="connsiteY0" fmla="*/ 792846 h 1618343"/>
              <a:gd name="connsiteX1" fmla="*/ 165104 w 4648200"/>
              <a:gd name="connsiteY1" fmla="*/ 627744 h 1618343"/>
              <a:gd name="connsiteX2" fmla="*/ 633351 w 4648200"/>
              <a:gd name="connsiteY2" fmla="*/ 624774 h 1618343"/>
              <a:gd name="connsiteX3" fmla="*/ 670956 w 4648200"/>
              <a:gd name="connsiteY3" fmla="*/ 2309 h 1618343"/>
              <a:gd name="connsiteX4" fmla="*/ 879764 w 4648200"/>
              <a:gd name="connsiteY4" fmla="*/ 610920 h 1618343"/>
              <a:gd name="connsiteX5" fmla="*/ 4483097 w 4648200"/>
              <a:gd name="connsiteY5" fmla="*/ 627743 h 1618343"/>
              <a:gd name="connsiteX6" fmla="*/ 4599842 w 4648200"/>
              <a:gd name="connsiteY6" fmla="*/ 676101 h 1618343"/>
              <a:gd name="connsiteX7" fmla="*/ 4648199 w 4648200"/>
              <a:gd name="connsiteY7" fmla="*/ 792847 h 1618343"/>
              <a:gd name="connsiteX8" fmla="*/ 4648200 w 4648200"/>
              <a:gd name="connsiteY8" fmla="*/ 1453240 h 1618343"/>
              <a:gd name="connsiteX9" fmla="*/ 4599842 w 4648200"/>
              <a:gd name="connsiteY9" fmla="*/ 1569985 h 1618343"/>
              <a:gd name="connsiteX10" fmla="*/ 4483096 w 4648200"/>
              <a:gd name="connsiteY10" fmla="*/ 1618343 h 1618343"/>
              <a:gd name="connsiteX11" fmla="*/ 165103 w 4648200"/>
              <a:gd name="connsiteY11" fmla="*/ 1618343 h 1618343"/>
              <a:gd name="connsiteX12" fmla="*/ 48358 w 4648200"/>
              <a:gd name="connsiteY12" fmla="*/ 1569985 h 1618343"/>
              <a:gd name="connsiteX13" fmla="*/ 1 w 4648200"/>
              <a:gd name="connsiteY13" fmla="*/ 1453239 h 1618343"/>
              <a:gd name="connsiteX14" fmla="*/ 0 w 4648200"/>
              <a:gd name="connsiteY14" fmla="*/ 792846 h 1618343"/>
              <a:gd name="connsiteX0" fmla="*/ 0 w 4648200"/>
              <a:gd name="connsiteY0" fmla="*/ 181926 h 1007423"/>
              <a:gd name="connsiteX1" fmla="*/ 165104 w 4648200"/>
              <a:gd name="connsiteY1" fmla="*/ 16824 h 1007423"/>
              <a:gd name="connsiteX2" fmla="*/ 633351 w 4648200"/>
              <a:gd name="connsiteY2" fmla="*/ 13854 h 1007423"/>
              <a:gd name="connsiteX3" fmla="*/ 879764 w 4648200"/>
              <a:gd name="connsiteY3" fmla="*/ 0 h 1007423"/>
              <a:gd name="connsiteX4" fmla="*/ 4483097 w 4648200"/>
              <a:gd name="connsiteY4" fmla="*/ 16823 h 1007423"/>
              <a:gd name="connsiteX5" fmla="*/ 4599842 w 4648200"/>
              <a:gd name="connsiteY5" fmla="*/ 65181 h 1007423"/>
              <a:gd name="connsiteX6" fmla="*/ 4648199 w 4648200"/>
              <a:gd name="connsiteY6" fmla="*/ 181927 h 1007423"/>
              <a:gd name="connsiteX7" fmla="*/ 4648200 w 4648200"/>
              <a:gd name="connsiteY7" fmla="*/ 842320 h 1007423"/>
              <a:gd name="connsiteX8" fmla="*/ 4599842 w 4648200"/>
              <a:gd name="connsiteY8" fmla="*/ 959065 h 1007423"/>
              <a:gd name="connsiteX9" fmla="*/ 4483096 w 4648200"/>
              <a:gd name="connsiteY9" fmla="*/ 1007423 h 1007423"/>
              <a:gd name="connsiteX10" fmla="*/ 165103 w 4648200"/>
              <a:gd name="connsiteY10" fmla="*/ 1007423 h 1007423"/>
              <a:gd name="connsiteX11" fmla="*/ 48358 w 4648200"/>
              <a:gd name="connsiteY11" fmla="*/ 959065 h 1007423"/>
              <a:gd name="connsiteX12" fmla="*/ 1 w 4648200"/>
              <a:gd name="connsiteY12" fmla="*/ 842319 h 1007423"/>
              <a:gd name="connsiteX13" fmla="*/ 0 w 4648200"/>
              <a:gd name="connsiteY13" fmla="*/ 181926 h 100742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4483097 w 4648200"/>
              <a:gd name="connsiteY5" fmla="*/ 625433 h 1616033"/>
              <a:gd name="connsiteX6" fmla="*/ 4599842 w 4648200"/>
              <a:gd name="connsiteY6" fmla="*/ 673791 h 1616033"/>
              <a:gd name="connsiteX7" fmla="*/ 4648199 w 4648200"/>
              <a:gd name="connsiteY7" fmla="*/ 790537 h 1616033"/>
              <a:gd name="connsiteX8" fmla="*/ 4648200 w 4648200"/>
              <a:gd name="connsiteY8" fmla="*/ 1450930 h 1616033"/>
              <a:gd name="connsiteX9" fmla="*/ 4599842 w 4648200"/>
              <a:gd name="connsiteY9" fmla="*/ 1567675 h 1616033"/>
              <a:gd name="connsiteX10" fmla="*/ 4483096 w 4648200"/>
              <a:gd name="connsiteY10" fmla="*/ 1616033 h 1616033"/>
              <a:gd name="connsiteX11" fmla="*/ 165103 w 4648200"/>
              <a:gd name="connsiteY11" fmla="*/ 1616033 h 1616033"/>
              <a:gd name="connsiteX12" fmla="*/ 48358 w 4648200"/>
              <a:gd name="connsiteY12" fmla="*/ 1567675 h 1616033"/>
              <a:gd name="connsiteX13" fmla="*/ 1 w 4648200"/>
              <a:gd name="connsiteY13" fmla="*/ 1450929 h 1616033"/>
              <a:gd name="connsiteX14" fmla="*/ 0 w 4648200"/>
              <a:gd name="connsiteY14"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635332 w 4648200"/>
              <a:gd name="connsiteY5" fmla="*/ 573974 h 1616033"/>
              <a:gd name="connsiteX6" fmla="*/ 2785753 w 4648200"/>
              <a:gd name="connsiteY6" fmla="*/ 0 h 1616033"/>
              <a:gd name="connsiteX7" fmla="*/ 2919351 w 4648200"/>
              <a:gd name="connsiteY7" fmla="*/ 632361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4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2919351 w 4648200"/>
              <a:gd name="connsiteY6" fmla="*/ 632361 h 1616033"/>
              <a:gd name="connsiteX7" fmla="*/ 4377047 w 4648200"/>
              <a:gd name="connsiteY7" fmla="*/ 628274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4367151 w 4648200"/>
              <a:gd name="connsiteY6" fmla="*/ 632361 h 1616033"/>
              <a:gd name="connsiteX7" fmla="*/ 4377047 w 4648200"/>
              <a:gd name="connsiteY7" fmla="*/ 628274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3714997 w 4648200"/>
              <a:gd name="connsiteY6" fmla="*/ 626089 h 1616033"/>
              <a:gd name="connsiteX7" fmla="*/ 4367151 w 4648200"/>
              <a:gd name="connsiteY7" fmla="*/ 632361 h 1616033"/>
              <a:gd name="connsiteX8" fmla="*/ 4377047 w 4648200"/>
              <a:gd name="connsiteY8" fmla="*/ 628274 h 1616033"/>
              <a:gd name="connsiteX9" fmla="*/ 4483097 w 4648200"/>
              <a:gd name="connsiteY9" fmla="*/ 625433 h 1616033"/>
              <a:gd name="connsiteX10" fmla="*/ 4599842 w 4648200"/>
              <a:gd name="connsiteY10" fmla="*/ 673791 h 1616033"/>
              <a:gd name="connsiteX11" fmla="*/ 4648199 w 4648200"/>
              <a:gd name="connsiteY11" fmla="*/ 790537 h 1616033"/>
              <a:gd name="connsiteX12" fmla="*/ 4648200 w 4648200"/>
              <a:gd name="connsiteY12" fmla="*/ 1450930 h 1616033"/>
              <a:gd name="connsiteX13" fmla="*/ 4599842 w 4648200"/>
              <a:gd name="connsiteY13" fmla="*/ 1567675 h 1616033"/>
              <a:gd name="connsiteX14" fmla="*/ 4483096 w 4648200"/>
              <a:gd name="connsiteY14" fmla="*/ 1616033 h 1616033"/>
              <a:gd name="connsiteX15" fmla="*/ 165103 w 4648200"/>
              <a:gd name="connsiteY15" fmla="*/ 1616033 h 1616033"/>
              <a:gd name="connsiteX16" fmla="*/ 48358 w 4648200"/>
              <a:gd name="connsiteY16" fmla="*/ 1567675 h 1616033"/>
              <a:gd name="connsiteX17" fmla="*/ 1 w 4648200"/>
              <a:gd name="connsiteY17" fmla="*/ 1450929 h 1616033"/>
              <a:gd name="connsiteX18" fmla="*/ 0 w 4648200"/>
              <a:gd name="connsiteY18" fmla="*/ 790536 h 1616033"/>
              <a:gd name="connsiteX0" fmla="*/ 0 w 4648200"/>
              <a:gd name="connsiteY0" fmla="*/ 958805 h 1784302"/>
              <a:gd name="connsiteX1" fmla="*/ 165104 w 4648200"/>
              <a:gd name="connsiteY1" fmla="*/ 793703 h 1784302"/>
              <a:gd name="connsiteX2" fmla="*/ 633351 w 4648200"/>
              <a:gd name="connsiteY2" fmla="*/ 790733 h 1784302"/>
              <a:gd name="connsiteX3" fmla="*/ 2418608 w 4648200"/>
              <a:gd name="connsiteY3" fmla="*/ 771932 h 1784302"/>
              <a:gd name="connsiteX4" fmla="*/ 2670958 w 4648200"/>
              <a:gd name="connsiteY4" fmla="*/ 775784 h 1784302"/>
              <a:gd name="connsiteX5" fmla="*/ 3776353 w 4648200"/>
              <a:gd name="connsiteY5" fmla="*/ 0 h 1784302"/>
              <a:gd name="connsiteX6" fmla="*/ 3714997 w 4648200"/>
              <a:gd name="connsiteY6" fmla="*/ 794358 h 1784302"/>
              <a:gd name="connsiteX7" fmla="*/ 4367151 w 4648200"/>
              <a:gd name="connsiteY7" fmla="*/ 800630 h 1784302"/>
              <a:gd name="connsiteX8" fmla="*/ 4377047 w 4648200"/>
              <a:gd name="connsiteY8" fmla="*/ 796543 h 1784302"/>
              <a:gd name="connsiteX9" fmla="*/ 4483097 w 4648200"/>
              <a:gd name="connsiteY9" fmla="*/ 793702 h 1784302"/>
              <a:gd name="connsiteX10" fmla="*/ 4599842 w 4648200"/>
              <a:gd name="connsiteY10" fmla="*/ 842060 h 1784302"/>
              <a:gd name="connsiteX11" fmla="*/ 4648199 w 4648200"/>
              <a:gd name="connsiteY11" fmla="*/ 958806 h 1784302"/>
              <a:gd name="connsiteX12" fmla="*/ 4648200 w 4648200"/>
              <a:gd name="connsiteY12" fmla="*/ 1619199 h 1784302"/>
              <a:gd name="connsiteX13" fmla="*/ 4599842 w 4648200"/>
              <a:gd name="connsiteY13" fmla="*/ 1735944 h 1784302"/>
              <a:gd name="connsiteX14" fmla="*/ 4483096 w 4648200"/>
              <a:gd name="connsiteY14" fmla="*/ 1784302 h 1784302"/>
              <a:gd name="connsiteX15" fmla="*/ 165103 w 4648200"/>
              <a:gd name="connsiteY15" fmla="*/ 1784302 h 1784302"/>
              <a:gd name="connsiteX16" fmla="*/ 48358 w 4648200"/>
              <a:gd name="connsiteY16" fmla="*/ 1735944 h 1784302"/>
              <a:gd name="connsiteX17" fmla="*/ 1 w 4648200"/>
              <a:gd name="connsiteY17" fmla="*/ 1619198 h 1784302"/>
              <a:gd name="connsiteX18" fmla="*/ 0 w 4648200"/>
              <a:gd name="connsiteY18" fmla="*/ 958805 h 1784302"/>
              <a:gd name="connsiteX0" fmla="*/ 0 w 4648200"/>
              <a:gd name="connsiteY0" fmla="*/ 958805 h 1784302"/>
              <a:gd name="connsiteX1" fmla="*/ 165104 w 4648200"/>
              <a:gd name="connsiteY1" fmla="*/ 793703 h 1784302"/>
              <a:gd name="connsiteX2" fmla="*/ 633351 w 4648200"/>
              <a:gd name="connsiteY2" fmla="*/ 790733 h 1784302"/>
              <a:gd name="connsiteX3" fmla="*/ 2418608 w 4648200"/>
              <a:gd name="connsiteY3" fmla="*/ 771932 h 1784302"/>
              <a:gd name="connsiteX4" fmla="*/ 3509158 w 4648200"/>
              <a:gd name="connsiteY4" fmla="*/ 775785 h 1784302"/>
              <a:gd name="connsiteX5" fmla="*/ 3776353 w 4648200"/>
              <a:gd name="connsiteY5" fmla="*/ 0 h 1784302"/>
              <a:gd name="connsiteX6" fmla="*/ 3714997 w 4648200"/>
              <a:gd name="connsiteY6" fmla="*/ 794358 h 1784302"/>
              <a:gd name="connsiteX7" fmla="*/ 4367151 w 4648200"/>
              <a:gd name="connsiteY7" fmla="*/ 800630 h 1784302"/>
              <a:gd name="connsiteX8" fmla="*/ 4377047 w 4648200"/>
              <a:gd name="connsiteY8" fmla="*/ 796543 h 1784302"/>
              <a:gd name="connsiteX9" fmla="*/ 4483097 w 4648200"/>
              <a:gd name="connsiteY9" fmla="*/ 793702 h 1784302"/>
              <a:gd name="connsiteX10" fmla="*/ 4599842 w 4648200"/>
              <a:gd name="connsiteY10" fmla="*/ 842060 h 1784302"/>
              <a:gd name="connsiteX11" fmla="*/ 4648199 w 4648200"/>
              <a:gd name="connsiteY11" fmla="*/ 958806 h 1784302"/>
              <a:gd name="connsiteX12" fmla="*/ 4648200 w 4648200"/>
              <a:gd name="connsiteY12" fmla="*/ 1619199 h 1784302"/>
              <a:gd name="connsiteX13" fmla="*/ 4599842 w 4648200"/>
              <a:gd name="connsiteY13" fmla="*/ 1735944 h 1784302"/>
              <a:gd name="connsiteX14" fmla="*/ 4483096 w 4648200"/>
              <a:gd name="connsiteY14" fmla="*/ 1784302 h 1784302"/>
              <a:gd name="connsiteX15" fmla="*/ 165103 w 4648200"/>
              <a:gd name="connsiteY15" fmla="*/ 1784302 h 1784302"/>
              <a:gd name="connsiteX16" fmla="*/ 48358 w 4648200"/>
              <a:gd name="connsiteY16" fmla="*/ 1735944 h 1784302"/>
              <a:gd name="connsiteX17" fmla="*/ 1 w 4648200"/>
              <a:gd name="connsiteY17" fmla="*/ 1619198 h 1784302"/>
              <a:gd name="connsiteX18" fmla="*/ 0 w 4648200"/>
              <a:gd name="connsiteY18" fmla="*/ 958805 h 1784302"/>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3509158 w 4648200"/>
              <a:gd name="connsiteY4" fmla="*/ 607516 h 1616033"/>
              <a:gd name="connsiteX5" fmla="*/ 3776353 w 4648200"/>
              <a:gd name="connsiteY5" fmla="*/ 0 h 1616033"/>
              <a:gd name="connsiteX6" fmla="*/ 3714997 w 4648200"/>
              <a:gd name="connsiteY6" fmla="*/ 626089 h 1616033"/>
              <a:gd name="connsiteX7" fmla="*/ 4367151 w 4648200"/>
              <a:gd name="connsiteY7" fmla="*/ 632361 h 1616033"/>
              <a:gd name="connsiteX8" fmla="*/ 4377047 w 4648200"/>
              <a:gd name="connsiteY8" fmla="*/ 628274 h 1616033"/>
              <a:gd name="connsiteX9" fmla="*/ 4483097 w 4648200"/>
              <a:gd name="connsiteY9" fmla="*/ 625433 h 1616033"/>
              <a:gd name="connsiteX10" fmla="*/ 4599842 w 4648200"/>
              <a:gd name="connsiteY10" fmla="*/ 673791 h 1616033"/>
              <a:gd name="connsiteX11" fmla="*/ 4648199 w 4648200"/>
              <a:gd name="connsiteY11" fmla="*/ 790537 h 1616033"/>
              <a:gd name="connsiteX12" fmla="*/ 4648200 w 4648200"/>
              <a:gd name="connsiteY12" fmla="*/ 1450930 h 1616033"/>
              <a:gd name="connsiteX13" fmla="*/ 4599842 w 4648200"/>
              <a:gd name="connsiteY13" fmla="*/ 1567675 h 1616033"/>
              <a:gd name="connsiteX14" fmla="*/ 4483096 w 4648200"/>
              <a:gd name="connsiteY14" fmla="*/ 1616033 h 1616033"/>
              <a:gd name="connsiteX15" fmla="*/ 165103 w 4648200"/>
              <a:gd name="connsiteY15" fmla="*/ 1616033 h 1616033"/>
              <a:gd name="connsiteX16" fmla="*/ 48358 w 4648200"/>
              <a:gd name="connsiteY16" fmla="*/ 1567675 h 1616033"/>
              <a:gd name="connsiteX17" fmla="*/ 1 w 4648200"/>
              <a:gd name="connsiteY17" fmla="*/ 1450929 h 1616033"/>
              <a:gd name="connsiteX18" fmla="*/ 0 w 4648200"/>
              <a:gd name="connsiteY18"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3509158 w 4648200"/>
              <a:gd name="connsiteY4" fmla="*/ 607516 h 1616033"/>
              <a:gd name="connsiteX5" fmla="*/ 3962281 w 4648200"/>
              <a:gd name="connsiteY5" fmla="*/ 0 h 1616033"/>
              <a:gd name="connsiteX6" fmla="*/ 3714997 w 4648200"/>
              <a:gd name="connsiteY6" fmla="*/ 626089 h 1616033"/>
              <a:gd name="connsiteX7" fmla="*/ 4367151 w 4648200"/>
              <a:gd name="connsiteY7" fmla="*/ 632361 h 1616033"/>
              <a:gd name="connsiteX8" fmla="*/ 4377047 w 4648200"/>
              <a:gd name="connsiteY8" fmla="*/ 628274 h 1616033"/>
              <a:gd name="connsiteX9" fmla="*/ 4483097 w 4648200"/>
              <a:gd name="connsiteY9" fmla="*/ 625433 h 1616033"/>
              <a:gd name="connsiteX10" fmla="*/ 4599842 w 4648200"/>
              <a:gd name="connsiteY10" fmla="*/ 673791 h 1616033"/>
              <a:gd name="connsiteX11" fmla="*/ 4648199 w 4648200"/>
              <a:gd name="connsiteY11" fmla="*/ 790537 h 1616033"/>
              <a:gd name="connsiteX12" fmla="*/ 4648200 w 4648200"/>
              <a:gd name="connsiteY12" fmla="*/ 1450930 h 1616033"/>
              <a:gd name="connsiteX13" fmla="*/ 4599842 w 4648200"/>
              <a:gd name="connsiteY13" fmla="*/ 1567675 h 1616033"/>
              <a:gd name="connsiteX14" fmla="*/ 4483096 w 4648200"/>
              <a:gd name="connsiteY14" fmla="*/ 1616033 h 1616033"/>
              <a:gd name="connsiteX15" fmla="*/ 165103 w 4648200"/>
              <a:gd name="connsiteY15" fmla="*/ 1616033 h 1616033"/>
              <a:gd name="connsiteX16" fmla="*/ 48358 w 4648200"/>
              <a:gd name="connsiteY16" fmla="*/ 1567675 h 1616033"/>
              <a:gd name="connsiteX17" fmla="*/ 1 w 4648200"/>
              <a:gd name="connsiteY17" fmla="*/ 1450929 h 1616033"/>
              <a:gd name="connsiteX18" fmla="*/ 0 w 4648200"/>
              <a:gd name="connsiteY18" fmla="*/ 790536 h 161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48200" h="1616033">
                <a:moveTo>
                  <a:pt x="0" y="790536"/>
                </a:moveTo>
                <a:cubicBezTo>
                  <a:pt x="27517" y="652953"/>
                  <a:pt x="84946" y="653446"/>
                  <a:pt x="165104" y="625434"/>
                </a:cubicBezTo>
                <a:lnTo>
                  <a:pt x="633351" y="622464"/>
                </a:lnTo>
                <a:lnTo>
                  <a:pt x="2418608" y="603663"/>
                </a:lnTo>
                <a:lnTo>
                  <a:pt x="3509158" y="607516"/>
                </a:lnTo>
                <a:lnTo>
                  <a:pt x="3962281" y="0"/>
                </a:lnTo>
                <a:lnTo>
                  <a:pt x="3714997" y="626089"/>
                </a:lnTo>
                <a:lnTo>
                  <a:pt x="4367151" y="632361"/>
                </a:lnTo>
                <a:lnTo>
                  <a:pt x="4377047" y="628274"/>
                </a:lnTo>
                <a:lnTo>
                  <a:pt x="4483097" y="625433"/>
                </a:lnTo>
                <a:cubicBezTo>
                  <a:pt x="4526885" y="625433"/>
                  <a:pt x="4568880" y="642828"/>
                  <a:pt x="4599842" y="673791"/>
                </a:cubicBezTo>
                <a:cubicBezTo>
                  <a:pt x="4630805" y="704754"/>
                  <a:pt x="4648199" y="746749"/>
                  <a:pt x="4648199" y="790537"/>
                </a:cubicBezTo>
                <a:cubicBezTo>
                  <a:pt x="4648199" y="1010668"/>
                  <a:pt x="4648200" y="1230799"/>
                  <a:pt x="4648200" y="1450930"/>
                </a:cubicBezTo>
                <a:cubicBezTo>
                  <a:pt x="4648200" y="1494718"/>
                  <a:pt x="4630805" y="1536713"/>
                  <a:pt x="4599842" y="1567675"/>
                </a:cubicBezTo>
                <a:cubicBezTo>
                  <a:pt x="4568879" y="1598638"/>
                  <a:pt x="4526885" y="1616033"/>
                  <a:pt x="4483096" y="1616033"/>
                </a:cubicBezTo>
                <a:lnTo>
                  <a:pt x="165103" y="1616033"/>
                </a:lnTo>
                <a:cubicBezTo>
                  <a:pt x="121315" y="1616033"/>
                  <a:pt x="79320" y="1598638"/>
                  <a:pt x="48358" y="1567675"/>
                </a:cubicBezTo>
                <a:cubicBezTo>
                  <a:pt x="17395" y="1536712"/>
                  <a:pt x="1" y="1494718"/>
                  <a:pt x="1" y="1450929"/>
                </a:cubicBezTo>
                <a:cubicBezTo>
                  <a:pt x="1" y="1230798"/>
                  <a:pt x="0" y="1010667"/>
                  <a:pt x="0" y="790536"/>
                </a:cubicBezTo>
                <a:close/>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2000"/>
                                        <p:tgtEl>
                                          <p:spTgt spid="35"/>
                                        </p:tgtEl>
                                      </p:cBhvr>
                                    </p:animEffect>
                                  </p:childTnLst>
                                  <p:subTnLst>
                                    <p:set>
                                      <p:cBhvr override="childStyle">
                                        <p:cTn dur="1" fill="hold" display="0" masterRel="sameClick" afterEffect="1">
                                          <p:stCondLst>
                                            <p:cond evt="end" delay="0">
                                              <p:tn val="18"/>
                                            </p:cond>
                                          </p:stCondLst>
                                        </p:cTn>
                                        <p:tgtEl>
                                          <p:spTgt spid="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830997"/>
          </a:xfrm>
          <a:prstGeom prst="rect">
            <a:avLst/>
          </a:prstGeom>
          <a:solidFill>
            <a:schemeClr val="accent6">
              <a:lumMod val="75000"/>
            </a:schemeClr>
          </a:solidFill>
        </p:spPr>
        <p:txBody>
          <a:bodyPr wrap="square" rtlCol="0">
            <a:spAutoFit/>
          </a:bodyPr>
          <a:lstStyle/>
          <a:p>
            <a:pPr algn="ctr" rtl="0"/>
            <a:r>
              <a:rPr lang="en-US" sz="4800" b="1" dirty="0" smtClean="0">
                <a:ln>
                  <a:solidFill>
                    <a:prstClr val="white"/>
                  </a:solidFill>
                </a:ln>
                <a:solidFill>
                  <a:prstClr val="black"/>
                </a:solidFill>
                <a:latin typeface="Tahoma" pitchFamily="34" charset="0"/>
                <a:cs typeface="Tahoma" pitchFamily="34" charset="0"/>
              </a:rPr>
              <a:t>IP next generation: IPv6</a:t>
            </a:r>
            <a:endParaRPr lang="th-TH" sz="36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IPv4 allocation/ availability</a:t>
            </a:r>
            <a:endParaRPr lang="th-TH" sz="43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1866900" y="1171575"/>
            <a:ext cx="5143500" cy="3857625"/>
          </a:xfrm>
          <a:prstGeom prst="rect">
            <a:avLst/>
          </a:prstGeom>
          <a:noFill/>
          <a:ln w="9525">
            <a:noFill/>
            <a:miter lim="800000"/>
            <a:headEnd/>
            <a:tailEnd/>
          </a:ln>
        </p:spPr>
      </p:pic>
      <p:pic>
        <p:nvPicPr>
          <p:cNvPr id="5" name="Picture 2"/>
          <p:cNvPicPr>
            <a:picLocks noChangeAspect="1" noChangeArrowheads="1"/>
          </p:cNvPicPr>
          <p:nvPr/>
        </p:nvPicPr>
        <p:blipFill>
          <a:blip r:embed="rId4"/>
          <a:srcRect/>
          <a:stretch>
            <a:fillRect/>
          </a:stretch>
        </p:blipFill>
        <p:spPr bwMode="auto">
          <a:xfrm>
            <a:off x="1866900" y="1171575"/>
            <a:ext cx="5143500" cy="3857625"/>
          </a:xfrm>
          <a:prstGeom prst="rect">
            <a:avLst/>
          </a:prstGeom>
          <a:noFill/>
          <a:ln w="9525">
            <a:noFill/>
            <a:miter lim="800000"/>
            <a:headEnd/>
            <a:tailEnd/>
          </a:ln>
        </p:spPr>
      </p:pic>
      <p:pic>
        <p:nvPicPr>
          <p:cNvPr id="6" name="Picture 2"/>
          <p:cNvPicPr>
            <a:picLocks noChangeAspect="1" noChangeArrowheads="1"/>
          </p:cNvPicPr>
          <p:nvPr/>
        </p:nvPicPr>
        <p:blipFill>
          <a:blip r:embed="rId5"/>
          <a:srcRect/>
          <a:stretch>
            <a:fillRect/>
          </a:stretch>
        </p:blipFill>
        <p:spPr bwMode="auto">
          <a:xfrm>
            <a:off x="1866900" y="1171575"/>
            <a:ext cx="5143500" cy="3857625"/>
          </a:xfrm>
          <a:prstGeom prst="rect">
            <a:avLst/>
          </a:prstGeom>
          <a:noFill/>
          <a:ln w="9525">
            <a:noFill/>
            <a:miter lim="800000"/>
            <a:headEnd/>
            <a:tailEnd/>
          </a:ln>
        </p:spPr>
      </p:pic>
      <p:sp>
        <p:nvSpPr>
          <p:cNvPr id="7" name="Rectangle 6"/>
          <p:cNvSpPr/>
          <p:nvPr/>
        </p:nvSpPr>
        <p:spPr>
          <a:xfrm>
            <a:off x="0" y="5181600"/>
            <a:ext cx="9144000" cy="657039"/>
          </a:xfrm>
          <a:prstGeom prst="rect">
            <a:avLst/>
          </a:prstGeom>
        </p:spPr>
        <p:txBody>
          <a:bodyPr wrap="square">
            <a:spAutoFit/>
          </a:bodyPr>
          <a:lstStyle/>
          <a:p>
            <a:pPr marL="511175" lvl="0" indent="-511175" algn="ctr" eaLnBrk="0" fontAlgn="base" hangingPunct="0">
              <a:lnSpc>
                <a:spcPct val="150000"/>
              </a:lnSpc>
              <a:spcBef>
                <a:spcPct val="20000"/>
              </a:spcBef>
              <a:spcAft>
                <a:spcPct val="0"/>
              </a:spcAft>
              <a:buClr>
                <a:srgbClr val="F79646">
                  <a:lumMod val="75000"/>
                </a:srgbClr>
              </a:buClr>
              <a:buSzPct val="100000"/>
            </a:pP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Sooner or later, we’ll run out of IPv4 </a:t>
            </a: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(32 bit)</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 addresses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IPv6</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0" y="953869"/>
            <a:ext cx="9144000" cy="646331"/>
          </a:xfrm>
          <a:prstGeom prst="rect">
            <a:avLst/>
          </a:prstGeom>
        </p:spPr>
        <p:txBody>
          <a:bodyPr wrap="square">
            <a:spAutoFit/>
          </a:bodyPr>
          <a:lstStyle/>
          <a:p>
            <a:pPr marL="511175" lvl="0" indent="-511175" algn="ctr" eaLnBrk="0" fontAlgn="base" hangingPunct="0">
              <a:spcBef>
                <a:spcPct val="20000"/>
              </a:spcBef>
              <a:spcAft>
                <a:spcPct val="0"/>
              </a:spcAft>
              <a:buClr>
                <a:srgbClr val="F79646">
                  <a:lumMod val="75000"/>
                </a:srgbClr>
              </a:buClr>
              <a:buSzPct val="100000"/>
            </a:pPr>
            <a:r>
              <a:rPr lang="en-US" sz="36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Solution: 128 bit IPv6 address</a:t>
            </a:r>
          </a:p>
        </p:txBody>
      </p:sp>
      <p:grpSp>
        <p:nvGrpSpPr>
          <p:cNvPr id="8" name="Group 7"/>
          <p:cNvGrpSpPr/>
          <p:nvPr/>
        </p:nvGrpSpPr>
        <p:grpSpPr>
          <a:xfrm>
            <a:off x="236959" y="1905000"/>
            <a:ext cx="8678441" cy="2514600"/>
            <a:chOff x="236959" y="1905000"/>
            <a:chExt cx="8678441" cy="2514600"/>
          </a:xfrm>
        </p:grpSpPr>
        <p:pic>
          <p:nvPicPr>
            <p:cNvPr id="5" name="Picture 10"/>
            <p:cNvPicPr>
              <a:picLocks noChangeAspect="1" noChangeArrowheads="1"/>
            </p:cNvPicPr>
            <p:nvPr/>
          </p:nvPicPr>
          <p:blipFill>
            <a:blip r:embed="rId3"/>
            <a:srcRect/>
            <a:stretch>
              <a:fillRect/>
            </a:stretch>
          </p:blipFill>
          <p:spPr bwMode="auto">
            <a:xfrm>
              <a:off x="236959" y="2057400"/>
              <a:ext cx="8678441" cy="2362200"/>
            </a:xfrm>
            <a:prstGeom prst="rect">
              <a:avLst/>
            </a:prstGeom>
            <a:noFill/>
            <a:ln w="9525">
              <a:noFill/>
              <a:miter lim="800000"/>
              <a:headEnd/>
              <a:tailEnd/>
            </a:ln>
            <a:effectLst/>
          </p:spPr>
        </p:pic>
        <p:sp>
          <p:nvSpPr>
            <p:cNvPr id="6" name="Rectangle 5"/>
            <p:cNvSpPr/>
            <p:nvPr/>
          </p:nvSpPr>
          <p:spPr>
            <a:xfrm>
              <a:off x="3657600" y="1905000"/>
              <a:ext cx="152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00600" y="1905000"/>
              <a:ext cx="152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IPv6 Destination Addresses</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990600" y="1143000"/>
            <a:ext cx="7772400" cy="3902607"/>
          </a:xfrm>
          <a:prstGeom prst="rect">
            <a:avLst/>
          </a:prstGeom>
        </p:spPr>
        <p:txBody>
          <a:bodyPr wrap="square">
            <a:spAutoFit/>
          </a:bodyPr>
          <a:lstStyle/>
          <a:p>
            <a:pPr marL="511175" lvl="0" indent="-511175"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err="1" smtClean="0">
                <a:ln w="0" cap="rnd" cmpd="thickThin">
                  <a:solidFill>
                    <a:prstClr val="black"/>
                  </a:solidFill>
                  <a:bevel/>
                </a:ln>
                <a:latin typeface="Microsoft Sans Serif" pitchFamily="34" charset="0"/>
                <a:cs typeface="Microsoft Sans Serif" pitchFamily="34" charset="0"/>
              </a:rPr>
              <a:t>Unicast</a:t>
            </a:r>
            <a:r>
              <a:rPr lang="en-US" sz="2800" b="1" dirty="0" smtClean="0">
                <a:ln w="0" cap="rnd" cmpd="thickThin">
                  <a:solidFill>
                    <a:prstClr val="black"/>
                  </a:solidFill>
                  <a:bevel/>
                </a:ln>
                <a:latin typeface="Microsoft Sans Serif" pitchFamily="34" charset="0"/>
                <a:cs typeface="Microsoft Sans Serif" pitchFamily="34" charset="0"/>
              </a:rPr>
              <a:t>:</a:t>
            </a:r>
          </a:p>
          <a:p>
            <a:pPr marL="511175" lvl="1" eaLnBrk="0" fontAlgn="base" hangingPunct="0">
              <a:lnSpc>
                <a:spcPct val="150000"/>
              </a:lnSpc>
              <a:spcBef>
                <a:spcPct val="20000"/>
              </a:spcBef>
              <a:spcAft>
                <a:spcPct val="0"/>
              </a:spcAft>
              <a:buClr>
                <a:schemeClr val="accent6">
                  <a:lumMod val="75000"/>
                </a:schemeClr>
              </a:buClr>
              <a:buSzPct val="100000"/>
            </a:pPr>
            <a:r>
              <a:rPr lang="en-US" sz="2400" b="1" dirty="0" smtClean="0">
                <a:ln w="0" cap="rnd" cmpd="thickThin">
                  <a:solidFill>
                    <a:prstClr val="black"/>
                  </a:solidFill>
                  <a:bevel/>
                </a:ln>
                <a:solidFill>
                  <a:schemeClr val="accent1"/>
                </a:solidFill>
                <a:latin typeface="Microsoft Sans Serif" pitchFamily="34" charset="0"/>
                <a:cs typeface="Microsoft Sans Serif" pitchFamily="34" charset="0"/>
              </a:rPr>
              <a:t>Single host receives the packet</a:t>
            </a:r>
          </a:p>
          <a:p>
            <a:pPr marL="511175" lvl="0" indent="-511175"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Multicast:</a:t>
            </a:r>
          </a:p>
          <a:p>
            <a:pPr marL="511175" lvl="1" eaLnBrk="0" fontAlgn="base" hangingPunct="0">
              <a:lnSpc>
                <a:spcPct val="150000"/>
              </a:lnSpc>
              <a:spcBef>
                <a:spcPct val="20000"/>
              </a:spcBef>
              <a:spcAft>
                <a:spcPct val="0"/>
              </a:spcAft>
              <a:buClr>
                <a:srgbClr val="F79646">
                  <a:lumMod val="75000"/>
                </a:srgbClr>
              </a:buClr>
              <a:buSzPct val="100000"/>
            </a:pPr>
            <a:r>
              <a:rPr lang="en-US" sz="2400" b="1" dirty="0" smtClean="0">
                <a:ln w="0" cap="rnd" cmpd="thickThin">
                  <a:solidFill>
                    <a:prstClr val="black"/>
                  </a:solidFill>
                  <a:bevel/>
                </a:ln>
                <a:solidFill>
                  <a:schemeClr val="accent1"/>
                </a:solidFill>
                <a:latin typeface="Microsoft Sans Serif" pitchFamily="34" charset="0"/>
                <a:cs typeface="Microsoft Sans Serif" pitchFamily="34" charset="0"/>
              </a:rPr>
              <a:t>A group of hosts receive the packet</a:t>
            </a:r>
          </a:p>
          <a:p>
            <a:pPr marL="511175" lvl="0" indent="-511175"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err="1" smtClean="0">
                <a:ln w="0" cap="rnd" cmpd="thickThin">
                  <a:solidFill>
                    <a:prstClr val="black"/>
                  </a:solidFill>
                  <a:bevel/>
                </a:ln>
                <a:solidFill>
                  <a:srgbClr val="000000"/>
                </a:solidFill>
                <a:latin typeface="Microsoft Sans Serif" pitchFamily="34" charset="0"/>
                <a:cs typeface="Microsoft Sans Serif" pitchFamily="34" charset="0"/>
              </a:rPr>
              <a:t>Anycast</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a:t>
            </a:r>
          </a:p>
          <a:p>
            <a:pPr marL="1081088" lvl="1" indent="-511175" eaLnBrk="0" fontAlgn="base" hangingPunct="0">
              <a:spcBef>
                <a:spcPct val="20000"/>
              </a:spcBef>
              <a:spcAft>
                <a:spcPct val="0"/>
              </a:spcAft>
              <a:buClr>
                <a:schemeClr val="accent6">
                  <a:lumMod val="75000"/>
                </a:schemeClr>
              </a:buClr>
              <a:buSzPct val="100000"/>
            </a:pPr>
            <a:r>
              <a:rPr lang="en-US" sz="2400" b="1" dirty="0" smtClean="0">
                <a:ln w="0" cap="rnd" cmpd="thickThin">
                  <a:solidFill>
                    <a:prstClr val="black"/>
                  </a:solidFill>
                  <a:bevel/>
                </a:ln>
                <a:solidFill>
                  <a:schemeClr val="accent1"/>
                </a:solidFill>
                <a:latin typeface="Microsoft Sans Serif" pitchFamily="34" charset="0"/>
                <a:cs typeface="Microsoft Sans Serif" pitchFamily="34" charset="0"/>
              </a:rPr>
              <a:t>Any host from a group of hosts receive the packet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defRPr/>
            </a:pPr>
            <a:r>
              <a:rPr lang="en-US" sz="4300" b="1" dirty="0" smtClean="0">
                <a:ln>
                  <a:solidFill>
                    <a:prstClr val="black"/>
                  </a:solidFill>
                </a:ln>
                <a:solidFill>
                  <a:prstClr val="white"/>
                </a:solidFill>
                <a:latin typeface="Tahoma" pitchFamily="34" charset="0"/>
                <a:cs typeface="Tahoma" pitchFamily="34" charset="0"/>
              </a:rPr>
              <a:t>		</a:t>
            </a:r>
            <a:r>
              <a:rPr lang="en-US" sz="4000" b="1" dirty="0" smtClean="0">
                <a:ln>
                  <a:solidFill>
                    <a:prstClr val="black"/>
                  </a:solidFill>
                </a:ln>
                <a:solidFill>
                  <a:prstClr val="white"/>
                </a:solidFill>
                <a:latin typeface="Tahoma" pitchFamily="34" charset="0"/>
                <a:cs typeface="Tahoma" pitchFamily="34" charset="0"/>
              </a:rPr>
              <a:t>Topic’s objectives</a:t>
            </a:r>
            <a:endParaRPr lang="th-TH" sz="4000" b="1" dirty="0">
              <a:ln>
                <a:solidFill>
                  <a:prstClr val="black"/>
                </a:solidFill>
              </a:ln>
              <a:solidFill>
                <a:prstClr val="white"/>
              </a:solidFill>
              <a:latin typeface="Tahoma" pitchFamily="34" charset="0"/>
              <a:cs typeface="Tahoma" pitchFamily="34" charset="0"/>
            </a:endParaRPr>
          </a:p>
        </p:txBody>
      </p:sp>
      <p:grpSp>
        <p:nvGrpSpPr>
          <p:cNvPr id="7" name="Group 6"/>
          <p:cNvGrpSpPr/>
          <p:nvPr/>
        </p:nvGrpSpPr>
        <p:grpSpPr>
          <a:xfrm>
            <a:off x="1600200" y="1219200"/>
            <a:ext cx="7848600" cy="2743200"/>
            <a:chOff x="1066800" y="978753"/>
            <a:chExt cx="7848600" cy="2743200"/>
          </a:xfrm>
        </p:grpSpPr>
        <p:sp>
          <p:nvSpPr>
            <p:cNvPr id="8" name="Rectangle 7"/>
            <p:cNvSpPr/>
            <p:nvPr/>
          </p:nvSpPr>
          <p:spPr>
            <a:xfrm>
              <a:off x="1295400" y="978753"/>
              <a:ext cx="3376245" cy="737702"/>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smtClean="0">
                  <a:ln w="0" cap="rnd" cmpd="thickThin">
                    <a:solidFill>
                      <a:prstClr val="black"/>
                    </a:solidFill>
                    <a:bevel/>
                  </a:ln>
                  <a:solidFill>
                    <a:srgbClr val="3333CC"/>
                  </a:solidFill>
                  <a:latin typeface="Microsoft Sans Serif" pitchFamily="34" charset="0"/>
                  <a:cs typeface="Microsoft Sans Serif" pitchFamily="34" charset="0"/>
                </a:rPr>
                <a:t>To find out about:</a:t>
              </a:r>
            </a:p>
          </p:txBody>
        </p:sp>
        <p:sp>
          <p:nvSpPr>
            <p:cNvPr id="6" name="Rectangle 5"/>
            <p:cNvSpPr/>
            <p:nvPr/>
          </p:nvSpPr>
          <p:spPr>
            <a:xfrm>
              <a:off x="1066800" y="2053804"/>
              <a:ext cx="7848600" cy="1668149"/>
            </a:xfrm>
            <a:prstGeom prst="rect">
              <a:avLst/>
            </a:prstGeom>
          </p:spPr>
          <p:txBody>
            <a:bodyPr wrap="square">
              <a:spAutoFit/>
            </a:bodyPr>
            <a:lstStyle/>
            <a:p>
              <a:pPr marL="914400" lvl="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1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IP Control Messaging: </a:t>
              </a:r>
              <a:r>
                <a:rPr lang="en-US" sz="3200" b="1" dirty="0" smtClean="0">
                  <a:ln w="0" cap="rnd" cmpd="thickThin">
                    <a:solidFill>
                      <a:prstClr val="black"/>
                    </a:solidFill>
                    <a:bevel/>
                  </a:ln>
                  <a:solidFill>
                    <a:schemeClr val="accent1"/>
                  </a:solidFill>
                  <a:latin typeface="Microsoft Sans Serif" pitchFamily="34" charset="0"/>
                  <a:cs typeface="Microsoft Sans Serif" pitchFamily="34" charset="0"/>
                </a:rPr>
                <a:t>ICMP</a:t>
              </a:r>
            </a:p>
            <a:p>
              <a:pPr marL="914400" lvl="0" indent="-627063"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IP Next-Generation: </a:t>
              </a:r>
              <a:r>
                <a:rPr lang="en-US" sz="3200" b="1" dirty="0" smtClean="0">
                  <a:ln w="0" cap="rnd" cmpd="thickThin">
                    <a:solidFill>
                      <a:prstClr val="black"/>
                    </a:solidFill>
                    <a:bevel/>
                  </a:ln>
                  <a:solidFill>
                    <a:schemeClr val="accent1"/>
                  </a:solidFill>
                  <a:latin typeface="Microsoft Sans Serif" pitchFamily="34" charset="0"/>
                  <a:cs typeface="Microsoft Sans Serif" pitchFamily="34" charset="0"/>
                </a:rPr>
                <a:t>IPv6 </a:t>
              </a:r>
            </a:p>
          </p:txBody>
        </p:sp>
      </p:gr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Representing IPv6 addresses</a:t>
            </a:r>
            <a:endParaRPr lang="th-TH" sz="40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76200" y="1752600"/>
            <a:ext cx="9067800" cy="2388346"/>
          </a:xfrm>
          <a:prstGeom prst="rect">
            <a:avLst/>
          </a:prstGeom>
        </p:spPr>
        <p:txBody>
          <a:bodyPr wrap="square">
            <a:spAutoFit/>
          </a:bodyPr>
          <a:lstStyle/>
          <a:p>
            <a:pPr marL="511175" lvl="0" indent="-511175" eaLnBrk="0" fontAlgn="base" hangingPunct="0">
              <a:lnSpc>
                <a:spcPct val="150000"/>
              </a:lnSpc>
              <a:spcBef>
                <a:spcPct val="20000"/>
              </a:spcBef>
              <a:spcAft>
                <a:spcPct val="0"/>
              </a:spcAft>
              <a:buClr>
                <a:schemeClr val="accent6">
                  <a:lumMod val="75000"/>
                </a:schemeClr>
              </a:buClr>
              <a:buSzPct val="100000"/>
              <a:buAutoNum type="arabicParenR"/>
            </a:pPr>
            <a:r>
              <a:rPr lang="en-US" sz="3200" b="1" dirty="0" smtClean="0">
                <a:ln w="0" cap="rnd" cmpd="thickThin">
                  <a:solidFill>
                    <a:prstClr val="black"/>
                  </a:solidFill>
                  <a:bevel/>
                </a:ln>
                <a:solidFill>
                  <a:srgbClr val="FF0000"/>
                </a:solidFill>
                <a:latin typeface="Microsoft Sans Serif" pitchFamily="34" charset="0"/>
                <a:cs typeface="Microsoft Sans Serif" pitchFamily="34" charset="0"/>
              </a:rPr>
              <a:t>x:x:x:x:x:x:x:x </a:t>
            </a:r>
          </a:p>
          <a:p>
            <a:pPr marL="463550" lvl="1" indent="-6350" eaLnBrk="0" fontAlgn="base" hangingPunct="0">
              <a:spcBef>
                <a:spcPct val="20000"/>
              </a:spcBef>
              <a:spcAft>
                <a:spcPct val="0"/>
              </a:spcAft>
              <a:buClr>
                <a:schemeClr val="accent6">
                  <a:lumMod val="75000"/>
                </a:schemeClr>
              </a:buClr>
              <a:buSzPct val="100000"/>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(8 colon separated fields of 16 bits each represented by 1 to 4 hexadecimal digits) </a:t>
            </a:r>
          </a:p>
          <a:p>
            <a:pPr marL="463550" lvl="1" indent="-6350" eaLnBrk="0" fontAlgn="base" hangingPunct="0">
              <a:spcBef>
                <a:spcPct val="20000"/>
              </a:spcBef>
              <a:spcAft>
                <a:spcPct val="0"/>
              </a:spcAft>
              <a:buClr>
                <a:schemeClr val="accent6">
                  <a:lumMod val="75000"/>
                </a:schemeClr>
              </a:buClr>
              <a:buSzPct val="100000"/>
            </a:pPr>
            <a:endParaRPr lang="en-US" sz="600" b="1" dirty="0" smtClean="0">
              <a:ln w="0" cap="rnd" cmpd="thickThin">
                <a:solidFill>
                  <a:prstClr val="black"/>
                </a:solidFill>
                <a:bevel/>
              </a:ln>
              <a:latin typeface="Microsoft Sans Serif" pitchFamily="34" charset="0"/>
              <a:cs typeface="Microsoft Sans Serif" pitchFamily="34" charset="0"/>
            </a:endParaRPr>
          </a:p>
          <a:p>
            <a:pPr marL="463550" lvl="1" indent="-6350" eaLnBrk="0" fontAlgn="base" hangingPunct="0">
              <a:spcBef>
                <a:spcPct val="20000"/>
              </a:spcBef>
              <a:spcAft>
                <a:spcPct val="0"/>
              </a:spcAft>
              <a:buClr>
                <a:schemeClr val="accent6">
                  <a:lumMod val="75000"/>
                </a:schemeClr>
              </a:buClr>
              <a:buSzPct val="100000"/>
            </a:pPr>
            <a:r>
              <a:rPr lang="en-US" sz="2700" b="1" dirty="0" smtClean="0">
                <a:ln w="0" cap="rnd" cmpd="thickThin">
                  <a:solidFill>
                    <a:prstClr val="black"/>
                  </a:solidFill>
                  <a:bevel/>
                </a:ln>
                <a:latin typeface="Microsoft Sans Serif" pitchFamily="34" charset="0"/>
                <a:cs typeface="Microsoft Sans Serif" pitchFamily="34" charset="0"/>
              </a:rPr>
              <a:t>Not necessary to write leading zero in individual fields</a:t>
            </a:r>
          </a:p>
        </p:txBody>
      </p:sp>
      <p:pic>
        <p:nvPicPr>
          <p:cNvPr id="9" name="Picture 10"/>
          <p:cNvPicPr>
            <a:picLocks noChangeAspect="1" noChangeArrowheads="1"/>
          </p:cNvPicPr>
          <p:nvPr/>
        </p:nvPicPr>
        <p:blipFill>
          <a:blip r:embed="rId3"/>
          <a:srcRect/>
          <a:stretch>
            <a:fillRect/>
          </a:stretch>
        </p:blipFill>
        <p:spPr bwMode="auto">
          <a:xfrm>
            <a:off x="1423988" y="4530089"/>
            <a:ext cx="6119812" cy="2175511"/>
          </a:xfrm>
          <a:prstGeom prst="rect">
            <a:avLst/>
          </a:prstGeom>
          <a:noFill/>
          <a:ln w="9525">
            <a:noFill/>
            <a:miter lim="800000"/>
            <a:headEnd/>
            <a:tailEnd/>
          </a:ln>
          <a:effectLst/>
        </p:spPr>
      </p:pic>
      <p:sp>
        <p:nvSpPr>
          <p:cNvPr id="10" name="Rectangle 9"/>
          <p:cNvSpPr/>
          <p:nvPr/>
        </p:nvSpPr>
        <p:spPr>
          <a:xfrm>
            <a:off x="152400" y="1091625"/>
            <a:ext cx="8686800" cy="584775"/>
          </a:xfrm>
          <a:prstGeom prst="rect">
            <a:avLst/>
          </a:prstGeom>
          <a:solidFill>
            <a:schemeClr val="accent6">
              <a:lumMod val="75000"/>
            </a:schemeClr>
          </a:solidFill>
        </p:spPr>
        <p:txBody>
          <a:bodyPr wrap="square">
            <a:spAutoFit/>
          </a:bodyPr>
          <a:lstStyle/>
          <a:p>
            <a:pPr marL="511175" lvl="1" indent="-511175" eaLnBrk="0" fontAlgn="base" hangingPunct="0">
              <a:spcBef>
                <a:spcPct val="20000"/>
              </a:spcBef>
              <a:spcAft>
                <a:spcPct val="0"/>
              </a:spcAft>
              <a:buClr>
                <a:schemeClr val="accent6">
                  <a:lumMod val="75000"/>
                </a:schemeClr>
              </a:buClr>
              <a:buSzPct val="100000"/>
            </a:pPr>
            <a:r>
              <a:rPr lang="en-US" sz="3200" b="1" dirty="0" smtClean="0">
                <a:ln w="0" cap="rnd" cmpd="thickThin">
                  <a:solidFill>
                    <a:schemeClr val="bg1"/>
                  </a:solidFill>
                  <a:bevel/>
                </a:ln>
                <a:solidFill>
                  <a:schemeClr val="bg1"/>
                </a:solidFill>
                <a:latin typeface="Microsoft Sans Serif" pitchFamily="34" charset="0"/>
                <a:cs typeface="Microsoft Sans Serif" pitchFamily="34" charset="0"/>
              </a:rPr>
              <a:t>3 conventional forms represent IPv6 addresses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Representing IPv6 addresses</a:t>
            </a:r>
            <a:endParaRPr lang="th-TH" sz="4000" b="1" dirty="0">
              <a:ln>
                <a:solidFill>
                  <a:prstClr val="black"/>
                </a:solidFill>
              </a:ln>
              <a:solidFill>
                <a:prstClr val="white"/>
              </a:solidFill>
              <a:latin typeface="Tahoma" pitchFamily="34" charset="0"/>
              <a:cs typeface="Tahoma" pitchFamily="34" charset="0"/>
            </a:endParaRPr>
          </a:p>
        </p:txBody>
      </p:sp>
      <p:grpSp>
        <p:nvGrpSpPr>
          <p:cNvPr id="7" name="Group 6"/>
          <p:cNvGrpSpPr/>
          <p:nvPr/>
        </p:nvGrpSpPr>
        <p:grpSpPr>
          <a:xfrm>
            <a:off x="381000" y="914400"/>
            <a:ext cx="8763000" cy="1840504"/>
            <a:chOff x="381000" y="762000"/>
            <a:chExt cx="8763000" cy="1840504"/>
          </a:xfrm>
        </p:grpSpPr>
        <p:sp>
          <p:nvSpPr>
            <p:cNvPr id="8" name="Rectangle 7"/>
            <p:cNvSpPr/>
            <p:nvPr/>
          </p:nvSpPr>
          <p:spPr>
            <a:xfrm>
              <a:off x="381000" y="762000"/>
              <a:ext cx="8763000" cy="1840504"/>
            </a:xfrm>
            <a:prstGeom prst="rect">
              <a:avLst/>
            </a:prstGeom>
          </p:spPr>
          <p:txBody>
            <a:bodyPr wrap="square">
              <a:spAutoFit/>
            </a:bodyPr>
            <a:lstStyle/>
            <a:p>
              <a:pPr marL="514350" lvl="0" indent="-514350" eaLnBrk="0" fontAlgn="base" hangingPunct="0">
                <a:lnSpc>
                  <a:spcPct val="150000"/>
                </a:lnSpc>
                <a:spcBef>
                  <a:spcPct val="20000"/>
                </a:spcBef>
                <a:spcAft>
                  <a:spcPct val="0"/>
                </a:spcAft>
                <a:buClr>
                  <a:schemeClr val="accent6">
                    <a:lumMod val="75000"/>
                  </a:schemeClr>
                </a:buClr>
                <a:buSzPct val="100000"/>
                <a:buFont typeface="+mj-lt"/>
                <a:buAutoNum type="arabicParenR" startAt="2"/>
              </a:pPr>
              <a:r>
                <a:rPr lang="en-US" sz="3200" b="1" dirty="0" smtClean="0">
                  <a:ln w="0" cap="rnd" cmpd="thickThin">
                    <a:solidFill>
                      <a:prstClr val="black"/>
                    </a:solidFill>
                    <a:bevel/>
                  </a:ln>
                  <a:solidFill>
                    <a:srgbClr val="FF0000"/>
                  </a:solidFill>
                  <a:latin typeface="Microsoft Sans Serif" pitchFamily="34" charset="0"/>
                  <a:cs typeface="Microsoft Sans Serif" pitchFamily="34" charset="0"/>
                </a:rPr>
                <a:t>x:x:x:x::x:x</a:t>
              </a:r>
            </a:p>
            <a:p>
              <a:pPr marL="514350" lvl="0" indent="-514350" eaLnBrk="0" fontAlgn="base" hangingPunct="0">
                <a:spcBef>
                  <a:spcPct val="20000"/>
                </a:spcBef>
                <a:spcAft>
                  <a:spcPct val="0"/>
                </a:spcAft>
                <a:buClr>
                  <a:schemeClr val="accent6">
                    <a:lumMod val="75000"/>
                  </a:schemeClr>
                </a:buClr>
                <a:buSzPct val="100000"/>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(The same as before except the use of      to represent one or both 16 bits of </a:t>
              </a:r>
              <a:r>
                <a:rPr lang="en-US" sz="3200" b="1" dirty="0" smtClean="0">
                  <a:ln w="0" cap="rnd" cmpd="thickThin">
                    <a:solidFill>
                      <a:prstClr val="black"/>
                    </a:solidFill>
                    <a:bevel/>
                  </a:ln>
                  <a:solidFill>
                    <a:srgbClr val="FF0000"/>
                  </a:solidFill>
                  <a:latin typeface="Microsoft Sans Serif" pitchFamily="34" charset="0"/>
                  <a:cs typeface="Microsoft Sans Serif" pitchFamily="34" charset="0"/>
                </a:rPr>
                <a:t>zeros)</a:t>
              </a:r>
            </a:p>
          </p:txBody>
        </p:sp>
        <p:sp>
          <p:nvSpPr>
            <p:cNvPr id="5" name="Rectangle 4"/>
            <p:cNvSpPr/>
            <p:nvPr/>
          </p:nvSpPr>
          <p:spPr>
            <a:xfrm>
              <a:off x="7086600" y="1311569"/>
              <a:ext cx="569387" cy="923330"/>
            </a:xfrm>
            <a:prstGeom prst="rect">
              <a:avLst/>
            </a:prstGeom>
          </p:spPr>
          <p:txBody>
            <a:bodyPr wrap="none">
              <a:spAutoFit/>
            </a:bodyPr>
            <a:lstStyle/>
            <a:p>
              <a:r>
                <a:rPr lang="en-US" sz="5400" b="1" dirty="0" smtClean="0">
                  <a:ln w="0" cap="rnd" cmpd="thickThin">
                    <a:solidFill>
                      <a:prstClr val="black"/>
                    </a:solidFill>
                    <a:bevel/>
                  </a:ln>
                  <a:latin typeface="Microsoft Sans Serif" pitchFamily="34" charset="0"/>
                  <a:cs typeface="Microsoft Sans Serif" pitchFamily="34" charset="0"/>
                </a:rPr>
                <a:t>::</a:t>
              </a:r>
              <a:endParaRPr lang="en-US" sz="5400" dirty="0"/>
            </a:p>
          </p:txBody>
        </p:sp>
      </p:grpSp>
      <p:pic>
        <p:nvPicPr>
          <p:cNvPr id="6" name="Picture 10"/>
          <p:cNvPicPr>
            <a:picLocks noChangeAspect="1" noChangeArrowheads="1"/>
          </p:cNvPicPr>
          <p:nvPr/>
        </p:nvPicPr>
        <p:blipFill>
          <a:blip r:embed="rId3"/>
          <a:srcRect/>
          <a:stretch>
            <a:fillRect/>
          </a:stretch>
        </p:blipFill>
        <p:spPr bwMode="auto">
          <a:xfrm>
            <a:off x="988201" y="3048000"/>
            <a:ext cx="4726799" cy="2142414"/>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Representing IPv6 addresses</a:t>
            </a:r>
            <a:endParaRPr lang="th-TH" sz="40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381000" y="881367"/>
            <a:ext cx="8763000" cy="5780044"/>
          </a:xfrm>
          <a:prstGeom prst="rect">
            <a:avLst/>
          </a:prstGeom>
        </p:spPr>
        <p:txBody>
          <a:bodyPr wrap="square">
            <a:spAutoFit/>
          </a:bodyPr>
          <a:lstStyle/>
          <a:p>
            <a:pPr marL="514350" lvl="0" indent="-514350" eaLnBrk="0" fontAlgn="base" hangingPunct="0">
              <a:lnSpc>
                <a:spcPct val="150000"/>
              </a:lnSpc>
              <a:spcBef>
                <a:spcPct val="20000"/>
              </a:spcBef>
              <a:spcAft>
                <a:spcPct val="0"/>
              </a:spcAft>
              <a:buClr>
                <a:schemeClr val="accent6">
                  <a:lumMod val="75000"/>
                </a:schemeClr>
              </a:buClr>
              <a:buSzPct val="100000"/>
              <a:buFont typeface="+mj-lt"/>
              <a:buAutoNum type="arabicParenR" startAt="3"/>
            </a:pPr>
            <a:r>
              <a:rPr lang="en-US" sz="3200" b="1" dirty="0" smtClean="0">
                <a:ln w="0" cap="rnd" cmpd="thickThin">
                  <a:solidFill>
                    <a:prstClr val="black"/>
                  </a:solidFill>
                  <a:bevel/>
                </a:ln>
                <a:solidFill>
                  <a:srgbClr val="FF0000"/>
                </a:solidFill>
                <a:latin typeface="Microsoft Sans Serif" pitchFamily="34" charset="0"/>
                <a:cs typeface="Microsoft Sans Serif" pitchFamily="34" charset="0"/>
              </a:rPr>
              <a:t>x:x:x:x:x:x:d.d.d.d</a:t>
            </a:r>
          </a:p>
          <a:p>
            <a:pPr marL="514350" lvl="0" indent="-514350" eaLnBrk="0" fontAlgn="base" hangingPunct="0">
              <a:lnSpc>
                <a:spcPct val="150000"/>
              </a:lnSpc>
              <a:spcBef>
                <a:spcPct val="20000"/>
              </a:spcBef>
              <a:spcAft>
                <a:spcPct val="0"/>
              </a:spcAft>
              <a:buClr>
                <a:schemeClr val="accent6">
                  <a:lumMod val="75000"/>
                </a:schemeClr>
              </a:buClr>
              <a:buSzPct val="100000"/>
            </a:pPr>
            <a:r>
              <a:rPr lang="en-US" sz="32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(Used to facilitate IPv4 to IPv6 transition)</a:t>
            </a:r>
          </a:p>
          <a:p>
            <a:pPr marL="514350" lvl="0" indent="-514350" eaLnBrk="0" fontAlgn="base" hangingPunct="0">
              <a:spcBef>
                <a:spcPct val="20000"/>
              </a:spcBef>
              <a:spcAft>
                <a:spcPct val="0"/>
              </a:spcAft>
              <a:buClr>
                <a:schemeClr val="accent6">
                  <a:lumMod val="75000"/>
                </a:schemeClr>
              </a:buClr>
              <a:buSzPct val="100000"/>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For example, IPv4 address: </a:t>
            </a:r>
            <a:r>
              <a:rPr lang="en-US" sz="2800" b="1" dirty="0" smtClean="0">
                <a:ln w="0" cap="rnd" cmpd="thickThin">
                  <a:solidFill>
                    <a:prstClr val="black"/>
                  </a:solidFill>
                  <a:bevel/>
                </a:ln>
                <a:latin typeface="Microsoft Sans Serif" pitchFamily="34" charset="0"/>
                <a:cs typeface="Microsoft Sans Serif" pitchFamily="34" charset="0"/>
              </a:rPr>
              <a:t>129.144.52.38</a:t>
            </a: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 can be extended to an IPv6 address as follows:</a:t>
            </a:r>
          </a:p>
          <a:p>
            <a:pPr marL="514350" lvl="0" indent="-514350" eaLnBrk="0" fontAlgn="base" hangingPunct="0">
              <a:lnSpc>
                <a:spcPct val="150000"/>
              </a:lnSpc>
              <a:spcBef>
                <a:spcPct val="20000"/>
              </a:spcBef>
              <a:spcAft>
                <a:spcPct val="0"/>
              </a:spcAft>
              <a:buClr>
                <a:schemeClr val="accent6">
                  <a:lumMod val="75000"/>
                </a:schemeClr>
              </a:buClr>
              <a:buSzPct val="100000"/>
            </a:pP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	</a:t>
            </a:r>
            <a:r>
              <a:rPr lang="en-US" sz="2800" dirty="0" smtClean="0"/>
              <a:t> </a:t>
            </a:r>
            <a:r>
              <a:rPr lang="en-US" sz="2800" b="1" dirty="0" smtClean="0">
                <a:ln>
                  <a:solidFill>
                    <a:sysClr val="windowText" lastClr="000000"/>
                  </a:solidFill>
                </a:ln>
                <a:solidFill>
                  <a:srgbClr val="C00000"/>
                </a:solidFill>
              </a:rPr>
              <a:t>0:0:0:0:0:0:129.144.52.38 or </a:t>
            </a:r>
          </a:p>
          <a:p>
            <a:pPr marL="514350" lvl="0" indent="-514350" eaLnBrk="0" fontAlgn="base" hangingPunct="0">
              <a:spcBef>
                <a:spcPct val="20000"/>
              </a:spcBef>
              <a:spcAft>
                <a:spcPct val="0"/>
              </a:spcAft>
              <a:buClr>
                <a:schemeClr val="accent6">
                  <a:lumMod val="75000"/>
                </a:schemeClr>
              </a:buClr>
              <a:buSzPct val="100000"/>
            </a:pPr>
            <a:r>
              <a:rPr lang="en-US" sz="2800" b="1" dirty="0" smtClean="0">
                <a:ln>
                  <a:solidFill>
                    <a:sysClr val="windowText" lastClr="000000"/>
                  </a:solidFill>
                </a:ln>
                <a:solidFill>
                  <a:srgbClr val="C00000"/>
                </a:solidFill>
              </a:rPr>
              <a:t>	::129.144.52.38</a:t>
            </a:r>
            <a:endParaRPr lang="en-US" sz="800" b="1" dirty="0" smtClean="0">
              <a:ln>
                <a:solidFill>
                  <a:sysClr val="windowText" lastClr="000000"/>
                </a:solidFill>
              </a:ln>
              <a:solidFill>
                <a:srgbClr val="C00000"/>
              </a:solidFill>
            </a:endParaRPr>
          </a:p>
          <a:p>
            <a:pPr marL="514350" lvl="0" indent="-514350" eaLnBrk="0" fontAlgn="base" hangingPunct="0">
              <a:spcBef>
                <a:spcPct val="20000"/>
              </a:spcBef>
              <a:spcAft>
                <a:spcPct val="0"/>
              </a:spcAft>
              <a:buClr>
                <a:schemeClr val="accent6">
                  <a:lumMod val="75000"/>
                </a:schemeClr>
              </a:buClr>
              <a:buSzPct val="100000"/>
            </a:pPr>
            <a:r>
              <a:rPr lang="en-US" sz="800" b="1" dirty="0" smtClean="0"/>
              <a:t>	</a:t>
            </a:r>
            <a:endParaRPr lang="en-US" sz="400" b="1" dirty="0" smtClean="0"/>
          </a:p>
          <a:p>
            <a:pPr marL="514350" lvl="0" indent="-514350" eaLnBrk="0" fontAlgn="base" hangingPunct="0">
              <a:spcBef>
                <a:spcPct val="20000"/>
              </a:spcBef>
              <a:spcAft>
                <a:spcPct val="0"/>
              </a:spcAft>
              <a:buClr>
                <a:schemeClr val="accent6">
                  <a:lumMod val="75000"/>
                </a:schemeClr>
              </a:buClr>
              <a:buSzPct val="100000"/>
            </a:pPr>
            <a:r>
              <a:rPr lang="en-US" sz="1600" b="1" dirty="0" smtClean="0"/>
              <a:t>	</a:t>
            </a:r>
            <a:r>
              <a:rPr lang="en-US" sz="2800" b="1" dirty="0" smtClean="0">
                <a:ln>
                  <a:solidFill>
                    <a:sysClr val="windowText" lastClr="000000"/>
                  </a:solidFill>
                </a:ln>
                <a:solidFill>
                  <a:schemeClr val="accent6">
                    <a:lumMod val="75000"/>
                  </a:schemeClr>
                </a:solidFill>
              </a:rPr>
              <a:t>0:0:0:0:0:FFFF:129.144.52.38 or</a:t>
            </a:r>
          </a:p>
          <a:p>
            <a:pPr marL="514350" lvl="0" indent="-514350" eaLnBrk="0" fontAlgn="base" hangingPunct="0">
              <a:spcBef>
                <a:spcPct val="20000"/>
              </a:spcBef>
              <a:spcAft>
                <a:spcPct val="0"/>
              </a:spcAft>
              <a:buClr>
                <a:schemeClr val="accent6">
                  <a:lumMod val="75000"/>
                </a:schemeClr>
              </a:buClr>
              <a:buSzPct val="100000"/>
            </a:pPr>
            <a:r>
              <a:rPr lang="en-US" sz="2800" b="1" dirty="0" smtClean="0">
                <a:ln>
                  <a:solidFill>
                    <a:sysClr val="windowText" lastClr="000000"/>
                  </a:solidFill>
                </a:ln>
                <a:solidFill>
                  <a:schemeClr val="accent6">
                    <a:lumMod val="75000"/>
                  </a:schemeClr>
                </a:solidFill>
              </a:rPr>
              <a:t>	::FFFF:129.144.52.38</a:t>
            </a:r>
            <a:endParaRPr lang="en-US" sz="2800" b="1" dirty="0" smtClean="0">
              <a:ln>
                <a:solidFill>
                  <a:sysClr val="windowText" lastClr="000000"/>
                </a:solidFill>
              </a:ln>
              <a:solidFill>
                <a:schemeClr val="accent6">
                  <a:lumMod val="75000"/>
                </a:schemeClr>
              </a:solidFill>
              <a:latin typeface="Microsoft Sans Serif" pitchFamily="34" charset="0"/>
              <a:cs typeface="Microsoft Sans Serif" pitchFamily="34" charset="0"/>
            </a:endParaRPr>
          </a:p>
          <a:p>
            <a:pPr marL="514350" lvl="0" indent="-514350" eaLnBrk="0" fontAlgn="base" hangingPunct="0">
              <a:lnSpc>
                <a:spcPct val="150000"/>
              </a:lnSpc>
              <a:spcBef>
                <a:spcPct val="20000"/>
              </a:spcBef>
              <a:spcAft>
                <a:spcPct val="0"/>
              </a:spcAft>
              <a:buClr>
                <a:schemeClr val="accent6">
                  <a:lumMod val="75000"/>
                </a:schemeClr>
              </a:buClr>
              <a:buSzPct val="100000"/>
            </a:pPr>
            <a:endParaRPr lang="en-US" sz="2800" b="1" dirty="0" smtClean="0">
              <a:ln w="0" cap="rnd" cmpd="thickThin">
                <a:solidFill>
                  <a:prstClr val="black"/>
                </a:solidFill>
                <a:bevel/>
              </a:ln>
              <a:solidFill>
                <a:srgbClr val="FF0000"/>
              </a:solidFill>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IPv6’s CIDR Support</a:t>
            </a:r>
            <a:endParaRPr lang="th-TH" sz="4000" b="1" dirty="0">
              <a:ln>
                <a:solidFill>
                  <a:prstClr val="black"/>
                </a:solidFill>
              </a:ln>
              <a:solidFill>
                <a:prstClr val="white"/>
              </a:solidFill>
              <a:latin typeface="Tahoma" pitchFamily="34" charset="0"/>
              <a:cs typeface="Tahoma" pitchFamily="34" charset="0"/>
            </a:endParaRPr>
          </a:p>
        </p:txBody>
      </p:sp>
      <p:sp>
        <p:nvSpPr>
          <p:cNvPr id="7" name="Rectangle 6"/>
          <p:cNvSpPr/>
          <p:nvPr/>
        </p:nvSpPr>
        <p:spPr>
          <a:xfrm>
            <a:off x="76200" y="990600"/>
            <a:ext cx="9067800" cy="6135526"/>
          </a:xfrm>
          <a:prstGeom prst="rect">
            <a:avLst/>
          </a:prstGeom>
        </p:spPr>
        <p:txBody>
          <a:bodyPr wrap="square">
            <a:spAutoFit/>
          </a:bodyPr>
          <a:lstStyle/>
          <a:p>
            <a:pPr marL="511175" lvl="1" indent="-511175" eaLnBrk="0" fontAlgn="base" hangingPunct="0">
              <a:spcBef>
                <a:spcPct val="20000"/>
              </a:spcBef>
              <a:spcAft>
                <a:spcPct val="0"/>
              </a:spcAft>
              <a:buClr>
                <a:schemeClr val="accent6">
                  <a:lumMod val="75000"/>
                </a:schemeClr>
              </a:buClr>
              <a:buSzPct val="100000"/>
            </a:pPr>
            <a:r>
              <a:rPr lang="en-US" sz="3200" b="1" dirty="0" smtClean="0">
                <a:ln w="0" cap="rnd" cmpd="thickThin">
                  <a:solidFill>
                    <a:prstClr val="black"/>
                  </a:solidFill>
                  <a:bevel/>
                </a:ln>
                <a:solidFill>
                  <a:schemeClr val="accent1"/>
                </a:solidFill>
                <a:latin typeface="Microsoft Sans Serif" pitchFamily="34" charset="0"/>
                <a:cs typeface="Microsoft Sans Serif" pitchFamily="34" charset="0"/>
              </a:rPr>
              <a:t>IPv6 prefixes written as in IPv4 with CIDR as</a:t>
            </a:r>
          </a:p>
          <a:p>
            <a:pPr marL="511175" lvl="1" indent="-511175" eaLnBrk="0" fontAlgn="base" hangingPunct="0">
              <a:spcBef>
                <a:spcPct val="20000"/>
              </a:spcBef>
              <a:spcAft>
                <a:spcPct val="0"/>
              </a:spcAft>
              <a:buClr>
                <a:schemeClr val="accent6">
                  <a:lumMod val="75000"/>
                </a:schemeClr>
              </a:buClr>
              <a:buSzPct val="100000"/>
            </a:pPr>
            <a:r>
              <a:rPr lang="en-US" sz="32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IPv6-address/prefix-length</a:t>
            </a:r>
          </a:p>
          <a:p>
            <a:pPr marL="511175" lvl="1" indent="-511175" algn="ctr" eaLnBrk="0" fontAlgn="base" hangingPunct="0">
              <a:lnSpc>
                <a:spcPct val="200000"/>
              </a:lnSpc>
              <a:spcBef>
                <a:spcPct val="20000"/>
              </a:spcBef>
              <a:spcAft>
                <a:spcPct val="0"/>
              </a:spcAft>
              <a:buClr>
                <a:schemeClr val="accent6">
                  <a:lumMod val="75000"/>
                </a:schemeClr>
              </a:buClr>
              <a:buSzPct val="100000"/>
            </a:pPr>
            <a:r>
              <a:rPr lang="en-US" sz="36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Example: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20010DB80000CD3 (hexadecimal)</a:t>
            </a:r>
          </a:p>
          <a:p>
            <a:pPr marL="511175" lvl="1" indent="-511175" algn="ctr" eaLnBrk="0" fontAlgn="base" hangingPunct="0">
              <a:lnSpc>
                <a:spcPct val="150000"/>
              </a:lnSpc>
              <a:spcBef>
                <a:spcPct val="20000"/>
              </a:spcBef>
              <a:spcAft>
                <a:spcPct val="0"/>
              </a:spcAft>
              <a:buClr>
                <a:schemeClr val="accent6">
                  <a:lumMod val="75000"/>
                </a:schemeClr>
              </a:buClr>
              <a:buSzPct val="100000"/>
            </a:pPr>
            <a:r>
              <a:rPr lang="en-US" sz="3200" b="1" dirty="0" smtClean="0">
                <a:ln w="0" cap="rnd" cmpd="thickThin">
                  <a:solidFill>
                    <a:prstClr val="black"/>
                  </a:solidFill>
                  <a:bevel/>
                </a:ln>
                <a:latin typeface="Microsoft Sans Serif" pitchFamily="34" charset="0"/>
                <a:cs typeface="Microsoft Sans Serif" pitchFamily="34" charset="0"/>
              </a:rPr>
              <a:t>Legal representations:</a:t>
            </a:r>
            <a:endParaRPr lang="en-US" sz="2800" dirty="0" smtClean="0"/>
          </a:p>
          <a:p>
            <a:pPr marL="855663" lvl="1" indent="-511175" eaLnBrk="0" fontAlgn="base" hangingPunct="0">
              <a:lnSpc>
                <a:spcPct val="150000"/>
              </a:lnSpc>
              <a:spcBef>
                <a:spcPct val="20000"/>
              </a:spcBef>
              <a:spcAft>
                <a:spcPct val="0"/>
              </a:spcAft>
              <a:buClr>
                <a:schemeClr val="accent6">
                  <a:lumMod val="75000"/>
                </a:schemeClr>
              </a:buClr>
              <a:buSzPct val="100000"/>
              <a:buFontTx/>
              <a:buAutoNum type="arabicParenR"/>
            </a:pP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2001:0DB8:0000:CD30:0000:0000:0000:0000/60</a:t>
            </a:r>
          </a:p>
          <a:p>
            <a:pPr marL="855663" lvl="1" indent="-511175" eaLnBrk="0" fontAlgn="base" hangingPunct="0">
              <a:lnSpc>
                <a:spcPct val="150000"/>
              </a:lnSpc>
              <a:spcBef>
                <a:spcPct val="20000"/>
              </a:spcBef>
              <a:spcAft>
                <a:spcPct val="0"/>
              </a:spcAft>
              <a:buClr>
                <a:schemeClr val="accent6">
                  <a:lumMod val="75000"/>
                </a:schemeClr>
              </a:buClr>
              <a:buSzPct val="100000"/>
              <a:buFontTx/>
              <a:buAutoNum type="arabicParenR"/>
            </a:pP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2001:0DB8</a:t>
            </a:r>
            <a:r>
              <a:rPr lang="en-US" sz="2800" b="1" dirty="0" smtClean="0">
                <a:ln w="0" cap="rnd" cmpd="thickThin">
                  <a:solidFill>
                    <a:prstClr val="black"/>
                  </a:solidFill>
                  <a:bevel/>
                </a:ln>
                <a:latin typeface="Microsoft Sans Serif" pitchFamily="34" charset="0"/>
                <a:cs typeface="Microsoft Sans Serif" pitchFamily="34" charset="0"/>
              </a:rPr>
              <a:t>::</a:t>
            </a: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CD30:0:0:0:0/60</a:t>
            </a:r>
          </a:p>
          <a:p>
            <a:pPr marL="855663" lvl="1" indent="-511175" eaLnBrk="0" fontAlgn="base" hangingPunct="0">
              <a:lnSpc>
                <a:spcPct val="150000"/>
              </a:lnSpc>
              <a:spcBef>
                <a:spcPct val="20000"/>
              </a:spcBef>
              <a:spcAft>
                <a:spcPct val="0"/>
              </a:spcAft>
              <a:buClr>
                <a:schemeClr val="accent6">
                  <a:lumMod val="75000"/>
                </a:schemeClr>
              </a:buClr>
              <a:buSzPct val="100000"/>
              <a:buFontTx/>
              <a:buAutoNum type="arabicParenR"/>
            </a:pP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2001:0DB8:0:CD30</a:t>
            </a:r>
            <a:r>
              <a:rPr lang="en-US" sz="2800" b="1" dirty="0" smtClean="0">
                <a:ln w="0" cap="rnd" cmpd="thickThin">
                  <a:solidFill>
                    <a:prstClr val="black"/>
                  </a:solidFill>
                  <a:bevel/>
                </a:ln>
                <a:latin typeface="Microsoft Sans Serif" pitchFamily="34" charset="0"/>
                <a:cs typeface="Microsoft Sans Serif" pitchFamily="34" charset="0"/>
              </a:rPr>
              <a:t>::</a:t>
            </a: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/60</a:t>
            </a:r>
          </a:p>
          <a:p>
            <a:pPr marL="514350" lvl="1" indent="-514350" eaLnBrk="0" fontAlgn="base" hangingPunct="0">
              <a:lnSpc>
                <a:spcPct val="150000"/>
              </a:lnSpc>
              <a:spcBef>
                <a:spcPct val="20000"/>
              </a:spcBef>
              <a:spcAft>
                <a:spcPct val="0"/>
              </a:spcAft>
              <a:buClr>
                <a:schemeClr val="accent6">
                  <a:lumMod val="75000"/>
                </a:schemeClr>
              </a:buClr>
              <a:buSzPct val="100000"/>
              <a:buAutoNum type="arabicParenR"/>
            </a:pPr>
            <a:endParaRPr lang="en-US" sz="2700" b="1" dirty="0" smtClean="0">
              <a:ln w="0" cap="rnd" cmpd="thickThin">
                <a:solidFill>
                  <a:prstClr val="black"/>
                </a:solidFill>
                <a:bevel/>
              </a:ln>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IPv6’s CIDR Support</a:t>
            </a:r>
            <a:endParaRPr lang="th-TH" sz="4000" b="1" dirty="0">
              <a:ln>
                <a:solidFill>
                  <a:prstClr val="black"/>
                </a:solidFill>
              </a:ln>
              <a:solidFill>
                <a:prstClr val="white"/>
              </a:solidFill>
              <a:latin typeface="Tahoma" pitchFamily="34" charset="0"/>
              <a:cs typeface="Tahoma" pitchFamily="34" charset="0"/>
            </a:endParaRPr>
          </a:p>
        </p:txBody>
      </p:sp>
      <p:sp>
        <p:nvSpPr>
          <p:cNvPr id="7" name="Rectangle 6"/>
          <p:cNvSpPr/>
          <p:nvPr/>
        </p:nvSpPr>
        <p:spPr>
          <a:xfrm>
            <a:off x="76200" y="990600"/>
            <a:ext cx="9067800" cy="5429179"/>
          </a:xfrm>
          <a:prstGeom prst="rect">
            <a:avLst/>
          </a:prstGeom>
        </p:spPr>
        <p:txBody>
          <a:bodyPr wrap="square">
            <a:spAutoFit/>
          </a:bodyPr>
          <a:lstStyle/>
          <a:p>
            <a:pPr marL="511175" lvl="1" indent="-511175" eaLnBrk="0" fontAlgn="base" hangingPunct="0">
              <a:spcBef>
                <a:spcPct val="20000"/>
              </a:spcBef>
              <a:spcAft>
                <a:spcPct val="0"/>
              </a:spcAft>
              <a:buClr>
                <a:schemeClr val="accent6">
                  <a:lumMod val="75000"/>
                </a:schemeClr>
              </a:buClr>
              <a:buSzPct val="100000"/>
            </a:pPr>
            <a:r>
              <a:rPr lang="en-US" sz="3200" b="1" dirty="0" smtClean="0">
                <a:ln w="0" cap="rnd" cmpd="thickThin">
                  <a:solidFill>
                    <a:prstClr val="black"/>
                  </a:solidFill>
                  <a:bevel/>
                </a:ln>
                <a:solidFill>
                  <a:schemeClr val="accent1"/>
                </a:solidFill>
                <a:latin typeface="Microsoft Sans Serif" pitchFamily="34" charset="0"/>
                <a:cs typeface="Microsoft Sans Serif" pitchFamily="34" charset="0"/>
              </a:rPr>
              <a:t>IPv6 prefixes written as in IPv4 with CIDR as</a:t>
            </a:r>
          </a:p>
          <a:p>
            <a:pPr marL="511175" lvl="1" indent="-511175" eaLnBrk="0" fontAlgn="base" hangingPunct="0">
              <a:spcBef>
                <a:spcPct val="20000"/>
              </a:spcBef>
              <a:spcAft>
                <a:spcPct val="0"/>
              </a:spcAft>
              <a:buClr>
                <a:schemeClr val="accent6">
                  <a:lumMod val="75000"/>
                </a:schemeClr>
              </a:buClr>
              <a:buSzPct val="100000"/>
            </a:pPr>
            <a:r>
              <a:rPr lang="en-US" sz="32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IPv6-address/prefix-length</a:t>
            </a:r>
          </a:p>
          <a:p>
            <a:pPr marL="511175" lvl="1" indent="-511175" algn="ctr" eaLnBrk="0" fontAlgn="base" hangingPunct="0">
              <a:lnSpc>
                <a:spcPct val="200000"/>
              </a:lnSpc>
              <a:spcBef>
                <a:spcPct val="20000"/>
              </a:spcBef>
              <a:spcAft>
                <a:spcPct val="0"/>
              </a:spcAft>
              <a:buClr>
                <a:schemeClr val="accent6">
                  <a:lumMod val="75000"/>
                </a:schemeClr>
              </a:buClr>
              <a:buSzPct val="100000"/>
            </a:pPr>
            <a:r>
              <a:rPr lang="en-US" sz="36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Example: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20010DB80000CD3 (hexadecimal)</a:t>
            </a:r>
          </a:p>
          <a:p>
            <a:pPr marL="1828800" lvl="1" indent="285750" eaLnBrk="0" fontAlgn="base" hangingPunct="0">
              <a:lnSpc>
                <a:spcPct val="150000"/>
              </a:lnSpc>
              <a:spcBef>
                <a:spcPct val="20000"/>
              </a:spcBef>
              <a:spcAft>
                <a:spcPct val="0"/>
              </a:spcAft>
              <a:buClr>
                <a:schemeClr val="accent6">
                  <a:lumMod val="75000"/>
                </a:schemeClr>
              </a:buClr>
              <a:buSzPct val="100000"/>
            </a:pPr>
            <a:r>
              <a:rPr lang="en-US" sz="3200" b="1" dirty="0" smtClean="0">
                <a:ln w="0" cap="rnd" cmpd="thickThin">
                  <a:solidFill>
                    <a:prstClr val="black"/>
                  </a:solidFill>
                  <a:bevel/>
                </a:ln>
                <a:latin typeface="Microsoft Sans Serif" pitchFamily="34" charset="0"/>
                <a:cs typeface="Microsoft Sans Serif" pitchFamily="34" charset="0"/>
              </a:rPr>
              <a:t>Illegal representations:</a:t>
            </a:r>
            <a:endParaRPr lang="en-US" sz="2800" dirty="0" smtClean="0"/>
          </a:p>
          <a:p>
            <a:pPr marL="2624138" lvl="1" indent="-509588" eaLnBrk="0" fontAlgn="base" hangingPunct="0">
              <a:lnSpc>
                <a:spcPct val="150000"/>
              </a:lnSpc>
              <a:spcBef>
                <a:spcPct val="20000"/>
              </a:spcBef>
              <a:spcAft>
                <a:spcPct val="0"/>
              </a:spcAft>
              <a:buClr>
                <a:schemeClr val="accent6">
                  <a:lumMod val="75000"/>
                </a:schemeClr>
              </a:buClr>
              <a:buSzPct val="100000"/>
              <a:buFontTx/>
              <a:buAutoNum type="arabicParenR"/>
            </a:pP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2001:0DB8:0:CD3/60 </a:t>
            </a:r>
          </a:p>
          <a:p>
            <a:pPr marL="2624138" lvl="1" indent="-509588" eaLnBrk="0" fontAlgn="base" hangingPunct="0">
              <a:lnSpc>
                <a:spcPct val="150000"/>
              </a:lnSpc>
              <a:spcBef>
                <a:spcPct val="20000"/>
              </a:spcBef>
              <a:spcAft>
                <a:spcPct val="0"/>
              </a:spcAft>
              <a:buClr>
                <a:schemeClr val="accent6">
                  <a:lumMod val="75000"/>
                </a:schemeClr>
              </a:buClr>
              <a:buSzPct val="100000"/>
              <a:buFontTx/>
              <a:buAutoNum type="arabicParenR"/>
            </a:pP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2001:0DB8::CD30/60</a:t>
            </a:r>
          </a:p>
          <a:p>
            <a:pPr marL="2624138" lvl="1" indent="-509588" eaLnBrk="0" fontAlgn="base" hangingPunct="0">
              <a:lnSpc>
                <a:spcPct val="150000"/>
              </a:lnSpc>
              <a:spcBef>
                <a:spcPct val="20000"/>
              </a:spcBef>
              <a:spcAft>
                <a:spcPct val="0"/>
              </a:spcAft>
              <a:buClr>
                <a:schemeClr val="accent6">
                  <a:lumMod val="75000"/>
                </a:schemeClr>
              </a:buClr>
              <a:buSzPct val="100000"/>
              <a:buFontTx/>
              <a:buAutoNum type="arabicParenR"/>
            </a:pP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2001:0DB8::CD3/60</a:t>
            </a:r>
          </a:p>
        </p:txBody>
      </p:sp>
      <p:sp>
        <p:nvSpPr>
          <p:cNvPr id="4" name="Rectangle 3"/>
          <p:cNvSpPr/>
          <p:nvPr/>
        </p:nvSpPr>
        <p:spPr>
          <a:xfrm>
            <a:off x="1524000" y="6400800"/>
            <a:ext cx="5961888" cy="369332"/>
          </a:xfrm>
          <a:prstGeom prst="rect">
            <a:avLst/>
          </a:prstGeom>
        </p:spPr>
        <p:txBody>
          <a:bodyPr wrap="none">
            <a:spAutoFit/>
          </a:bodyPr>
          <a:lstStyle/>
          <a:p>
            <a:r>
              <a:rPr lang="en-US" b="1" dirty="0" smtClean="0"/>
              <a:t>For complete details, see http://www.ietf.org/</a:t>
            </a:r>
            <a:r>
              <a:rPr lang="en-US" b="1" dirty="0" smtClean="0">
                <a:ln>
                  <a:solidFill>
                    <a:sysClr val="windowText" lastClr="000000"/>
                  </a:solidFill>
                </a:ln>
                <a:solidFill>
                  <a:srgbClr val="FF0000"/>
                </a:solidFill>
              </a:rPr>
              <a:t>rfc</a:t>
            </a:r>
            <a:r>
              <a:rPr lang="en-US" b="1" dirty="0" smtClean="0"/>
              <a:t>/rfc4291.txt</a:t>
            </a:r>
            <a:endParaRPr lang="en-US" b="1"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IPv6 Datagram</a:t>
            </a:r>
            <a:endParaRPr lang="th-TH" sz="4000" b="1" dirty="0">
              <a:ln>
                <a:solidFill>
                  <a:prstClr val="black"/>
                </a:solidFill>
              </a:ln>
              <a:solidFill>
                <a:prstClr val="white"/>
              </a:solidFill>
              <a:latin typeface="Tahoma" pitchFamily="34" charset="0"/>
              <a:cs typeface="Tahoma" pitchFamily="34" charset="0"/>
            </a:endParaRPr>
          </a:p>
        </p:txBody>
      </p:sp>
      <p:pic>
        <p:nvPicPr>
          <p:cNvPr id="2050" name="Picture 2"/>
          <p:cNvPicPr>
            <a:picLocks noChangeAspect="1" noChangeArrowheads="1"/>
          </p:cNvPicPr>
          <p:nvPr/>
        </p:nvPicPr>
        <p:blipFill>
          <a:blip r:embed="rId3"/>
          <a:srcRect t="13429"/>
          <a:stretch>
            <a:fillRect/>
          </a:stretch>
        </p:blipFill>
        <p:spPr bwMode="auto">
          <a:xfrm>
            <a:off x="685800" y="5181600"/>
            <a:ext cx="7924800" cy="1473710"/>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2547706" y="825598"/>
            <a:ext cx="4005494" cy="42036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Assigned IPv6 Prefixes</a:t>
            </a:r>
            <a:endParaRPr lang="th-TH" sz="4000" b="1" dirty="0">
              <a:ln>
                <a:solidFill>
                  <a:prstClr val="black"/>
                </a:solidFill>
              </a:ln>
              <a:solidFill>
                <a:prstClr val="white"/>
              </a:solidFill>
              <a:latin typeface="Tahoma" pitchFamily="34" charset="0"/>
              <a:cs typeface="Tahoma" pitchFamily="34" charset="0"/>
            </a:endParaRPr>
          </a:p>
        </p:txBody>
      </p:sp>
      <p:grpSp>
        <p:nvGrpSpPr>
          <p:cNvPr id="24" name="Group 23"/>
          <p:cNvGrpSpPr/>
          <p:nvPr/>
        </p:nvGrpSpPr>
        <p:grpSpPr>
          <a:xfrm>
            <a:off x="381000" y="1524000"/>
            <a:ext cx="8382000" cy="3886200"/>
            <a:chOff x="603504" y="1143000"/>
            <a:chExt cx="8083296" cy="3657600"/>
          </a:xfrm>
        </p:grpSpPr>
        <p:sp>
          <p:nvSpPr>
            <p:cNvPr id="5" name="Rectangle 4"/>
            <p:cNvSpPr/>
            <p:nvPr/>
          </p:nvSpPr>
          <p:spPr>
            <a:xfrm>
              <a:off x="609600" y="11430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ysClr val="windowText" lastClr="000000"/>
                    </a:solidFill>
                  </a:ln>
                  <a:solidFill>
                    <a:schemeClr val="accent1"/>
                  </a:solidFill>
                </a:rPr>
                <a:t>Binary Prefix</a:t>
              </a:r>
            </a:p>
          </p:txBody>
        </p:sp>
        <p:sp>
          <p:nvSpPr>
            <p:cNvPr id="6" name="Rectangle 5"/>
            <p:cNvSpPr/>
            <p:nvPr/>
          </p:nvSpPr>
          <p:spPr>
            <a:xfrm>
              <a:off x="6248400" y="1143000"/>
              <a:ext cx="243840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ln>
                    <a:solidFill>
                      <a:sysClr val="windowText" lastClr="000000"/>
                    </a:solidFill>
                  </a:ln>
                  <a:solidFill>
                    <a:schemeClr val="accent1"/>
                  </a:solidFill>
                </a:rPr>
                <a:t>Usage</a:t>
              </a:r>
              <a:endParaRPr lang="en-US" sz="2800" b="1" dirty="0">
                <a:ln>
                  <a:solidFill>
                    <a:sysClr val="windowText" lastClr="000000"/>
                  </a:solidFill>
                </a:ln>
                <a:solidFill>
                  <a:schemeClr val="accent1"/>
                </a:solidFill>
              </a:endParaRPr>
            </a:p>
          </p:txBody>
        </p:sp>
        <p:sp>
          <p:nvSpPr>
            <p:cNvPr id="7" name="Rectangle 6"/>
            <p:cNvSpPr/>
            <p:nvPr/>
          </p:nvSpPr>
          <p:spPr>
            <a:xfrm>
              <a:off x="3436180" y="11430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ysClr val="windowText" lastClr="000000"/>
                    </a:solidFill>
                  </a:ln>
                  <a:solidFill>
                    <a:schemeClr val="accent1"/>
                  </a:solidFill>
                </a:rPr>
                <a:t>Hex Prefix</a:t>
              </a:r>
            </a:p>
          </p:txBody>
        </p:sp>
        <p:sp>
          <p:nvSpPr>
            <p:cNvPr id="8" name="Rectangle 7"/>
            <p:cNvSpPr/>
            <p:nvPr/>
          </p:nvSpPr>
          <p:spPr>
            <a:xfrm>
              <a:off x="609600" y="17526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0000 0000</a:t>
              </a:r>
              <a:endParaRPr lang="en-US" sz="2800" b="1" dirty="0">
                <a:solidFill>
                  <a:schemeClr val="tx1"/>
                </a:solidFill>
              </a:endParaRPr>
            </a:p>
          </p:txBody>
        </p:sp>
        <p:sp>
          <p:nvSpPr>
            <p:cNvPr id="9" name="Rectangle 8"/>
            <p:cNvSpPr/>
            <p:nvPr/>
          </p:nvSpPr>
          <p:spPr>
            <a:xfrm>
              <a:off x="603504" y="23622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001</a:t>
              </a:r>
              <a:endParaRPr lang="en-US" sz="2800" b="1" dirty="0">
                <a:solidFill>
                  <a:schemeClr val="tx1"/>
                </a:solidFill>
              </a:endParaRPr>
            </a:p>
          </p:txBody>
        </p:sp>
        <p:sp>
          <p:nvSpPr>
            <p:cNvPr id="10" name="Rectangle 9"/>
            <p:cNvSpPr/>
            <p:nvPr/>
          </p:nvSpPr>
          <p:spPr>
            <a:xfrm>
              <a:off x="609600" y="29718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1111 1110 10</a:t>
              </a:r>
              <a:endParaRPr lang="en-US" sz="2800" b="1" dirty="0">
                <a:solidFill>
                  <a:schemeClr val="tx1"/>
                </a:solidFill>
              </a:endParaRPr>
            </a:p>
          </p:txBody>
        </p:sp>
        <p:sp>
          <p:nvSpPr>
            <p:cNvPr id="11" name="Rectangle 10"/>
            <p:cNvSpPr/>
            <p:nvPr/>
          </p:nvSpPr>
          <p:spPr>
            <a:xfrm>
              <a:off x="609600" y="35814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1111 1110 11</a:t>
              </a:r>
              <a:endParaRPr lang="en-US" sz="2800" b="1" dirty="0">
                <a:solidFill>
                  <a:schemeClr val="tx1"/>
                </a:solidFill>
              </a:endParaRPr>
            </a:p>
          </p:txBody>
        </p:sp>
        <p:sp>
          <p:nvSpPr>
            <p:cNvPr id="12" name="Rectangle 11"/>
            <p:cNvSpPr/>
            <p:nvPr/>
          </p:nvSpPr>
          <p:spPr>
            <a:xfrm>
              <a:off x="609600" y="41910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1111 1111</a:t>
              </a:r>
              <a:endParaRPr lang="en-US" sz="2800" b="1" dirty="0">
                <a:solidFill>
                  <a:schemeClr val="tx1"/>
                </a:solidFill>
              </a:endParaRPr>
            </a:p>
          </p:txBody>
        </p:sp>
        <p:sp>
          <p:nvSpPr>
            <p:cNvPr id="13" name="Rectangle 12"/>
            <p:cNvSpPr/>
            <p:nvPr/>
          </p:nvSpPr>
          <p:spPr>
            <a:xfrm>
              <a:off x="3429000" y="17526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00</a:t>
              </a:r>
              <a:endParaRPr lang="en-US" sz="2800" b="1" dirty="0">
                <a:solidFill>
                  <a:schemeClr val="tx1"/>
                </a:solidFill>
              </a:endParaRPr>
            </a:p>
          </p:txBody>
        </p:sp>
        <p:sp>
          <p:nvSpPr>
            <p:cNvPr id="14" name="Rectangle 13"/>
            <p:cNvSpPr/>
            <p:nvPr/>
          </p:nvSpPr>
          <p:spPr>
            <a:xfrm>
              <a:off x="3429000" y="23622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2000::/3</a:t>
              </a:r>
              <a:endParaRPr lang="en-US" sz="2800" b="1" dirty="0">
                <a:solidFill>
                  <a:schemeClr val="tx1"/>
                </a:solidFill>
              </a:endParaRPr>
            </a:p>
          </p:txBody>
        </p:sp>
        <p:sp>
          <p:nvSpPr>
            <p:cNvPr id="15" name="Rectangle 14"/>
            <p:cNvSpPr/>
            <p:nvPr/>
          </p:nvSpPr>
          <p:spPr>
            <a:xfrm>
              <a:off x="3436180" y="29718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FE80::/10</a:t>
              </a:r>
              <a:endParaRPr lang="en-US" sz="2800" b="1" dirty="0">
                <a:solidFill>
                  <a:schemeClr val="tx1"/>
                </a:solidFill>
              </a:endParaRPr>
            </a:p>
          </p:txBody>
        </p:sp>
        <p:sp>
          <p:nvSpPr>
            <p:cNvPr id="16" name="Rectangle 15"/>
            <p:cNvSpPr/>
            <p:nvPr/>
          </p:nvSpPr>
          <p:spPr>
            <a:xfrm>
              <a:off x="3429000" y="35814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FEC0::/10</a:t>
              </a:r>
              <a:endParaRPr lang="en-US" sz="2800" b="1" dirty="0">
                <a:solidFill>
                  <a:schemeClr val="tx1"/>
                </a:solidFill>
              </a:endParaRPr>
            </a:p>
          </p:txBody>
        </p:sp>
        <p:sp>
          <p:nvSpPr>
            <p:cNvPr id="17" name="Rectangle 16"/>
            <p:cNvSpPr/>
            <p:nvPr/>
          </p:nvSpPr>
          <p:spPr>
            <a:xfrm>
              <a:off x="3429000" y="4191000"/>
              <a:ext cx="281222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FF00::/8</a:t>
              </a:r>
              <a:endParaRPr lang="en-US" sz="2800" b="1" dirty="0">
                <a:solidFill>
                  <a:schemeClr val="tx1"/>
                </a:solidFill>
              </a:endParaRPr>
            </a:p>
          </p:txBody>
        </p:sp>
        <p:sp>
          <p:nvSpPr>
            <p:cNvPr id="19" name="Rectangle 18"/>
            <p:cNvSpPr/>
            <p:nvPr/>
          </p:nvSpPr>
          <p:spPr>
            <a:xfrm>
              <a:off x="6248400" y="1752600"/>
              <a:ext cx="243840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ln>
                    <a:solidFill>
                      <a:schemeClr val="tx1"/>
                    </a:solidFill>
                  </a:ln>
                  <a:solidFill>
                    <a:srgbClr val="C00000"/>
                  </a:solidFill>
                </a:rPr>
                <a:t>Reserved</a:t>
              </a:r>
              <a:endParaRPr lang="en-US" sz="2800" b="1" dirty="0">
                <a:ln>
                  <a:solidFill>
                    <a:schemeClr val="tx1"/>
                  </a:solidFill>
                </a:ln>
                <a:solidFill>
                  <a:srgbClr val="C00000"/>
                </a:solidFill>
              </a:endParaRPr>
            </a:p>
          </p:txBody>
        </p:sp>
        <p:sp>
          <p:nvSpPr>
            <p:cNvPr id="20" name="Rectangle 19"/>
            <p:cNvSpPr/>
            <p:nvPr/>
          </p:nvSpPr>
          <p:spPr>
            <a:xfrm>
              <a:off x="6248400" y="2362200"/>
              <a:ext cx="243840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chemeClr val="tx1"/>
                    </a:solidFill>
                  </a:ln>
                  <a:solidFill>
                    <a:srgbClr val="C00000"/>
                  </a:solidFill>
                </a:rPr>
                <a:t>Global </a:t>
              </a:r>
              <a:r>
                <a:rPr lang="en-US" sz="2800" b="1" dirty="0" err="1" smtClean="0">
                  <a:ln>
                    <a:solidFill>
                      <a:schemeClr val="tx1"/>
                    </a:solidFill>
                  </a:ln>
                  <a:solidFill>
                    <a:srgbClr val="C00000"/>
                  </a:solidFill>
                </a:rPr>
                <a:t>Unicast</a:t>
              </a:r>
              <a:endParaRPr lang="en-US" sz="2800" b="1" dirty="0">
                <a:ln>
                  <a:solidFill>
                    <a:schemeClr val="tx1"/>
                  </a:solidFill>
                </a:ln>
                <a:solidFill>
                  <a:srgbClr val="C00000"/>
                </a:solidFill>
              </a:endParaRPr>
            </a:p>
          </p:txBody>
        </p:sp>
        <p:sp>
          <p:nvSpPr>
            <p:cNvPr id="21" name="Rectangle 20"/>
            <p:cNvSpPr/>
            <p:nvPr/>
          </p:nvSpPr>
          <p:spPr>
            <a:xfrm>
              <a:off x="6248400" y="2971800"/>
              <a:ext cx="243840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ln>
                    <a:solidFill>
                      <a:schemeClr val="tx1"/>
                    </a:solidFill>
                  </a:ln>
                  <a:solidFill>
                    <a:srgbClr val="C00000"/>
                  </a:solidFill>
                </a:rPr>
                <a:t>Link Local</a:t>
              </a:r>
              <a:endParaRPr lang="en-US" sz="2800" b="1" dirty="0">
                <a:ln>
                  <a:solidFill>
                    <a:schemeClr val="tx1"/>
                  </a:solidFill>
                </a:ln>
                <a:solidFill>
                  <a:srgbClr val="C00000"/>
                </a:solidFill>
              </a:endParaRPr>
            </a:p>
          </p:txBody>
        </p:sp>
        <p:sp>
          <p:nvSpPr>
            <p:cNvPr id="22" name="Rectangle 21"/>
            <p:cNvSpPr/>
            <p:nvPr/>
          </p:nvSpPr>
          <p:spPr>
            <a:xfrm>
              <a:off x="6248400" y="3581400"/>
              <a:ext cx="243840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chemeClr val="tx1"/>
                    </a:solidFill>
                  </a:ln>
                  <a:solidFill>
                    <a:srgbClr val="C00000"/>
                  </a:solidFill>
                </a:rPr>
                <a:t>Site Local</a:t>
              </a:r>
              <a:endParaRPr lang="en-US" sz="2800" b="1" dirty="0">
                <a:ln>
                  <a:solidFill>
                    <a:schemeClr val="tx1"/>
                  </a:solidFill>
                </a:ln>
                <a:solidFill>
                  <a:srgbClr val="C00000"/>
                </a:solidFill>
              </a:endParaRPr>
            </a:p>
          </p:txBody>
        </p:sp>
        <p:sp>
          <p:nvSpPr>
            <p:cNvPr id="23" name="Rectangle 22"/>
            <p:cNvSpPr/>
            <p:nvPr/>
          </p:nvSpPr>
          <p:spPr>
            <a:xfrm>
              <a:off x="6248400" y="4191000"/>
              <a:ext cx="2438400" cy="6096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smtClean="0">
                  <a:ln>
                    <a:solidFill>
                      <a:schemeClr val="tx1"/>
                    </a:solidFill>
                  </a:ln>
                  <a:solidFill>
                    <a:srgbClr val="C00000"/>
                  </a:solidFill>
                </a:rPr>
                <a:t>Multicast</a:t>
              </a:r>
              <a:endParaRPr lang="en-US" sz="2800" b="1" dirty="0">
                <a:ln>
                  <a:solidFill>
                    <a:schemeClr val="tx1"/>
                  </a:solidFill>
                </a:ln>
                <a:solidFill>
                  <a:srgbClr val="C00000"/>
                </a:solidFill>
              </a:endParaRPr>
            </a:p>
          </p:txBody>
        </p:sp>
      </p:grpSp>
      <p:sp>
        <p:nvSpPr>
          <p:cNvPr id="25" name="Rectangle 24"/>
          <p:cNvSpPr/>
          <p:nvPr/>
        </p:nvSpPr>
        <p:spPr>
          <a:xfrm>
            <a:off x="1524000" y="5715000"/>
            <a:ext cx="5961888" cy="369332"/>
          </a:xfrm>
          <a:prstGeom prst="rect">
            <a:avLst/>
          </a:prstGeom>
        </p:spPr>
        <p:txBody>
          <a:bodyPr wrap="none">
            <a:spAutoFit/>
          </a:bodyPr>
          <a:lstStyle/>
          <a:p>
            <a:r>
              <a:rPr lang="en-US" b="1" dirty="0" smtClean="0"/>
              <a:t>For complete details, see http://www.ietf.org/</a:t>
            </a:r>
            <a:r>
              <a:rPr lang="en-US" b="1" dirty="0" smtClean="0">
                <a:ln>
                  <a:solidFill>
                    <a:sysClr val="windowText" lastClr="000000"/>
                  </a:solidFill>
                </a:ln>
                <a:solidFill>
                  <a:srgbClr val="FF0000"/>
                </a:solidFill>
              </a:rPr>
              <a:t>rfc</a:t>
            </a:r>
            <a:r>
              <a:rPr lang="en-US" b="1" dirty="0" smtClean="0"/>
              <a:t>/rfc4291.txt</a:t>
            </a:r>
            <a:endParaRPr lang="en-US"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IPv6 on Microsoft Windows</a:t>
            </a:r>
            <a:endParaRPr lang="th-TH" sz="4000" b="1" dirty="0">
              <a:ln>
                <a:solidFill>
                  <a:prstClr val="black"/>
                </a:solidFill>
              </a:ln>
              <a:solidFill>
                <a:prstClr val="white"/>
              </a:solidFill>
              <a:latin typeface="Tahoma" pitchFamily="34" charset="0"/>
              <a:cs typeface="Tahoma" pitchFamily="34" charset="0"/>
            </a:endParaRPr>
          </a:p>
        </p:txBody>
      </p:sp>
      <p:pic>
        <p:nvPicPr>
          <p:cNvPr id="1029" name="Picture 5"/>
          <p:cNvPicPr>
            <a:picLocks noChangeAspect="1" noChangeArrowheads="1"/>
          </p:cNvPicPr>
          <p:nvPr/>
        </p:nvPicPr>
        <p:blipFill>
          <a:blip r:embed="rId3"/>
          <a:srcRect/>
          <a:stretch>
            <a:fillRect/>
          </a:stretch>
        </p:blipFill>
        <p:spPr bwMode="auto">
          <a:xfrm>
            <a:off x="2857500" y="1266825"/>
            <a:ext cx="3543300" cy="4448175"/>
          </a:xfrm>
          <a:prstGeom prst="rect">
            <a:avLst/>
          </a:prstGeom>
          <a:noFill/>
          <a:ln w="9525">
            <a:solidFill>
              <a:schemeClr val="bg1">
                <a:lumMod val="50000"/>
              </a:schemeClr>
            </a:solidFill>
            <a:miter lim="800000"/>
            <a:headEnd/>
            <a:tailEnd/>
          </a:ln>
        </p:spPr>
      </p:pic>
      <p:sp>
        <p:nvSpPr>
          <p:cNvPr id="8" name="Rectangle 7"/>
          <p:cNvSpPr/>
          <p:nvPr/>
        </p:nvSpPr>
        <p:spPr>
          <a:xfrm>
            <a:off x="0" y="5923746"/>
            <a:ext cx="9144000" cy="477054"/>
          </a:xfrm>
          <a:prstGeom prst="rect">
            <a:avLst/>
          </a:prstGeom>
        </p:spPr>
        <p:txBody>
          <a:bodyPr wrap="square">
            <a:spAutoFit/>
          </a:bodyPr>
          <a:lstStyle/>
          <a:p>
            <a:pPr marL="511175" lvl="0" indent="-511175" algn="ctr" eaLnBrk="0" fontAlgn="base" hangingPunct="0">
              <a:spcBef>
                <a:spcPct val="20000"/>
              </a:spcBef>
              <a:spcAft>
                <a:spcPct val="0"/>
              </a:spcAft>
              <a:buClr>
                <a:srgbClr val="F79646">
                  <a:lumMod val="75000"/>
                </a:srgbClr>
              </a:buClr>
              <a:buSzPct val="100000"/>
            </a:pPr>
            <a:r>
              <a:rPr lang="en-US" sz="25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First of all, TCP/ IPv6 must be enabled in the OS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IPv6 on Microsoft Windows</a:t>
            </a:r>
            <a:endParaRPr lang="th-TH" sz="4000" b="1" dirty="0">
              <a:ln>
                <a:solidFill>
                  <a:prstClr val="black"/>
                </a:solidFill>
              </a:ln>
              <a:solidFill>
                <a:prstClr val="white"/>
              </a:solidFill>
              <a:latin typeface="Tahoma" pitchFamily="34" charset="0"/>
              <a:cs typeface="Tahoma" pitchFamily="34" charset="0"/>
            </a:endParaRPr>
          </a:p>
        </p:txBody>
      </p:sp>
      <p:pic>
        <p:nvPicPr>
          <p:cNvPr id="3074" name="Picture 2"/>
          <p:cNvPicPr>
            <a:picLocks noChangeAspect="1" noChangeArrowheads="1"/>
          </p:cNvPicPr>
          <p:nvPr/>
        </p:nvPicPr>
        <p:blipFill>
          <a:blip r:embed="rId3"/>
          <a:srcRect r="43333" b="8285"/>
          <a:stretch>
            <a:fillRect/>
          </a:stretch>
        </p:blipFill>
        <p:spPr bwMode="auto">
          <a:xfrm>
            <a:off x="1981200" y="1444443"/>
            <a:ext cx="5181600" cy="4270557"/>
          </a:xfrm>
          <a:prstGeom prst="rect">
            <a:avLst/>
          </a:prstGeom>
          <a:noFill/>
          <a:ln w="9525">
            <a:solidFill>
              <a:schemeClr val="bg1">
                <a:lumMod val="50000"/>
              </a:schemeClr>
            </a:solidFill>
            <a:miter lim="800000"/>
            <a:headEnd/>
            <a:tailEnd/>
          </a:ln>
        </p:spPr>
      </p:pic>
      <p:sp>
        <p:nvSpPr>
          <p:cNvPr id="7" name="Oval 6"/>
          <p:cNvSpPr/>
          <p:nvPr/>
        </p:nvSpPr>
        <p:spPr>
          <a:xfrm>
            <a:off x="2304288" y="2862072"/>
            <a:ext cx="152400" cy="15240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943600"/>
            <a:ext cx="9144000" cy="477054"/>
          </a:xfrm>
          <a:prstGeom prst="rect">
            <a:avLst/>
          </a:prstGeom>
        </p:spPr>
        <p:txBody>
          <a:bodyPr wrap="square">
            <a:spAutoFit/>
          </a:bodyPr>
          <a:lstStyle/>
          <a:p>
            <a:pPr marL="511175" lvl="0" indent="-511175" algn="ctr" eaLnBrk="0" fontAlgn="base" hangingPunct="0">
              <a:spcBef>
                <a:spcPct val="20000"/>
              </a:spcBef>
              <a:spcAft>
                <a:spcPct val="0"/>
              </a:spcAft>
              <a:buClr>
                <a:srgbClr val="F79646">
                  <a:lumMod val="75000"/>
                </a:srgbClr>
              </a:buClr>
              <a:buSzPct val="100000"/>
            </a:pPr>
            <a:r>
              <a:rPr lang="en-US" sz="25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IPv6 must then be configured </a:t>
            </a:r>
            <a:r>
              <a:rPr lang="en-US" sz="2500" b="1" dirty="0" smtClean="0">
                <a:ln w="0" cap="rnd" cmpd="thickThin">
                  <a:solidFill>
                    <a:prstClr val="black"/>
                  </a:solidFill>
                  <a:bevel/>
                </a:ln>
                <a:solidFill>
                  <a:schemeClr val="accent1"/>
                </a:solidFill>
                <a:latin typeface="Microsoft Sans Serif" pitchFamily="34" charset="0"/>
                <a:cs typeface="Microsoft Sans Serif" pitchFamily="34" charset="0"/>
              </a:rPr>
              <a:t>(along with subnet prefix length)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2000"/>
                                        <p:tgtEl>
                                          <p:spTgt spid="7"/>
                                        </p:tgtEl>
                                      </p:cBhvr>
                                    </p:animEffect>
                                    <p:set>
                                      <p:cBhvr>
                                        <p:cTn id="15" dur="1" fill="hold">
                                          <p:stCondLst>
                                            <p:cond delay="1999"/>
                                          </p:stCondLst>
                                        </p:cTn>
                                        <p:tgtEl>
                                          <p:spTgt spid="7"/>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2743200" y="1143000"/>
            <a:ext cx="5181600" cy="2616101"/>
          </a:xfrm>
          <a:prstGeom prst="rect">
            <a:avLst/>
          </a:prstGeom>
          <a:noFill/>
          <a:ln>
            <a:noFill/>
          </a:ln>
        </p:spPr>
        <p:txBody>
          <a:bodyPr wrap="square" rtlCol="0">
            <a:spAutoFit/>
          </a:bodyPr>
          <a:lstStyle/>
          <a:p>
            <a:pPr algn="l" rtl="0"/>
            <a:r>
              <a:rPr lang="en-US" sz="4400" b="1" kern="1200" dirty="0">
                <a:solidFill>
                  <a:srgbClr val="FF6600"/>
                </a:solidFill>
                <a:latin typeface="Consolas" pitchFamily="49" charset="0"/>
                <a:ea typeface="+mn-ea"/>
                <a:cs typeface="+mn-cs"/>
              </a:rPr>
              <a:t>Chapter 4:</a:t>
            </a:r>
          </a:p>
          <a:p>
            <a:pPr algn="l" rtl="0"/>
            <a:r>
              <a:rPr lang="en-US" sz="4400" b="1" kern="1200" dirty="0">
                <a:solidFill>
                  <a:srgbClr val="CCB400">
                    <a:lumMod val="40000"/>
                    <a:lumOff val="60000"/>
                  </a:srgbClr>
                </a:solidFill>
                <a:latin typeface="Consolas" pitchFamily="49" charset="0"/>
                <a:ea typeface="+mn-ea"/>
                <a:cs typeface="+mn-cs"/>
              </a:rPr>
              <a:t>Internetworking</a:t>
            </a:r>
          </a:p>
          <a:p>
            <a:pPr algn="l" rtl="0"/>
            <a:r>
              <a:rPr lang="en-US" sz="3200" b="1" kern="1200" dirty="0">
                <a:solidFill>
                  <a:srgbClr val="FF6600"/>
                </a:solidFill>
                <a:latin typeface="Consolas" pitchFamily="49" charset="0"/>
                <a:ea typeface="+mn-ea"/>
                <a:cs typeface="+mn-cs"/>
              </a:rPr>
              <a:t>Section </a:t>
            </a:r>
            <a:r>
              <a:rPr lang="en-US" sz="3200" b="1" kern="1200" dirty="0" smtClean="0">
                <a:solidFill>
                  <a:prstClr val="white"/>
                </a:solidFill>
                <a:latin typeface="Consolas" pitchFamily="49" charset="0"/>
                <a:ea typeface="+mn-ea"/>
                <a:cs typeface="+mn-cs"/>
              </a:rPr>
              <a:t>4.3.5; 4.1.8</a:t>
            </a:r>
            <a:endParaRPr lang="en-US" sz="3200" b="1" kern="1200" dirty="0">
              <a:solidFill>
                <a:prstClr val="white"/>
              </a:solidFill>
              <a:latin typeface="Consolas" pitchFamily="49" charset="0"/>
              <a:ea typeface="+mn-ea"/>
              <a:cs typeface="+mn-cs"/>
            </a:endParaRPr>
          </a:p>
          <a:p>
            <a:pPr algn="l" rtl="0"/>
            <a:r>
              <a:rPr lang="en-US" sz="4400" b="1" kern="1200" dirty="0">
                <a:solidFill>
                  <a:srgbClr val="C00000"/>
                </a:solidFill>
                <a:latin typeface="Consolas" pitchFamily="49" charset="0"/>
                <a:ea typeface="+mn-ea"/>
                <a:cs typeface="+mn-cs"/>
              </a:rPr>
              <a:t>[</a:t>
            </a:r>
            <a:r>
              <a:rPr lang="en-US" sz="4400" b="1" kern="1200" dirty="0">
                <a:solidFill>
                  <a:srgbClr val="CCB400">
                    <a:lumMod val="40000"/>
                    <a:lumOff val="60000"/>
                  </a:srgbClr>
                </a:solidFill>
                <a:latin typeface="Consolas" pitchFamily="49" charset="0"/>
                <a:ea typeface="+mn-ea"/>
                <a:cs typeface="+mn-cs"/>
              </a:rPr>
              <a:t>P&amp;D</a:t>
            </a:r>
            <a:r>
              <a:rPr lang="en-US" sz="4400" b="1" kern="1200" dirty="0">
                <a:solidFill>
                  <a:srgbClr val="C00000"/>
                </a:solidFill>
                <a:latin typeface="Consolas" pitchFamily="49" charset="0"/>
                <a:ea typeface="+mn-ea"/>
                <a:cs typeface="+mn-cs"/>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609600" y="1336928"/>
            <a:ext cx="1524000" cy="2015872"/>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
        <p:nvSpPr>
          <p:cNvPr id="5" name="TextBox 4"/>
          <p:cNvSpPr txBox="1"/>
          <p:nvPr/>
        </p:nvSpPr>
        <p:spPr>
          <a:xfrm>
            <a:off x="2743200" y="4572000"/>
            <a:ext cx="5791200" cy="1446550"/>
          </a:xfrm>
          <a:prstGeom prst="rect">
            <a:avLst/>
          </a:prstGeom>
          <a:noFill/>
          <a:ln>
            <a:noFill/>
          </a:ln>
        </p:spPr>
        <p:txBody>
          <a:bodyPr wrap="square" rtlCol="0">
            <a:spAutoFit/>
          </a:bodyPr>
          <a:lstStyle/>
          <a:p>
            <a:r>
              <a:rPr lang="en-US" sz="4400" b="1" dirty="0" smtClean="0">
                <a:solidFill>
                  <a:srgbClr val="FF6600"/>
                </a:solidFill>
                <a:latin typeface="Consolas" pitchFamily="49" charset="0"/>
              </a:rPr>
              <a:t>Chapter on ICMP </a:t>
            </a:r>
            <a:r>
              <a:rPr lang="en-US" sz="4400" b="1" dirty="0" smtClean="0">
                <a:solidFill>
                  <a:srgbClr val="C00000"/>
                </a:solidFill>
                <a:latin typeface="Consolas" pitchFamily="49" charset="0"/>
              </a:rPr>
              <a:t>[</a:t>
            </a:r>
            <a:r>
              <a:rPr lang="en-US" sz="4400" b="1" dirty="0" smtClean="0">
                <a:solidFill>
                  <a:srgbClr val="CCB400">
                    <a:lumMod val="40000"/>
                    <a:lumOff val="60000"/>
                  </a:srgbClr>
                </a:solidFill>
                <a:latin typeface="Consolas" pitchFamily="49" charset="0"/>
              </a:rPr>
              <a:t>Comer</a:t>
            </a:r>
            <a:r>
              <a:rPr lang="en-US" sz="4400" b="1" dirty="0" smtClean="0">
                <a:solidFill>
                  <a:srgbClr val="C00000"/>
                </a:solidFill>
                <a:latin typeface="Consolas" pitchFamily="49" charset="0"/>
              </a:rPr>
              <a:t>]</a:t>
            </a:r>
            <a:endParaRPr lang="en-US" sz="4400" b="1" kern="1200" dirty="0">
              <a:solidFill>
                <a:prstClr val="white"/>
              </a:solidFill>
              <a:latin typeface="Consolas" pitchFamily="49" charset="0"/>
              <a:ea typeface="+mn-ea"/>
              <a:cs typeface="+mn-cs"/>
            </a:endParaRPr>
          </a:p>
        </p:txBody>
      </p:sp>
      <p:pic>
        <p:nvPicPr>
          <p:cNvPr id="6" name="Picture 2"/>
          <p:cNvPicPr>
            <a:picLocks noChangeAspect="1" noChangeArrowheads="1"/>
          </p:cNvPicPr>
          <p:nvPr/>
        </p:nvPicPr>
        <p:blipFill>
          <a:blip r:embed="rId4" cstate="print"/>
          <a:srcRect/>
          <a:stretch>
            <a:fillRect/>
          </a:stretch>
        </p:blipFill>
        <p:spPr bwMode="auto">
          <a:xfrm>
            <a:off x="609600" y="4343400"/>
            <a:ext cx="1524000" cy="2062392"/>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323439"/>
          </a:xfrm>
          <a:prstGeom prst="rect">
            <a:avLst/>
          </a:prstGeom>
          <a:solidFill>
            <a:schemeClr val="accent6">
              <a:lumMod val="75000"/>
            </a:schemeClr>
          </a:solidFill>
        </p:spPr>
        <p:txBody>
          <a:bodyPr wrap="square" rtlCol="0">
            <a:spAutoFit/>
          </a:bodyPr>
          <a:lstStyle/>
          <a:p>
            <a:pPr algn="ctr" rtl="0"/>
            <a:r>
              <a:rPr lang="en-US" sz="4000" b="1" dirty="0" smtClean="0">
                <a:ln>
                  <a:solidFill>
                    <a:prstClr val="white"/>
                  </a:solidFill>
                </a:ln>
                <a:solidFill>
                  <a:prstClr val="black"/>
                </a:solidFill>
                <a:latin typeface="Tahoma" pitchFamily="34" charset="0"/>
                <a:cs typeface="Tahoma" pitchFamily="34" charset="0"/>
              </a:rPr>
              <a:t>Internet Control Message Protocol (ICMP)</a:t>
            </a:r>
            <a:endParaRPr lang="th-TH" sz="2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Why is ICMP used?</a:t>
            </a:r>
            <a:endParaRPr lang="th-TH" sz="4000" b="1"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76200" y="1140595"/>
            <a:ext cx="9144000" cy="4345805"/>
          </a:xfrm>
          <a:prstGeom prst="rect">
            <a:avLst/>
          </a:prstGeom>
        </p:spPr>
        <p:txBody>
          <a:bodyPr wrap="square">
            <a:spAutoFit/>
          </a:bodyPr>
          <a:lstStyle/>
          <a:p>
            <a:pPr marL="1200150" lvl="0" indent="-511175"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smtClean="0">
                <a:ln w="0" cap="rnd" cmpd="thickThin">
                  <a:solidFill>
                    <a:prstClr val="black"/>
                  </a:solidFill>
                  <a:bevel/>
                </a:ln>
                <a:latin typeface="Microsoft Sans Serif" pitchFamily="34" charset="0"/>
                <a:cs typeface="Microsoft Sans Serif" pitchFamily="34" charset="0"/>
              </a:rPr>
              <a:t>IP is best effort; i.e., packets can be:</a:t>
            </a:r>
          </a:p>
          <a:p>
            <a:pPr marL="1200150" lvl="1" indent="-511175" eaLnBrk="0" fontAlgn="base" hangingPunct="0">
              <a:lnSpc>
                <a:spcPct val="150000"/>
              </a:lnSpc>
              <a:spcBef>
                <a:spcPct val="20000"/>
              </a:spcBef>
              <a:spcAft>
                <a:spcPct val="0"/>
              </a:spcAft>
              <a:buClr>
                <a:schemeClr val="accent6">
                  <a:lumMod val="75000"/>
                </a:schemeClr>
              </a:buClr>
              <a:buSzPct val="100000"/>
            </a:pPr>
            <a:r>
              <a:rPr lang="en-US" sz="2400" b="1" dirty="0" smtClean="0">
                <a:ln w="0" cap="rnd" cmpd="thickThin">
                  <a:solidFill>
                    <a:prstClr val="black"/>
                  </a:solidFill>
                  <a:bevel/>
                </a:ln>
                <a:solidFill>
                  <a:schemeClr val="accent1"/>
                </a:solidFill>
                <a:latin typeface="Microsoft Sans Serif" pitchFamily="34" charset="0"/>
                <a:cs typeface="Microsoft Sans Serif" pitchFamily="34" charset="0"/>
              </a:rPr>
              <a:t>Lost, delayed, duplicated, delivered out of order, corrupted. </a:t>
            </a:r>
          </a:p>
          <a:p>
            <a:pPr marL="1200150" lvl="0" indent="-511175"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Best-effort, however, does not mean careless</a:t>
            </a:r>
          </a:p>
          <a:p>
            <a:pPr marL="1200150" lvl="1" indent="-511175" eaLnBrk="0" fontAlgn="base" hangingPunct="0">
              <a:lnSpc>
                <a:spcPct val="150000"/>
              </a:lnSpc>
              <a:spcBef>
                <a:spcPct val="20000"/>
              </a:spcBef>
              <a:spcAft>
                <a:spcPct val="0"/>
              </a:spcAft>
              <a:buClr>
                <a:srgbClr val="F79646">
                  <a:lumMod val="75000"/>
                </a:srgbClr>
              </a:buClr>
              <a:buSzPct val="100000"/>
            </a:pPr>
            <a:r>
              <a:rPr lang="en-US" sz="2400" b="1" dirty="0" smtClean="0">
                <a:ln w="0" cap="rnd" cmpd="thickThin">
                  <a:solidFill>
                    <a:prstClr val="black"/>
                  </a:solidFill>
                  <a:bevel/>
                </a:ln>
                <a:solidFill>
                  <a:schemeClr val="accent1"/>
                </a:solidFill>
                <a:latin typeface="Microsoft Sans Serif" pitchFamily="34" charset="0"/>
                <a:cs typeface="Microsoft Sans Serif" pitchFamily="34" charset="0"/>
              </a:rPr>
              <a:t>IP attempts to avoid/ detect errors (without  guarantees)</a:t>
            </a:r>
          </a:p>
          <a:p>
            <a:pPr marL="1200150" lvl="0" indent="-511175"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ICMP is used for:</a:t>
            </a:r>
          </a:p>
          <a:p>
            <a:pPr marL="1200150" lvl="1" indent="-511175" eaLnBrk="0" fontAlgn="base" hangingPunct="0">
              <a:spcBef>
                <a:spcPct val="20000"/>
              </a:spcBef>
              <a:spcAft>
                <a:spcPct val="0"/>
              </a:spcAft>
              <a:buClr>
                <a:schemeClr val="accent6">
                  <a:lumMod val="75000"/>
                </a:schemeClr>
              </a:buClr>
              <a:buSzPct val="100000"/>
              <a:buFont typeface="+mj-lt"/>
              <a:buAutoNum type="alphaLcPeriod"/>
            </a:pPr>
            <a:r>
              <a:rPr lang="en-US" sz="2400" b="1" dirty="0" smtClean="0">
                <a:ln w="0" cap="rnd" cmpd="thickThin">
                  <a:solidFill>
                    <a:prstClr val="black"/>
                  </a:solidFill>
                  <a:bevel/>
                </a:ln>
                <a:solidFill>
                  <a:schemeClr val="accent1"/>
                </a:solidFill>
                <a:latin typeface="Microsoft Sans Serif" pitchFamily="34" charset="0"/>
                <a:cs typeface="Microsoft Sans Serif" pitchFamily="34" charset="0"/>
              </a:rPr>
              <a:t>Error reporting</a:t>
            </a:r>
          </a:p>
          <a:p>
            <a:pPr marL="1200150" lvl="1" indent="-511175" eaLnBrk="0" fontAlgn="base" hangingPunct="0">
              <a:spcBef>
                <a:spcPct val="20000"/>
              </a:spcBef>
              <a:spcAft>
                <a:spcPct val="0"/>
              </a:spcAft>
              <a:buClr>
                <a:schemeClr val="accent6">
                  <a:lumMod val="75000"/>
                </a:schemeClr>
              </a:buClr>
              <a:buSzPct val="100000"/>
              <a:buFont typeface="+mj-lt"/>
              <a:buAutoNum type="alphaLcPeriod"/>
            </a:pPr>
            <a:r>
              <a:rPr lang="en-US" sz="2400" b="1" dirty="0" smtClean="0">
                <a:ln w="0" cap="rnd" cmpd="thickThin">
                  <a:solidFill>
                    <a:prstClr val="black"/>
                  </a:solidFill>
                  <a:bevel/>
                </a:ln>
                <a:solidFill>
                  <a:schemeClr val="accent1"/>
                </a:solidFill>
                <a:latin typeface="Microsoft Sans Serif" pitchFamily="34" charset="0"/>
                <a:cs typeface="Microsoft Sans Serif" pitchFamily="34" charset="0"/>
              </a:rPr>
              <a:t>Information querying</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Encapsulation</a:t>
            </a:r>
            <a:endParaRPr lang="th-TH" sz="40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1020763" y="2051050"/>
            <a:ext cx="7100887" cy="2751138"/>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Message Types</a:t>
            </a:r>
            <a:endParaRPr lang="th-TH" sz="40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304800" y="1295400"/>
            <a:ext cx="4457700" cy="3933825"/>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5038725" y="1362075"/>
            <a:ext cx="3952875" cy="28289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Error Messages</a:t>
            </a:r>
            <a:endParaRPr lang="th-TH" sz="4000" b="1" dirty="0">
              <a:ln>
                <a:solidFill>
                  <a:prstClr val="black"/>
                </a:solidFill>
              </a:ln>
              <a:solidFill>
                <a:prstClr val="white"/>
              </a:solidFill>
              <a:latin typeface="Tahoma" pitchFamily="34" charset="0"/>
              <a:cs typeface="Tahoma" pitchFamily="34" charset="0"/>
            </a:endParaRPr>
          </a:p>
        </p:txBody>
      </p:sp>
      <p:pic>
        <p:nvPicPr>
          <p:cNvPr id="5" name="Picture 11"/>
          <p:cNvPicPr>
            <a:picLocks noChangeAspect="1" noChangeArrowheads="1"/>
          </p:cNvPicPr>
          <p:nvPr/>
        </p:nvPicPr>
        <p:blipFill>
          <a:blip r:embed="rId3"/>
          <a:srcRect/>
          <a:stretch>
            <a:fillRect/>
          </a:stretch>
        </p:blipFill>
        <p:spPr bwMode="auto">
          <a:xfrm>
            <a:off x="381000" y="1066800"/>
            <a:ext cx="8391525" cy="1630362"/>
          </a:xfrm>
          <a:prstGeom prst="rect">
            <a:avLst/>
          </a:prstGeom>
          <a:noFill/>
          <a:ln w="9525">
            <a:noFill/>
            <a:miter lim="800000"/>
            <a:headEnd/>
            <a:tailEnd/>
          </a:ln>
          <a:effectLst/>
        </p:spPr>
      </p:pic>
      <p:sp>
        <p:nvSpPr>
          <p:cNvPr id="10" name="Rectangle 9"/>
          <p:cNvSpPr/>
          <p:nvPr/>
        </p:nvSpPr>
        <p:spPr>
          <a:xfrm>
            <a:off x="381000" y="2133600"/>
            <a:ext cx="1344168" cy="5441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381000" y="2727365"/>
            <a:ext cx="7620000" cy="1463633"/>
            <a:chOff x="381000" y="2727365"/>
            <a:chExt cx="7620000" cy="1704788"/>
          </a:xfrm>
        </p:grpSpPr>
        <p:sp>
          <p:nvSpPr>
            <p:cNvPr id="12" name="Freeform 11"/>
            <p:cNvSpPr/>
            <p:nvPr/>
          </p:nvSpPr>
          <p:spPr>
            <a:xfrm>
              <a:off x="381000" y="2727365"/>
              <a:ext cx="7620000" cy="1704788"/>
            </a:xfrm>
            <a:custGeom>
              <a:avLst/>
              <a:gdLst>
                <a:gd name="connsiteX0" fmla="*/ 0 w 4648200"/>
                <a:gd name="connsiteY0" fmla="*/ 165103 h 990600"/>
                <a:gd name="connsiteX1" fmla="*/ 48358 w 4648200"/>
                <a:gd name="connsiteY1" fmla="*/ 48358 h 990600"/>
                <a:gd name="connsiteX2" fmla="*/ 165104 w 4648200"/>
                <a:gd name="connsiteY2" fmla="*/ 1 h 990600"/>
                <a:gd name="connsiteX3" fmla="*/ 4483097 w 4648200"/>
                <a:gd name="connsiteY3" fmla="*/ 0 h 990600"/>
                <a:gd name="connsiteX4" fmla="*/ 4599842 w 4648200"/>
                <a:gd name="connsiteY4" fmla="*/ 48358 h 990600"/>
                <a:gd name="connsiteX5" fmla="*/ 4648199 w 4648200"/>
                <a:gd name="connsiteY5" fmla="*/ 165104 h 990600"/>
                <a:gd name="connsiteX6" fmla="*/ 4648200 w 4648200"/>
                <a:gd name="connsiteY6" fmla="*/ 825497 h 990600"/>
                <a:gd name="connsiteX7" fmla="*/ 4599842 w 4648200"/>
                <a:gd name="connsiteY7" fmla="*/ 942242 h 990600"/>
                <a:gd name="connsiteX8" fmla="*/ 4483096 w 4648200"/>
                <a:gd name="connsiteY8" fmla="*/ 990600 h 990600"/>
                <a:gd name="connsiteX9" fmla="*/ 165103 w 4648200"/>
                <a:gd name="connsiteY9" fmla="*/ 990600 h 990600"/>
                <a:gd name="connsiteX10" fmla="*/ 48358 w 4648200"/>
                <a:gd name="connsiteY10" fmla="*/ 942242 h 990600"/>
                <a:gd name="connsiteX11" fmla="*/ 1 w 4648200"/>
                <a:gd name="connsiteY11" fmla="*/ 825496 h 990600"/>
                <a:gd name="connsiteX12" fmla="*/ 0 w 4648200"/>
                <a:gd name="connsiteY12" fmla="*/ 165103 h 990600"/>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4483097 w 4648200"/>
                <a:gd name="connsiteY4" fmla="*/ 625434 h 1616034"/>
                <a:gd name="connsiteX5" fmla="*/ 4599842 w 4648200"/>
                <a:gd name="connsiteY5" fmla="*/ 673792 h 1616034"/>
                <a:gd name="connsiteX6" fmla="*/ 4648199 w 4648200"/>
                <a:gd name="connsiteY6" fmla="*/ 790538 h 1616034"/>
                <a:gd name="connsiteX7" fmla="*/ 4648200 w 4648200"/>
                <a:gd name="connsiteY7" fmla="*/ 1450931 h 1616034"/>
                <a:gd name="connsiteX8" fmla="*/ 4599842 w 4648200"/>
                <a:gd name="connsiteY8" fmla="*/ 1567676 h 1616034"/>
                <a:gd name="connsiteX9" fmla="*/ 4483096 w 4648200"/>
                <a:gd name="connsiteY9" fmla="*/ 1616034 h 1616034"/>
                <a:gd name="connsiteX10" fmla="*/ 165103 w 4648200"/>
                <a:gd name="connsiteY10" fmla="*/ 1616034 h 1616034"/>
                <a:gd name="connsiteX11" fmla="*/ 48358 w 4648200"/>
                <a:gd name="connsiteY11" fmla="*/ 1567676 h 1616034"/>
                <a:gd name="connsiteX12" fmla="*/ 1 w 4648200"/>
                <a:gd name="connsiteY12" fmla="*/ 1450930 h 1616034"/>
                <a:gd name="connsiteX13" fmla="*/ 0 w 4648200"/>
                <a:gd name="connsiteY13"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480951 w 4648200"/>
                <a:gd name="connsiteY3" fmla="*/ 622465 h 1616034"/>
                <a:gd name="connsiteX4" fmla="*/ 670956 w 4648200"/>
                <a:gd name="connsiteY4" fmla="*/ 0 h 1616034"/>
                <a:gd name="connsiteX5" fmla="*/ 727364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4809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8797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512004 h 1337501"/>
                <a:gd name="connsiteX1" fmla="*/ 165104 w 4648200"/>
                <a:gd name="connsiteY1" fmla="*/ 346902 h 1337501"/>
                <a:gd name="connsiteX2" fmla="*/ 633351 w 4648200"/>
                <a:gd name="connsiteY2" fmla="*/ 343932 h 1337501"/>
                <a:gd name="connsiteX3" fmla="*/ 670956 w 4648200"/>
                <a:gd name="connsiteY3" fmla="*/ 0 h 1337501"/>
                <a:gd name="connsiteX4" fmla="*/ 879764 w 4648200"/>
                <a:gd name="connsiteY4" fmla="*/ 330078 h 1337501"/>
                <a:gd name="connsiteX5" fmla="*/ 4483097 w 4648200"/>
                <a:gd name="connsiteY5" fmla="*/ 346901 h 1337501"/>
                <a:gd name="connsiteX6" fmla="*/ 4599842 w 4648200"/>
                <a:gd name="connsiteY6" fmla="*/ 395259 h 1337501"/>
                <a:gd name="connsiteX7" fmla="*/ 4648199 w 4648200"/>
                <a:gd name="connsiteY7" fmla="*/ 512005 h 1337501"/>
                <a:gd name="connsiteX8" fmla="*/ 4648200 w 4648200"/>
                <a:gd name="connsiteY8" fmla="*/ 1172398 h 1337501"/>
                <a:gd name="connsiteX9" fmla="*/ 4599842 w 4648200"/>
                <a:gd name="connsiteY9" fmla="*/ 1289143 h 1337501"/>
                <a:gd name="connsiteX10" fmla="*/ 4483096 w 4648200"/>
                <a:gd name="connsiteY10" fmla="*/ 1337501 h 1337501"/>
                <a:gd name="connsiteX11" fmla="*/ 165103 w 4648200"/>
                <a:gd name="connsiteY11" fmla="*/ 1337501 h 1337501"/>
                <a:gd name="connsiteX12" fmla="*/ 48358 w 4648200"/>
                <a:gd name="connsiteY12" fmla="*/ 1289143 h 1337501"/>
                <a:gd name="connsiteX13" fmla="*/ 1 w 4648200"/>
                <a:gd name="connsiteY13" fmla="*/ 1172397 h 1337501"/>
                <a:gd name="connsiteX14" fmla="*/ 0 w 4648200"/>
                <a:gd name="connsiteY14" fmla="*/ 512004 h 133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48200" h="1337501">
                  <a:moveTo>
                    <a:pt x="0" y="512004"/>
                  </a:moveTo>
                  <a:cubicBezTo>
                    <a:pt x="27517" y="374421"/>
                    <a:pt x="84946" y="374914"/>
                    <a:pt x="165104" y="346902"/>
                  </a:cubicBezTo>
                  <a:lnTo>
                    <a:pt x="633351" y="343932"/>
                  </a:lnTo>
                  <a:lnTo>
                    <a:pt x="670956" y="0"/>
                  </a:lnTo>
                  <a:lnTo>
                    <a:pt x="879764" y="330078"/>
                  </a:lnTo>
                  <a:lnTo>
                    <a:pt x="4483097" y="346901"/>
                  </a:lnTo>
                  <a:cubicBezTo>
                    <a:pt x="4526885" y="346901"/>
                    <a:pt x="4568880" y="364296"/>
                    <a:pt x="4599842" y="395259"/>
                  </a:cubicBezTo>
                  <a:cubicBezTo>
                    <a:pt x="4630805" y="426222"/>
                    <a:pt x="4648199" y="468217"/>
                    <a:pt x="4648199" y="512005"/>
                  </a:cubicBezTo>
                  <a:cubicBezTo>
                    <a:pt x="4648199" y="732136"/>
                    <a:pt x="4648200" y="952267"/>
                    <a:pt x="4648200" y="1172398"/>
                  </a:cubicBezTo>
                  <a:cubicBezTo>
                    <a:pt x="4648200" y="1216186"/>
                    <a:pt x="4630805" y="1258181"/>
                    <a:pt x="4599842" y="1289143"/>
                  </a:cubicBezTo>
                  <a:cubicBezTo>
                    <a:pt x="4568879" y="1320106"/>
                    <a:pt x="4526885" y="1337501"/>
                    <a:pt x="4483096" y="1337501"/>
                  </a:cubicBezTo>
                  <a:lnTo>
                    <a:pt x="165103" y="1337501"/>
                  </a:lnTo>
                  <a:cubicBezTo>
                    <a:pt x="121315" y="1337501"/>
                    <a:pt x="79320" y="1320106"/>
                    <a:pt x="48358" y="1289143"/>
                  </a:cubicBezTo>
                  <a:cubicBezTo>
                    <a:pt x="17395" y="1258180"/>
                    <a:pt x="1" y="1216186"/>
                    <a:pt x="1" y="1172397"/>
                  </a:cubicBezTo>
                  <a:cubicBezTo>
                    <a:pt x="1" y="952266"/>
                    <a:pt x="0" y="732135"/>
                    <a:pt x="0" y="512004"/>
                  </a:cubicBezTo>
                  <a:close/>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3400" y="3189584"/>
              <a:ext cx="7467600" cy="1023033"/>
            </a:xfrm>
            <a:prstGeom prst="rect">
              <a:avLst/>
            </a:prstGeom>
            <a:ln>
              <a:noFill/>
            </a:ln>
          </p:spPr>
          <p:txBody>
            <a:bodyPr wrap="square">
              <a:spAutoFit/>
            </a:bodyPr>
            <a:lstStyle/>
            <a:p>
              <a:pPr>
                <a:lnSpc>
                  <a:spcPct val="150000"/>
                </a:lnSpc>
              </a:pP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Sent when a router determines that a packet cannot be delivered.</a:t>
              </a:r>
            </a:p>
            <a:p>
              <a:pPr>
                <a:lnSpc>
                  <a:spcPct val="150000"/>
                </a:lnSpc>
              </a:pPr>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It is specified whether destination host is unreachable or the network</a:t>
              </a:r>
              <a:endParaRPr lang="en-US" dirty="0">
                <a:solidFill>
                  <a:schemeClr val="accent1"/>
                </a:solidFill>
              </a:endParaRPr>
            </a:p>
          </p:txBody>
        </p:sp>
      </p:grpSp>
      <p:grpSp>
        <p:nvGrpSpPr>
          <p:cNvPr id="14" name="Group 13"/>
          <p:cNvGrpSpPr/>
          <p:nvPr/>
        </p:nvGrpSpPr>
        <p:grpSpPr>
          <a:xfrm>
            <a:off x="304800" y="4343400"/>
            <a:ext cx="7749166" cy="2057400"/>
            <a:chOff x="388180" y="4419600"/>
            <a:chExt cx="7749166" cy="2057400"/>
          </a:xfrm>
        </p:grpSpPr>
        <p:grpSp>
          <p:nvGrpSpPr>
            <p:cNvPr id="15" name="Group 18"/>
            <p:cNvGrpSpPr/>
            <p:nvPr/>
          </p:nvGrpSpPr>
          <p:grpSpPr>
            <a:xfrm>
              <a:off x="457200" y="4800600"/>
              <a:ext cx="7620000" cy="1676400"/>
              <a:chOff x="533400" y="4800600"/>
              <a:chExt cx="8229600" cy="2133600"/>
            </a:xfrm>
          </p:grpSpPr>
          <p:sp>
            <p:nvSpPr>
              <p:cNvPr id="27" name="Rectangle 26"/>
              <p:cNvSpPr/>
              <p:nvPr/>
            </p:nvSpPr>
            <p:spPr>
              <a:xfrm>
                <a:off x="5334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908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648200" y="48006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334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6482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33400" y="58674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33400" y="64008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871510" y="4846320"/>
              <a:ext cx="104067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Type (</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3</a:t>
              </a: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p>
          </p:txBody>
        </p:sp>
        <p:sp>
          <p:nvSpPr>
            <p:cNvPr id="17" name="Rectangle 16"/>
            <p:cNvSpPr/>
            <p:nvPr/>
          </p:nvSpPr>
          <p:spPr>
            <a:xfrm>
              <a:off x="2472169" y="4846320"/>
              <a:ext cx="1649811"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Code (0 to 12)</a:t>
              </a:r>
              <a:endParaRPr lang="en-US" dirty="0"/>
            </a:p>
          </p:txBody>
        </p:sp>
        <p:sp>
          <p:nvSpPr>
            <p:cNvPr id="18" name="Rectangle 17"/>
            <p:cNvSpPr/>
            <p:nvPr/>
          </p:nvSpPr>
          <p:spPr>
            <a:xfrm>
              <a:off x="5430892" y="4846320"/>
              <a:ext cx="1274708"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Checksum</a:t>
              </a:r>
              <a:endParaRPr lang="en-US" dirty="0"/>
            </a:p>
          </p:txBody>
        </p:sp>
        <p:sp>
          <p:nvSpPr>
            <p:cNvPr id="19" name="Rectangle 18"/>
            <p:cNvSpPr/>
            <p:nvPr/>
          </p:nvSpPr>
          <p:spPr>
            <a:xfrm>
              <a:off x="1676400" y="5269468"/>
              <a:ext cx="107273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Identifier</a:t>
              </a:r>
              <a:endParaRPr lang="en-US" dirty="0"/>
            </a:p>
          </p:txBody>
        </p:sp>
        <p:sp>
          <p:nvSpPr>
            <p:cNvPr id="20" name="Rectangle 19"/>
            <p:cNvSpPr/>
            <p:nvPr/>
          </p:nvSpPr>
          <p:spPr>
            <a:xfrm>
              <a:off x="5029200" y="5269468"/>
              <a:ext cx="210506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Sequence Number</a:t>
              </a:r>
              <a:endParaRPr lang="en-US" dirty="0"/>
            </a:p>
          </p:txBody>
        </p:sp>
        <p:sp>
          <p:nvSpPr>
            <p:cNvPr id="21" name="Rectangle 20"/>
            <p:cNvSpPr/>
            <p:nvPr/>
          </p:nvSpPr>
          <p:spPr>
            <a:xfrm>
              <a:off x="3472364" y="5669280"/>
              <a:ext cx="1556836"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Optional data</a:t>
              </a:r>
              <a:endParaRPr lang="en-US" dirty="0"/>
            </a:p>
          </p:txBody>
        </p:sp>
        <p:sp>
          <p:nvSpPr>
            <p:cNvPr id="22" name="Rectangle 21"/>
            <p:cNvSpPr/>
            <p:nvPr/>
          </p:nvSpPr>
          <p:spPr>
            <a:xfrm>
              <a:off x="4038600" y="5943600"/>
              <a:ext cx="675185" cy="523220"/>
            </a:xfrm>
            <a:prstGeom prst="rect">
              <a:avLst/>
            </a:prstGeom>
          </p:spPr>
          <p:txBody>
            <a:bodyPr wrap="none">
              <a:spAutoFit/>
            </a:bodyPr>
            <a:lstStyle/>
            <a:p>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 .</a:t>
              </a:r>
              <a:endParaRPr lang="en-US" sz="2800" dirty="0"/>
            </a:p>
          </p:txBody>
        </p:sp>
        <p:sp>
          <p:nvSpPr>
            <p:cNvPr id="23" name="Rectangle 22"/>
            <p:cNvSpPr/>
            <p:nvPr/>
          </p:nvSpPr>
          <p:spPr>
            <a:xfrm>
              <a:off x="388180" y="4431268"/>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0</a:t>
              </a:r>
              <a:endParaRPr lang="en-US" dirty="0"/>
            </a:p>
          </p:txBody>
        </p:sp>
        <p:sp>
          <p:nvSpPr>
            <p:cNvPr id="24" name="Rectangle 23"/>
            <p:cNvSpPr/>
            <p:nvPr/>
          </p:nvSpPr>
          <p:spPr>
            <a:xfrm>
              <a:off x="2293180" y="4419600"/>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8</a:t>
              </a:r>
              <a:endParaRPr lang="en-US" dirty="0"/>
            </a:p>
          </p:txBody>
        </p:sp>
        <p:sp>
          <p:nvSpPr>
            <p:cNvPr id="25" name="Rectangle 24"/>
            <p:cNvSpPr/>
            <p:nvPr/>
          </p:nvSpPr>
          <p:spPr>
            <a:xfrm>
              <a:off x="4146139" y="4419600"/>
              <a:ext cx="502061"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16</a:t>
              </a:r>
              <a:endParaRPr lang="en-US" dirty="0"/>
            </a:p>
          </p:txBody>
        </p:sp>
        <p:sp>
          <p:nvSpPr>
            <p:cNvPr id="26" name="Rectangle 25"/>
            <p:cNvSpPr/>
            <p:nvPr/>
          </p:nvSpPr>
          <p:spPr>
            <a:xfrm>
              <a:off x="7696200" y="4419600"/>
              <a:ext cx="441146"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31</a:t>
              </a:r>
              <a:endParaRPr lang="en-US" dirty="0"/>
            </a:p>
          </p:txBody>
        </p:sp>
      </p:grpSp>
      <p:sp>
        <p:nvSpPr>
          <p:cNvPr id="34" name="Oval 33"/>
          <p:cNvSpPr/>
          <p:nvPr/>
        </p:nvSpPr>
        <p:spPr>
          <a:xfrm>
            <a:off x="609600" y="4572000"/>
            <a:ext cx="1600200" cy="838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xit" presetSubtype="0" fill="hold" grpId="1" nodeType="after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2000"/>
                                        <p:tgtEl>
                                          <p:spTgt spid="34"/>
                                        </p:tgtEl>
                                      </p:cBhvr>
                                    </p:animEffect>
                                  </p:childTnLst>
                                  <p:subTnLst>
                                    <p:set>
                                      <p:cBhvr override="childStyle">
                                        <p:cTn dur="1" fill="hold" display="0" masterRel="sameClick" afterEffect="1">
                                          <p:stCondLst>
                                            <p:cond evt="end" delay="0">
                                              <p:tn val="18"/>
                                            </p:cond>
                                          </p:stCondLst>
                                        </p:cTn>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Error Messages</a:t>
            </a:r>
            <a:endParaRPr lang="th-TH" sz="4000" b="1" dirty="0">
              <a:ln>
                <a:solidFill>
                  <a:prstClr val="black"/>
                </a:solidFill>
              </a:ln>
              <a:solidFill>
                <a:prstClr val="white"/>
              </a:solidFill>
              <a:latin typeface="Tahoma" pitchFamily="34" charset="0"/>
              <a:cs typeface="Tahoma" pitchFamily="34" charset="0"/>
            </a:endParaRPr>
          </a:p>
        </p:txBody>
      </p:sp>
      <p:pic>
        <p:nvPicPr>
          <p:cNvPr id="5" name="Picture 11"/>
          <p:cNvPicPr>
            <a:picLocks noChangeAspect="1" noChangeArrowheads="1"/>
          </p:cNvPicPr>
          <p:nvPr/>
        </p:nvPicPr>
        <p:blipFill>
          <a:blip r:embed="rId3"/>
          <a:srcRect/>
          <a:stretch>
            <a:fillRect/>
          </a:stretch>
        </p:blipFill>
        <p:spPr bwMode="auto">
          <a:xfrm>
            <a:off x="381000" y="1066800"/>
            <a:ext cx="8391525" cy="1630362"/>
          </a:xfrm>
          <a:prstGeom prst="rect">
            <a:avLst/>
          </a:prstGeom>
          <a:noFill/>
          <a:ln w="9525">
            <a:noFill/>
            <a:miter lim="800000"/>
            <a:headEnd/>
            <a:tailEnd/>
          </a:ln>
          <a:effectLst/>
        </p:spPr>
      </p:pic>
      <p:sp>
        <p:nvSpPr>
          <p:cNvPr id="10" name="Rectangle 9"/>
          <p:cNvSpPr/>
          <p:nvPr/>
        </p:nvSpPr>
        <p:spPr>
          <a:xfrm>
            <a:off x="2161033" y="2133600"/>
            <a:ext cx="1317285" cy="5441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81000" y="2743201"/>
            <a:ext cx="7620000" cy="1371599"/>
            <a:chOff x="-30866" y="2727365"/>
            <a:chExt cx="5883798" cy="1373629"/>
          </a:xfrm>
        </p:grpSpPr>
        <p:sp>
          <p:nvSpPr>
            <p:cNvPr id="7" name="Freeform 6"/>
            <p:cNvSpPr/>
            <p:nvPr/>
          </p:nvSpPr>
          <p:spPr>
            <a:xfrm>
              <a:off x="-30866" y="2727365"/>
              <a:ext cx="5883798" cy="1373629"/>
            </a:xfrm>
            <a:custGeom>
              <a:avLst/>
              <a:gdLst>
                <a:gd name="connsiteX0" fmla="*/ 0 w 4648200"/>
                <a:gd name="connsiteY0" fmla="*/ 165103 h 990600"/>
                <a:gd name="connsiteX1" fmla="*/ 48358 w 4648200"/>
                <a:gd name="connsiteY1" fmla="*/ 48358 h 990600"/>
                <a:gd name="connsiteX2" fmla="*/ 165104 w 4648200"/>
                <a:gd name="connsiteY2" fmla="*/ 1 h 990600"/>
                <a:gd name="connsiteX3" fmla="*/ 4483097 w 4648200"/>
                <a:gd name="connsiteY3" fmla="*/ 0 h 990600"/>
                <a:gd name="connsiteX4" fmla="*/ 4599842 w 4648200"/>
                <a:gd name="connsiteY4" fmla="*/ 48358 h 990600"/>
                <a:gd name="connsiteX5" fmla="*/ 4648199 w 4648200"/>
                <a:gd name="connsiteY5" fmla="*/ 165104 h 990600"/>
                <a:gd name="connsiteX6" fmla="*/ 4648200 w 4648200"/>
                <a:gd name="connsiteY6" fmla="*/ 825497 h 990600"/>
                <a:gd name="connsiteX7" fmla="*/ 4599842 w 4648200"/>
                <a:gd name="connsiteY7" fmla="*/ 942242 h 990600"/>
                <a:gd name="connsiteX8" fmla="*/ 4483096 w 4648200"/>
                <a:gd name="connsiteY8" fmla="*/ 990600 h 990600"/>
                <a:gd name="connsiteX9" fmla="*/ 165103 w 4648200"/>
                <a:gd name="connsiteY9" fmla="*/ 990600 h 990600"/>
                <a:gd name="connsiteX10" fmla="*/ 48358 w 4648200"/>
                <a:gd name="connsiteY10" fmla="*/ 942242 h 990600"/>
                <a:gd name="connsiteX11" fmla="*/ 1 w 4648200"/>
                <a:gd name="connsiteY11" fmla="*/ 825496 h 990600"/>
                <a:gd name="connsiteX12" fmla="*/ 0 w 4648200"/>
                <a:gd name="connsiteY12" fmla="*/ 165103 h 990600"/>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4483097 w 4648200"/>
                <a:gd name="connsiteY4" fmla="*/ 625434 h 1616034"/>
                <a:gd name="connsiteX5" fmla="*/ 4599842 w 4648200"/>
                <a:gd name="connsiteY5" fmla="*/ 673792 h 1616034"/>
                <a:gd name="connsiteX6" fmla="*/ 4648199 w 4648200"/>
                <a:gd name="connsiteY6" fmla="*/ 790538 h 1616034"/>
                <a:gd name="connsiteX7" fmla="*/ 4648200 w 4648200"/>
                <a:gd name="connsiteY7" fmla="*/ 1450931 h 1616034"/>
                <a:gd name="connsiteX8" fmla="*/ 4599842 w 4648200"/>
                <a:gd name="connsiteY8" fmla="*/ 1567676 h 1616034"/>
                <a:gd name="connsiteX9" fmla="*/ 4483096 w 4648200"/>
                <a:gd name="connsiteY9" fmla="*/ 1616034 h 1616034"/>
                <a:gd name="connsiteX10" fmla="*/ 165103 w 4648200"/>
                <a:gd name="connsiteY10" fmla="*/ 1616034 h 1616034"/>
                <a:gd name="connsiteX11" fmla="*/ 48358 w 4648200"/>
                <a:gd name="connsiteY11" fmla="*/ 1567676 h 1616034"/>
                <a:gd name="connsiteX12" fmla="*/ 1 w 4648200"/>
                <a:gd name="connsiteY12" fmla="*/ 1450930 h 1616034"/>
                <a:gd name="connsiteX13" fmla="*/ 0 w 4648200"/>
                <a:gd name="connsiteY13"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480951 w 4648200"/>
                <a:gd name="connsiteY3" fmla="*/ 622465 h 1616034"/>
                <a:gd name="connsiteX4" fmla="*/ 670956 w 4648200"/>
                <a:gd name="connsiteY4" fmla="*/ 0 h 1616034"/>
                <a:gd name="connsiteX5" fmla="*/ 727364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4809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8797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1901347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1692538 w 4648200"/>
                <a:gd name="connsiteY3" fmla="*/ 0 h 1616034"/>
                <a:gd name="connsiteX4" fmla="*/ 1901347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1726740 w 4648200"/>
                <a:gd name="connsiteY3" fmla="*/ 607516 h 1616034"/>
                <a:gd name="connsiteX4" fmla="*/ 1692538 w 4648200"/>
                <a:gd name="connsiteY4" fmla="*/ 0 h 1616034"/>
                <a:gd name="connsiteX5" fmla="*/ 1901347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1401366 w 4648200"/>
                <a:gd name="connsiteY3" fmla="*/ 607516 h 1616034"/>
                <a:gd name="connsiteX4" fmla="*/ 1692538 w 4648200"/>
                <a:gd name="connsiteY4" fmla="*/ 0 h 1616034"/>
                <a:gd name="connsiteX5" fmla="*/ 1901347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1401366 w 4648200"/>
                <a:gd name="connsiteY3" fmla="*/ 607516 h 1616034"/>
                <a:gd name="connsiteX4" fmla="*/ 1506610 w 4648200"/>
                <a:gd name="connsiteY4" fmla="*/ 0 h 1616034"/>
                <a:gd name="connsiteX5" fmla="*/ 1901347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1401366 w 4648200"/>
                <a:gd name="connsiteY3" fmla="*/ 607516 h 1616034"/>
                <a:gd name="connsiteX4" fmla="*/ 1506610 w 4648200"/>
                <a:gd name="connsiteY4" fmla="*/ 0 h 1616034"/>
                <a:gd name="connsiteX5" fmla="*/ 1622455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548132 h 1373629"/>
                <a:gd name="connsiteX1" fmla="*/ 165104 w 4648200"/>
                <a:gd name="connsiteY1" fmla="*/ 383030 h 1373629"/>
                <a:gd name="connsiteX2" fmla="*/ 633351 w 4648200"/>
                <a:gd name="connsiteY2" fmla="*/ 380060 h 1373629"/>
                <a:gd name="connsiteX3" fmla="*/ 1401366 w 4648200"/>
                <a:gd name="connsiteY3" fmla="*/ 365111 h 1373629"/>
                <a:gd name="connsiteX4" fmla="*/ 1506610 w 4648200"/>
                <a:gd name="connsiteY4" fmla="*/ 0 h 1373629"/>
                <a:gd name="connsiteX5" fmla="*/ 1622455 w 4648200"/>
                <a:gd name="connsiteY5" fmla="*/ 366206 h 1373629"/>
                <a:gd name="connsiteX6" fmla="*/ 4483097 w 4648200"/>
                <a:gd name="connsiteY6" fmla="*/ 383029 h 1373629"/>
                <a:gd name="connsiteX7" fmla="*/ 4599842 w 4648200"/>
                <a:gd name="connsiteY7" fmla="*/ 431387 h 1373629"/>
                <a:gd name="connsiteX8" fmla="*/ 4648199 w 4648200"/>
                <a:gd name="connsiteY8" fmla="*/ 548133 h 1373629"/>
                <a:gd name="connsiteX9" fmla="*/ 4648200 w 4648200"/>
                <a:gd name="connsiteY9" fmla="*/ 1208526 h 1373629"/>
                <a:gd name="connsiteX10" fmla="*/ 4599842 w 4648200"/>
                <a:gd name="connsiteY10" fmla="*/ 1325271 h 1373629"/>
                <a:gd name="connsiteX11" fmla="*/ 4483096 w 4648200"/>
                <a:gd name="connsiteY11" fmla="*/ 1373629 h 1373629"/>
                <a:gd name="connsiteX12" fmla="*/ 165103 w 4648200"/>
                <a:gd name="connsiteY12" fmla="*/ 1373629 h 1373629"/>
                <a:gd name="connsiteX13" fmla="*/ 48358 w 4648200"/>
                <a:gd name="connsiteY13" fmla="*/ 1325271 h 1373629"/>
                <a:gd name="connsiteX14" fmla="*/ 1 w 4648200"/>
                <a:gd name="connsiteY14" fmla="*/ 1208525 h 1373629"/>
                <a:gd name="connsiteX15" fmla="*/ 0 w 4648200"/>
                <a:gd name="connsiteY15" fmla="*/ 548132 h 137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8200" h="1373629">
                  <a:moveTo>
                    <a:pt x="0" y="548132"/>
                  </a:moveTo>
                  <a:cubicBezTo>
                    <a:pt x="27517" y="410549"/>
                    <a:pt x="84946" y="411042"/>
                    <a:pt x="165104" y="383030"/>
                  </a:cubicBezTo>
                  <a:lnTo>
                    <a:pt x="633351" y="380060"/>
                  </a:lnTo>
                  <a:lnTo>
                    <a:pt x="1401366" y="365111"/>
                  </a:lnTo>
                  <a:lnTo>
                    <a:pt x="1506610" y="0"/>
                  </a:lnTo>
                  <a:lnTo>
                    <a:pt x="1622455" y="366206"/>
                  </a:lnTo>
                  <a:lnTo>
                    <a:pt x="4483097" y="383029"/>
                  </a:lnTo>
                  <a:cubicBezTo>
                    <a:pt x="4526885" y="383029"/>
                    <a:pt x="4568880" y="400424"/>
                    <a:pt x="4599842" y="431387"/>
                  </a:cubicBezTo>
                  <a:cubicBezTo>
                    <a:pt x="4630805" y="462350"/>
                    <a:pt x="4648199" y="504345"/>
                    <a:pt x="4648199" y="548133"/>
                  </a:cubicBezTo>
                  <a:cubicBezTo>
                    <a:pt x="4648199" y="768264"/>
                    <a:pt x="4648200" y="988395"/>
                    <a:pt x="4648200" y="1208526"/>
                  </a:cubicBezTo>
                  <a:cubicBezTo>
                    <a:pt x="4648200" y="1252314"/>
                    <a:pt x="4630805" y="1294309"/>
                    <a:pt x="4599842" y="1325271"/>
                  </a:cubicBezTo>
                  <a:cubicBezTo>
                    <a:pt x="4568879" y="1356234"/>
                    <a:pt x="4526885" y="1373629"/>
                    <a:pt x="4483096" y="1373629"/>
                  </a:cubicBezTo>
                  <a:lnTo>
                    <a:pt x="165103" y="1373629"/>
                  </a:lnTo>
                  <a:cubicBezTo>
                    <a:pt x="121315" y="1373629"/>
                    <a:pt x="79320" y="1356234"/>
                    <a:pt x="48358" y="1325271"/>
                  </a:cubicBezTo>
                  <a:cubicBezTo>
                    <a:pt x="17395" y="1294308"/>
                    <a:pt x="1" y="1252314"/>
                    <a:pt x="1" y="1208525"/>
                  </a:cubicBezTo>
                  <a:cubicBezTo>
                    <a:pt x="1" y="988394"/>
                    <a:pt x="0" y="768263"/>
                    <a:pt x="0" y="548132"/>
                  </a:cubicBezTo>
                  <a:close/>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810" y="3131373"/>
              <a:ext cx="5648446" cy="931358"/>
            </a:xfrm>
            <a:prstGeom prst="rect">
              <a:avLst/>
            </a:prstGeom>
            <a:ln>
              <a:noFill/>
            </a:ln>
          </p:spPr>
          <p:txBody>
            <a:bodyPr wrap="square">
              <a:spAutoFit/>
            </a:bodyPr>
            <a:lstStyle/>
            <a:p>
              <a:pPr>
                <a:lnSpc>
                  <a:spcPct val="150000"/>
                </a:lnSpc>
              </a:pP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When a router discards a packet due to lack of buffer space, it sends a source quench message to the source host </a:t>
              </a:r>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(so that it slows down)</a:t>
              </a:r>
              <a:endParaRPr lang="en-US" dirty="0">
                <a:solidFill>
                  <a:schemeClr val="accent1"/>
                </a:solidFill>
              </a:endParaRPr>
            </a:p>
          </p:txBody>
        </p:sp>
      </p:grpSp>
      <p:grpSp>
        <p:nvGrpSpPr>
          <p:cNvPr id="9" name="Group 8"/>
          <p:cNvGrpSpPr/>
          <p:nvPr/>
        </p:nvGrpSpPr>
        <p:grpSpPr>
          <a:xfrm>
            <a:off x="328034" y="4419600"/>
            <a:ext cx="7749166" cy="2057400"/>
            <a:chOff x="388180" y="4419600"/>
            <a:chExt cx="7749166" cy="2057400"/>
          </a:xfrm>
        </p:grpSpPr>
        <p:grpSp>
          <p:nvGrpSpPr>
            <p:cNvPr id="11" name="Group 18"/>
            <p:cNvGrpSpPr/>
            <p:nvPr/>
          </p:nvGrpSpPr>
          <p:grpSpPr>
            <a:xfrm>
              <a:off x="457200" y="4800600"/>
              <a:ext cx="7620000" cy="1676400"/>
              <a:chOff x="533400" y="4800600"/>
              <a:chExt cx="8229600" cy="2133600"/>
            </a:xfrm>
          </p:grpSpPr>
          <p:sp>
            <p:nvSpPr>
              <p:cNvPr id="23" name="Rectangle 22"/>
              <p:cNvSpPr/>
              <p:nvPr/>
            </p:nvSpPr>
            <p:spPr>
              <a:xfrm>
                <a:off x="5334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908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648200" y="48006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334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33400" y="58674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33400" y="64008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48276" y="4846320"/>
              <a:ext cx="104067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Type (</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4</a:t>
              </a: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p>
          </p:txBody>
        </p:sp>
        <p:sp>
          <p:nvSpPr>
            <p:cNvPr id="13" name="Rectangle 12"/>
            <p:cNvSpPr/>
            <p:nvPr/>
          </p:nvSpPr>
          <p:spPr>
            <a:xfrm>
              <a:off x="2981647" y="4846320"/>
              <a:ext cx="736099"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Code</a:t>
              </a:r>
              <a:endParaRPr lang="en-US" dirty="0"/>
            </a:p>
          </p:txBody>
        </p:sp>
        <p:sp>
          <p:nvSpPr>
            <p:cNvPr id="14" name="Rectangle 13"/>
            <p:cNvSpPr/>
            <p:nvPr/>
          </p:nvSpPr>
          <p:spPr>
            <a:xfrm>
              <a:off x="5430892" y="4846320"/>
              <a:ext cx="1274708"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Checksum</a:t>
              </a:r>
              <a:endParaRPr lang="en-US" dirty="0"/>
            </a:p>
          </p:txBody>
        </p:sp>
        <p:sp>
          <p:nvSpPr>
            <p:cNvPr id="15" name="Rectangle 14"/>
            <p:cNvSpPr/>
            <p:nvPr/>
          </p:nvSpPr>
          <p:spPr>
            <a:xfrm>
              <a:off x="1676400" y="5269468"/>
              <a:ext cx="107273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Identifier</a:t>
              </a:r>
              <a:endParaRPr lang="en-US" dirty="0"/>
            </a:p>
          </p:txBody>
        </p:sp>
        <p:sp>
          <p:nvSpPr>
            <p:cNvPr id="16" name="Rectangle 15"/>
            <p:cNvSpPr/>
            <p:nvPr/>
          </p:nvSpPr>
          <p:spPr>
            <a:xfrm>
              <a:off x="5029200" y="5269468"/>
              <a:ext cx="210506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Sequence Number</a:t>
              </a:r>
              <a:endParaRPr lang="en-US" dirty="0"/>
            </a:p>
          </p:txBody>
        </p:sp>
        <p:sp>
          <p:nvSpPr>
            <p:cNvPr id="17" name="Rectangle 16"/>
            <p:cNvSpPr/>
            <p:nvPr/>
          </p:nvSpPr>
          <p:spPr>
            <a:xfrm>
              <a:off x="3472364" y="5669280"/>
              <a:ext cx="1556836"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Optional data</a:t>
              </a:r>
              <a:endParaRPr lang="en-US" dirty="0"/>
            </a:p>
          </p:txBody>
        </p:sp>
        <p:sp>
          <p:nvSpPr>
            <p:cNvPr id="18" name="Rectangle 17"/>
            <p:cNvSpPr/>
            <p:nvPr/>
          </p:nvSpPr>
          <p:spPr>
            <a:xfrm>
              <a:off x="4038600" y="5943600"/>
              <a:ext cx="675185" cy="523220"/>
            </a:xfrm>
            <a:prstGeom prst="rect">
              <a:avLst/>
            </a:prstGeom>
          </p:spPr>
          <p:txBody>
            <a:bodyPr wrap="none">
              <a:spAutoFit/>
            </a:bodyPr>
            <a:lstStyle/>
            <a:p>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 .</a:t>
              </a:r>
              <a:endParaRPr lang="en-US" sz="2800" dirty="0"/>
            </a:p>
          </p:txBody>
        </p:sp>
        <p:sp>
          <p:nvSpPr>
            <p:cNvPr id="19" name="Rectangle 18"/>
            <p:cNvSpPr/>
            <p:nvPr/>
          </p:nvSpPr>
          <p:spPr>
            <a:xfrm>
              <a:off x="388180" y="4431268"/>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0</a:t>
              </a:r>
              <a:endParaRPr lang="en-US" dirty="0"/>
            </a:p>
          </p:txBody>
        </p:sp>
        <p:sp>
          <p:nvSpPr>
            <p:cNvPr id="20" name="Rectangle 19"/>
            <p:cNvSpPr/>
            <p:nvPr/>
          </p:nvSpPr>
          <p:spPr>
            <a:xfrm>
              <a:off x="2293180" y="4419600"/>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8</a:t>
              </a:r>
              <a:endParaRPr lang="en-US" dirty="0"/>
            </a:p>
          </p:txBody>
        </p:sp>
        <p:sp>
          <p:nvSpPr>
            <p:cNvPr id="21" name="Rectangle 20"/>
            <p:cNvSpPr/>
            <p:nvPr/>
          </p:nvSpPr>
          <p:spPr>
            <a:xfrm>
              <a:off x="4146139" y="4419600"/>
              <a:ext cx="502061"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16</a:t>
              </a:r>
              <a:endParaRPr lang="en-US" dirty="0"/>
            </a:p>
          </p:txBody>
        </p:sp>
        <p:sp>
          <p:nvSpPr>
            <p:cNvPr id="22" name="Rectangle 21"/>
            <p:cNvSpPr/>
            <p:nvPr/>
          </p:nvSpPr>
          <p:spPr>
            <a:xfrm>
              <a:off x="7696200" y="4419600"/>
              <a:ext cx="441146"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31</a:t>
              </a:r>
              <a:endParaRPr lang="en-US" dirty="0"/>
            </a:p>
          </p:txBody>
        </p:sp>
      </p:grpSp>
      <p:sp>
        <p:nvSpPr>
          <p:cNvPr id="30" name="Oval 29"/>
          <p:cNvSpPr/>
          <p:nvPr/>
        </p:nvSpPr>
        <p:spPr>
          <a:xfrm>
            <a:off x="609600" y="4648200"/>
            <a:ext cx="1600200" cy="838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2000"/>
                                        <p:tgtEl>
                                          <p:spTgt spid="30"/>
                                        </p:tgtEl>
                                      </p:cBhvr>
                                    </p:animEffect>
                                  </p:childTnLst>
                                  <p:subTnLst>
                                    <p:set>
                                      <p:cBhvr override="childStyle">
                                        <p:cTn dur="1" fill="hold" display="0" masterRel="sameClick" afterEffect="1">
                                          <p:stCondLst>
                                            <p:cond evt="end" delay="0">
                                              <p:tn val="18"/>
                                            </p:cond>
                                          </p:stCondLst>
                                        </p:cTn>
                                        <p:tgtEl>
                                          <p:spTgt spid="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ICMP Error Messages</a:t>
            </a:r>
            <a:endParaRPr lang="th-TH" sz="4000" b="1" dirty="0">
              <a:ln>
                <a:solidFill>
                  <a:prstClr val="black"/>
                </a:solidFill>
              </a:ln>
              <a:solidFill>
                <a:prstClr val="white"/>
              </a:solidFill>
              <a:latin typeface="Tahoma" pitchFamily="34" charset="0"/>
              <a:cs typeface="Tahoma" pitchFamily="34" charset="0"/>
            </a:endParaRPr>
          </a:p>
        </p:txBody>
      </p:sp>
      <p:pic>
        <p:nvPicPr>
          <p:cNvPr id="5" name="Picture 11"/>
          <p:cNvPicPr>
            <a:picLocks noChangeAspect="1" noChangeArrowheads="1"/>
          </p:cNvPicPr>
          <p:nvPr/>
        </p:nvPicPr>
        <p:blipFill>
          <a:blip r:embed="rId3"/>
          <a:srcRect/>
          <a:stretch>
            <a:fillRect/>
          </a:stretch>
        </p:blipFill>
        <p:spPr bwMode="auto">
          <a:xfrm>
            <a:off x="381000" y="1066800"/>
            <a:ext cx="8391525" cy="1630362"/>
          </a:xfrm>
          <a:prstGeom prst="rect">
            <a:avLst/>
          </a:prstGeom>
          <a:noFill/>
          <a:ln w="9525">
            <a:noFill/>
            <a:miter lim="800000"/>
            <a:headEnd/>
            <a:tailEnd/>
          </a:ln>
          <a:effectLst/>
        </p:spPr>
      </p:pic>
      <p:sp>
        <p:nvSpPr>
          <p:cNvPr id="10" name="Rectangle 9"/>
          <p:cNvSpPr/>
          <p:nvPr/>
        </p:nvSpPr>
        <p:spPr>
          <a:xfrm>
            <a:off x="3886199" y="2133600"/>
            <a:ext cx="1343631" cy="5441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
          <p:cNvGrpSpPr/>
          <p:nvPr/>
        </p:nvGrpSpPr>
        <p:grpSpPr>
          <a:xfrm>
            <a:off x="304800" y="4648200"/>
            <a:ext cx="7749166" cy="2057400"/>
            <a:chOff x="388180" y="4419600"/>
            <a:chExt cx="7749166" cy="2057400"/>
          </a:xfrm>
        </p:grpSpPr>
        <p:grpSp>
          <p:nvGrpSpPr>
            <p:cNvPr id="6" name="Group 18"/>
            <p:cNvGrpSpPr/>
            <p:nvPr/>
          </p:nvGrpSpPr>
          <p:grpSpPr>
            <a:xfrm>
              <a:off x="457200" y="4800600"/>
              <a:ext cx="7620000" cy="1676400"/>
              <a:chOff x="533400" y="4800600"/>
              <a:chExt cx="8229600" cy="2133600"/>
            </a:xfrm>
          </p:grpSpPr>
          <p:sp>
            <p:nvSpPr>
              <p:cNvPr id="23" name="Rectangle 22"/>
              <p:cNvSpPr/>
              <p:nvPr/>
            </p:nvSpPr>
            <p:spPr>
              <a:xfrm>
                <a:off x="5334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90800" y="4800600"/>
                <a:ext cx="20574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648200" y="48006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334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5334000"/>
                <a:ext cx="41148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33400" y="58674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33400" y="6400800"/>
                <a:ext cx="8229600" cy="5334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19470" y="4846320"/>
              <a:ext cx="116891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Type (</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11</a:t>
              </a: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p>
          </p:txBody>
        </p:sp>
        <p:sp>
          <p:nvSpPr>
            <p:cNvPr id="13" name="Rectangle 12"/>
            <p:cNvSpPr/>
            <p:nvPr/>
          </p:nvSpPr>
          <p:spPr>
            <a:xfrm>
              <a:off x="2640552" y="4846320"/>
              <a:ext cx="1534394"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Code (0 or 1)</a:t>
              </a:r>
              <a:endParaRPr lang="en-US" dirty="0"/>
            </a:p>
          </p:txBody>
        </p:sp>
        <p:sp>
          <p:nvSpPr>
            <p:cNvPr id="14" name="Rectangle 13"/>
            <p:cNvSpPr/>
            <p:nvPr/>
          </p:nvSpPr>
          <p:spPr>
            <a:xfrm>
              <a:off x="5430892" y="4846320"/>
              <a:ext cx="1274708"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Checksum</a:t>
              </a:r>
              <a:endParaRPr lang="en-US" dirty="0"/>
            </a:p>
          </p:txBody>
        </p:sp>
        <p:sp>
          <p:nvSpPr>
            <p:cNvPr id="15" name="Rectangle 14"/>
            <p:cNvSpPr/>
            <p:nvPr/>
          </p:nvSpPr>
          <p:spPr>
            <a:xfrm>
              <a:off x="1676400" y="5269468"/>
              <a:ext cx="1072730"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Identifier</a:t>
              </a:r>
              <a:endParaRPr lang="en-US" dirty="0"/>
            </a:p>
          </p:txBody>
        </p:sp>
        <p:sp>
          <p:nvSpPr>
            <p:cNvPr id="16" name="Rectangle 15"/>
            <p:cNvSpPr/>
            <p:nvPr/>
          </p:nvSpPr>
          <p:spPr>
            <a:xfrm>
              <a:off x="5029200" y="5269468"/>
              <a:ext cx="2105063"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Sequence Number</a:t>
              </a:r>
              <a:endParaRPr lang="en-US" dirty="0"/>
            </a:p>
          </p:txBody>
        </p:sp>
        <p:sp>
          <p:nvSpPr>
            <p:cNvPr id="17" name="Rectangle 16"/>
            <p:cNvSpPr/>
            <p:nvPr/>
          </p:nvSpPr>
          <p:spPr>
            <a:xfrm>
              <a:off x="3472364" y="5669280"/>
              <a:ext cx="1556836" cy="369332"/>
            </a:xfrm>
            <a:prstGeom prst="rect">
              <a:avLst/>
            </a:prstGeom>
          </p:spPr>
          <p:txBody>
            <a:bodyPr wrap="none">
              <a:spAutoFit/>
            </a:bodyPr>
            <a:lstStyle/>
            <a:p>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Optional data</a:t>
              </a:r>
              <a:endParaRPr lang="en-US" dirty="0"/>
            </a:p>
          </p:txBody>
        </p:sp>
        <p:sp>
          <p:nvSpPr>
            <p:cNvPr id="18" name="Rectangle 17"/>
            <p:cNvSpPr/>
            <p:nvPr/>
          </p:nvSpPr>
          <p:spPr>
            <a:xfrm>
              <a:off x="4038600" y="5943600"/>
              <a:ext cx="675185" cy="523220"/>
            </a:xfrm>
            <a:prstGeom prst="rect">
              <a:avLst/>
            </a:prstGeom>
          </p:spPr>
          <p:txBody>
            <a:bodyPr wrap="none">
              <a:spAutoFit/>
            </a:bodyPr>
            <a:lstStyle/>
            <a:p>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 .</a:t>
              </a:r>
              <a:endParaRPr lang="en-US" sz="2800" dirty="0"/>
            </a:p>
          </p:txBody>
        </p:sp>
        <p:sp>
          <p:nvSpPr>
            <p:cNvPr id="19" name="Rectangle 18"/>
            <p:cNvSpPr/>
            <p:nvPr/>
          </p:nvSpPr>
          <p:spPr>
            <a:xfrm>
              <a:off x="388180" y="4431268"/>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0</a:t>
              </a:r>
              <a:endParaRPr lang="en-US" dirty="0"/>
            </a:p>
          </p:txBody>
        </p:sp>
        <p:sp>
          <p:nvSpPr>
            <p:cNvPr id="20" name="Rectangle 19"/>
            <p:cNvSpPr/>
            <p:nvPr/>
          </p:nvSpPr>
          <p:spPr>
            <a:xfrm>
              <a:off x="2293180" y="4419600"/>
              <a:ext cx="373820"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8</a:t>
              </a:r>
              <a:endParaRPr lang="en-US" dirty="0"/>
            </a:p>
          </p:txBody>
        </p:sp>
        <p:sp>
          <p:nvSpPr>
            <p:cNvPr id="21" name="Rectangle 20"/>
            <p:cNvSpPr/>
            <p:nvPr/>
          </p:nvSpPr>
          <p:spPr>
            <a:xfrm>
              <a:off x="4146139" y="4419600"/>
              <a:ext cx="502061"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 16</a:t>
              </a:r>
              <a:endParaRPr lang="en-US" dirty="0"/>
            </a:p>
          </p:txBody>
        </p:sp>
        <p:sp>
          <p:nvSpPr>
            <p:cNvPr id="22" name="Rectangle 21"/>
            <p:cNvSpPr/>
            <p:nvPr/>
          </p:nvSpPr>
          <p:spPr>
            <a:xfrm>
              <a:off x="7696200" y="4419600"/>
              <a:ext cx="441146" cy="369332"/>
            </a:xfrm>
            <a:prstGeom prst="rect">
              <a:avLst/>
            </a:prstGeom>
          </p:spPr>
          <p:txBody>
            <a:bodyPr wrap="none">
              <a:spAutoFit/>
            </a:bodyPr>
            <a:lstStyle/>
            <a:p>
              <a:r>
                <a:rPr lang="en-US" b="1" dirty="0" smtClean="0">
                  <a:ln w="0" cap="rnd" cmpd="thickThin">
                    <a:solidFill>
                      <a:prstClr val="black"/>
                    </a:solidFill>
                    <a:bevel/>
                  </a:ln>
                  <a:latin typeface="Microsoft Sans Serif" pitchFamily="34" charset="0"/>
                  <a:cs typeface="Microsoft Sans Serif" pitchFamily="34" charset="0"/>
                </a:rPr>
                <a:t>31</a:t>
              </a:r>
              <a:endParaRPr lang="en-US" dirty="0"/>
            </a:p>
          </p:txBody>
        </p:sp>
      </p:grpSp>
      <p:grpSp>
        <p:nvGrpSpPr>
          <p:cNvPr id="34" name="Group 33"/>
          <p:cNvGrpSpPr/>
          <p:nvPr/>
        </p:nvGrpSpPr>
        <p:grpSpPr>
          <a:xfrm>
            <a:off x="381000" y="2743198"/>
            <a:ext cx="7696200" cy="1676399"/>
            <a:chOff x="381000" y="2667000"/>
            <a:chExt cx="7696200" cy="1378528"/>
          </a:xfrm>
        </p:grpSpPr>
        <p:grpSp>
          <p:nvGrpSpPr>
            <p:cNvPr id="30" name="Group 33"/>
            <p:cNvGrpSpPr/>
            <p:nvPr/>
          </p:nvGrpSpPr>
          <p:grpSpPr>
            <a:xfrm>
              <a:off x="381000" y="2667000"/>
              <a:ext cx="7620000" cy="1378528"/>
              <a:chOff x="381000" y="2686158"/>
              <a:chExt cx="4648200" cy="941036"/>
            </a:xfrm>
          </p:grpSpPr>
          <p:sp>
            <p:nvSpPr>
              <p:cNvPr id="31" name="Freeform 30"/>
              <p:cNvSpPr/>
              <p:nvPr/>
            </p:nvSpPr>
            <p:spPr>
              <a:xfrm>
                <a:off x="381000" y="2686158"/>
                <a:ext cx="4648200" cy="941036"/>
              </a:xfrm>
              <a:custGeom>
                <a:avLst/>
                <a:gdLst>
                  <a:gd name="connsiteX0" fmla="*/ 0 w 4648200"/>
                  <a:gd name="connsiteY0" fmla="*/ 165103 h 990600"/>
                  <a:gd name="connsiteX1" fmla="*/ 48358 w 4648200"/>
                  <a:gd name="connsiteY1" fmla="*/ 48358 h 990600"/>
                  <a:gd name="connsiteX2" fmla="*/ 165104 w 4648200"/>
                  <a:gd name="connsiteY2" fmla="*/ 1 h 990600"/>
                  <a:gd name="connsiteX3" fmla="*/ 4483097 w 4648200"/>
                  <a:gd name="connsiteY3" fmla="*/ 0 h 990600"/>
                  <a:gd name="connsiteX4" fmla="*/ 4599842 w 4648200"/>
                  <a:gd name="connsiteY4" fmla="*/ 48358 h 990600"/>
                  <a:gd name="connsiteX5" fmla="*/ 4648199 w 4648200"/>
                  <a:gd name="connsiteY5" fmla="*/ 165104 h 990600"/>
                  <a:gd name="connsiteX6" fmla="*/ 4648200 w 4648200"/>
                  <a:gd name="connsiteY6" fmla="*/ 825497 h 990600"/>
                  <a:gd name="connsiteX7" fmla="*/ 4599842 w 4648200"/>
                  <a:gd name="connsiteY7" fmla="*/ 942242 h 990600"/>
                  <a:gd name="connsiteX8" fmla="*/ 4483096 w 4648200"/>
                  <a:gd name="connsiteY8" fmla="*/ 990600 h 990600"/>
                  <a:gd name="connsiteX9" fmla="*/ 165103 w 4648200"/>
                  <a:gd name="connsiteY9" fmla="*/ 990600 h 990600"/>
                  <a:gd name="connsiteX10" fmla="*/ 48358 w 4648200"/>
                  <a:gd name="connsiteY10" fmla="*/ 942242 h 990600"/>
                  <a:gd name="connsiteX11" fmla="*/ 1 w 4648200"/>
                  <a:gd name="connsiteY11" fmla="*/ 825496 h 990600"/>
                  <a:gd name="connsiteX12" fmla="*/ 0 w 4648200"/>
                  <a:gd name="connsiteY12" fmla="*/ 165103 h 990600"/>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4483097 w 4648200"/>
                  <a:gd name="connsiteY4" fmla="*/ 625434 h 1616034"/>
                  <a:gd name="connsiteX5" fmla="*/ 4599842 w 4648200"/>
                  <a:gd name="connsiteY5" fmla="*/ 673792 h 1616034"/>
                  <a:gd name="connsiteX6" fmla="*/ 4648199 w 4648200"/>
                  <a:gd name="connsiteY6" fmla="*/ 790538 h 1616034"/>
                  <a:gd name="connsiteX7" fmla="*/ 4648200 w 4648200"/>
                  <a:gd name="connsiteY7" fmla="*/ 1450931 h 1616034"/>
                  <a:gd name="connsiteX8" fmla="*/ 4599842 w 4648200"/>
                  <a:gd name="connsiteY8" fmla="*/ 1567676 h 1616034"/>
                  <a:gd name="connsiteX9" fmla="*/ 4483096 w 4648200"/>
                  <a:gd name="connsiteY9" fmla="*/ 1616034 h 1616034"/>
                  <a:gd name="connsiteX10" fmla="*/ 165103 w 4648200"/>
                  <a:gd name="connsiteY10" fmla="*/ 1616034 h 1616034"/>
                  <a:gd name="connsiteX11" fmla="*/ 48358 w 4648200"/>
                  <a:gd name="connsiteY11" fmla="*/ 1567676 h 1616034"/>
                  <a:gd name="connsiteX12" fmla="*/ 1 w 4648200"/>
                  <a:gd name="connsiteY12" fmla="*/ 1450930 h 1616034"/>
                  <a:gd name="connsiteX13" fmla="*/ 0 w 4648200"/>
                  <a:gd name="connsiteY13"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48358 w 4648200"/>
                  <a:gd name="connsiteY1" fmla="*/ 673792 h 1616034"/>
                  <a:gd name="connsiteX2" fmla="*/ 165104 w 4648200"/>
                  <a:gd name="connsiteY2" fmla="*/ 625435 h 1616034"/>
                  <a:gd name="connsiteX3" fmla="*/ 480951 w 4648200"/>
                  <a:gd name="connsiteY3" fmla="*/ 622465 h 1616034"/>
                  <a:gd name="connsiteX4" fmla="*/ 670956 w 4648200"/>
                  <a:gd name="connsiteY4" fmla="*/ 0 h 1616034"/>
                  <a:gd name="connsiteX5" fmla="*/ 727364 w 4648200"/>
                  <a:gd name="connsiteY5" fmla="*/ 608611 h 1616034"/>
                  <a:gd name="connsiteX6" fmla="*/ 4483097 w 4648200"/>
                  <a:gd name="connsiteY6" fmla="*/ 625434 h 1616034"/>
                  <a:gd name="connsiteX7" fmla="*/ 4599842 w 4648200"/>
                  <a:gd name="connsiteY7" fmla="*/ 673792 h 1616034"/>
                  <a:gd name="connsiteX8" fmla="*/ 4648199 w 4648200"/>
                  <a:gd name="connsiteY8" fmla="*/ 790538 h 1616034"/>
                  <a:gd name="connsiteX9" fmla="*/ 4648200 w 4648200"/>
                  <a:gd name="connsiteY9" fmla="*/ 1450931 h 1616034"/>
                  <a:gd name="connsiteX10" fmla="*/ 4599842 w 4648200"/>
                  <a:gd name="connsiteY10" fmla="*/ 1567676 h 1616034"/>
                  <a:gd name="connsiteX11" fmla="*/ 4483096 w 4648200"/>
                  <a:gd name="connsiteY11" fmla="*/ 1616034 h 1616034"/>
                  <a:gd name="connsiteX12" fmla="*/ 165103 w 4648200"/>
                  <a:gd name="connsiteY12" fmla="*/ 1616034 h 1616034"/>
                  <a:gd name="connsiteX13" fmla="*/ 48358 w 4648200"/>
                  <a:gd name="connsiteY13" fmla="*/ 1567676 h 1616034"/>
                  <a:gd name="connsiteX14" fmla="*/ 1 w 4648200"/>
                  <a:gd name="connsiteY14" fmla="*/ 1450930 h 1616034"/>
                  <a:gd name="connsiteX15" fmla="*/ 0 w 4648200"/>
                  <a:gd name="connsiteY15" fmla="*/ 790537 h 1616034"/>
                  <a:gd name="connsiteX0" fmla="*/ 0 w 4648200"/>
                  <a:gd name="connsiteY0" fmla="*/ 790537 h 1616034"/>
                  <a:gd name="connsiteX1" fmla="*/ 165104 w 4648200"/>
                  <a:gd name="connsiteY1" fmla="*/ 625435 h 1616034"/>
                  <a:gd name="connsiteX2" fmla="*/ 4809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7273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790537 h 1616034"/>
                  <a:gd name="connsiteX1" fmla="*/ 165104 w 4648200"/>
                  <a:gd name="connsiteY1" fmla="*/ 625435 h 1616034"/>
                  <a:gd name="connsiteX2" fmla="*/ 633351 w 4648200"/>
                  <a:gd name="connsiteY2" fmla="*/ 622465 h 1616034"/>
                  <a:gd name="connsiteX3" fmla="*/ 670956 w 4648200"/>
                  <a:gd name="connsiteY3" fmla="*/ 0 h 1616034"/>
                  <a:gd name="connsiteX4" fmla="*/ 879764 w 4648200"/>
                  <a:gd name="connsiteY4" fmla="*/ 608611 h 1616034"/>
                  <a:gd name="connsiteX5" fmla="*/ 4483097 w 4648200"/>
                  <a:gd name="connsiteY5" fmla="*/ 625434 h 1616034"/>
                  <a:gd name="connsiteX6" fmla="*/ 4599842 w 4648200"/>
                  <a:gd name="connsiteY6" fmla="*/ 673792 h 1616034"/>
                  <a:gd name="connsiteX7" fmla="*/ 4648199 w 4648200"/>
                  <a:gd name="connsiteY7" fmla="*/ 790538 h 1616034"/>
                  <a:gd name="connsiteX8" fmla="*/ 4648200 w 4648200"/>
                  <a:gd name="connsiteY8" fmla="*/ 1450931 h 1616034"/>
                  <a:gd name="connsiteX9" fmla="*/ 4599842 w 4648200"/>
                  <a:gd name="connsiteY9" fmla="*/ 1567676 h 1616034"/>
                  <a:gd name="connsiteX10" fmla="*/ 4483096 w 4648200"/>
                  <a:gd name="connsiteY10" fmla="*/ 1616034 h 1616034"/>
                  <a:gd name="connsiteX11" fmla="*/ 165103 w 4648200"/>
                  <a:gd name="connsiteY11" fmla="*/ 1616034 h 1616034"/>
                  <a:gd name="connsiteX12" fmla="*/ 48358 w 4648200"/>
                  <a:gd name="connsiteY12" fmla="*/ 1567676 h 1616034"/>
                  <a:gd name="connsiteX13" fmla="*/ 1 w 4648200"/>
                  <a:gd name="connsiteY13" fmla="*/ 1450930 h 1616034"/>
                  <a:gd name="connsiteX14" fmla="*/ 0 w 4648200"/>
                  <a:gd name="connsiteY14" fmla="*/ 790537 h 1616034"/>
                  <a:gd name="connsiteX0" fmla="*/ 0 w 4648200"/>
                  <a:gd name="connsiteY0" fmla="*/ 822204 h 1647701"/>
                  <a:gd name="connsiteX1" fmla="*/ 165104 w 4648200"/>
                  <a:gd name="connsiteY1" fmla="*/ 657102 h 1647701"/>
                  <a:gd name="connsiteX2" fmla="*/ 633351 w 4648200"/>
                  <a:gd name="connsiteY2" fmla="*/ 654132 h 1647701"/>
                  <a:gd name="connsiteX3" fmla="*/ 670956 w 4648200"/>
                  <a:gd name="connsiteY3" fmla="*/ 31667 h 1647701"/>
                  <a:gd name="connsiteX4" fmla="*/ 661060 w 4648200"/>
                  <a:gd name="connsiteY4" fmla="*/ 0 h 1647701"/>
                  <a:gd name="connsiteX5" fmla="*/ 879764 w 4648200"/>
                  <a:gd name="connsiteY5" fmla="*/ 640278 h 1647701"/>
                  <a:gd name="connsiteX6" fmla="*/ 4483097 w 4648200"/>
                  <a:gd name="connsiteY6" fmla="*/ 657101 h 1647701"/>
                  <a:gd name="connsiteX7" fmla="*/ 4599842 w 4648200"/>
                  <a:gd name="connsiteY7" fmla="*/ 705459 h 1647701"/>
                  <a:gd name="connsiteX8" fmla="*/ 4648199 w 4648200"/>
                  <a:gd name="connsiteY8" fmla="*/ 822205 h 1647701"/>
                  <a:gd name="connsiteX9" fmla="*/ 4648200 w 4648200"/>
                  <a:gd name="connsiteY9" fmla="*/ 1482598 h 1647701"/>
                  <a:gd name="connsiteX10" fmla="*/ 4599842 w 4648200"/>
                  <a:gd name="connsiteY10" fmla="*/ 1599343 h 1647701"/>
                  <a:gd name="connsiteX11" fmla="*/ 4483096 w 4648200"/>
                  <a:gd name="connsiteY11" fmla="*/ 1647701 h 1647701"/>
                  <a:gd name="connsiteX12" fmla="*/ 165103 w 4648200"/>
                  <a:gd name="connsiteY12" fmla="*/ 1647701 h 1647701"/>
                  <a:gd name="connsiteX13" fmla="*/ 48358 w 4648200"/>
                  <a:gd name="connsiteY13" fmla="*/ 1599343 h 1647701"/>
                  <a:gd name="connsiteX14" fmla="*/ 1 w 4648200"/>
                  <a:gd name="connsiteY14" fmla="*/ 1482597 h 1647701"/>
                  <a:gd name="connsiteX15" fmla="*/ 0 w 4648200"/>
                  <a:gd name="connsiteY15" fmla="*/ 822204 h 1647701"/>
                  <a:gd name="connsiteX0" fmla="*/ 0 w 4648200"/>
                  <a:gd name="connsiteY0" fmla="*/ 823523 h 1649020"/>
                  <a:gd name="connsiteX1" fmla="*/ 165104 w 4648200"/>
                  <a:gd name="connsiteY1" fmla="*/ 658421 h 1649020"/>
                  <a:gd name="connsiteX2" fmla="*/ 633351 w 4648200"/>
                  <a:gd name="connsiteY2" fmla="*/ 655451 h 1649020"/>
                  <a:gd name="connsiteX3" fmla="*/ 670956 w 4648200"/>
                  <a:gd name="connsiteY3" fmla="*/ 32986 h 1649020"/>
                  <a:gd name="connsiteX4" fmla="*/ 661060 w 4648200"/>
                  <a:gd name="connsiteY4" fmla="*/ 1319 h 1649020"/>
                  <a:gd name="connsiteX5" fmla="*/ 879764 w 4648200"/>
                  <a:gd name="connsiteY5" fmla="*/ 641597 h 1649020"/>
                  <a:gd name="connsiteX6" fmla="*/ 4483097 w 4648200"/>
                  <a:gd name="connsiteY6" fmla="*/ 658420 h 1649020"/>
                  <a:gd name="connsiteX7" fmla="*/ 4599842 w 4648200"/>
                  <a:gd name="connsiteY7" fmla="*/ 706778 h 1649020"/>
                  <a:gd name="connsiteX8" fmla="*/ 4648199 w 4648200"/>
                  <a:gd name="connsiteY8" fmla="*/ 823524 h 1649020"/>
                  <a:gd name="connsiteX9" fmla="*/ 4648200 w 4648200"/>
                  <a:gd name="connsiteY9" fmla="*/ 1483917 h 1649020"/>
                  <a:gd name="connsiteX10" fmla="*/ 4599842 w 4648200"/>
                  <a:gd name="connsiteY10" fmla="*/ 1600662 h 1649020"/>
                  <a:gd name="connsiteX11" fmla="*/ 4483096 w 4648200"/>
                  <a:gd name="connsiteY11" fmla="*/ 1649020 h 1649020"/>
                  <a:gd name="connsiteX12" fmla="*/ 165103 w 4648200"/>
                  <a:gd name="connsiteY12" fmla="*/ 1649020 h 1649020"/>
                  <a:gd name="connsiteX13" fmla="*/ 48358 w 4648200"/>
                  <a:gd name="connsiteY13" fmla="*/ 1600662 h 1649020"/>
                  <a:gd name="connsiteX14" fmla="*/ 1 w 4648200"/>
                  <a:gd name="connsiteY14" fmla="*/ 1483916 h 1649020"/>
                  <a:gd name="connsiteX15" fmla="*/ 0 w 4648200"/>
                  <a:gd name="connsiteY15" fmla="*/ 823523 h 1649020"/>
                  <a:gd name="connsiteX0" fmla="*/ 0 w 4648200"/>
                  <a:gd name="connsiteY0" fmla="*/ 792846 h 1618343"/>
                  <a:gd name="connsiteX1" fmla="*/ 165104 w 4648200"/>
                  <a:gd name="connsiteY1" fmla="*/ 627744 h 1618343"/>
                  <a:gd name="connsiteX2" fmla="*/ 633351 w 4648200"/>
                  <a:gd name="connsiteY2" fmla="*/ 624774 h 1618343"/>
                  <a:gd name="connsiteX3" fmla="*/ 670956 w 4648200"/>
                  <a:gd name="connsiteY3" fmla="*/ 2309 h 1618343"/>
                  <a:gd name="connsiteX4" fmla="*/ 879764 w 4648200"/>
                  <a:gd name="connsiteY4" fmla="*/ 610920 h 1618343"/>
                  <a:gd name="connsiteX5" fmla="*/ 4483097 w 4648200"/>
                  <a:gd name="connsiteY5" fmla="*/ 627743 h 1618343"/>
                  <a:gd name="connsiteX6" fmla="*/ 4599842 w 4648200"/>
                  <a:gd name="connsiteY6" fmla="*/ 676101 h 1618343"/>
                  <a:gd name="connsiteX7" fmla="*/ 4648199 w 4648200"/>
                  <a:gd name="connsiteY7" fmla="*/ 792847 h 1618343"/>
                  <a:gd name="connsiteX8" fmla="*/ 4648200 w 4648200"/>
                  <a:gd name="connsiteY8" fmla="*/ 1453240 h 1618343"/>
                  <a:gd name="connsiteX9" fmla="*/ 4599842 w 4648200"/>
                  <a:gd name="connsiteY9" fmla="*/ 1569985 h 1618343"/>
                  <a:gd name="connsiteX10" fmla="*/ 4483096 w 4648200"/>
                  <a:gd name="connsiteY10" fmla="*/ 1618343 h 1618343"/>
                  <a:gd name="connsiteX11" fmla="*/ 165103 w 4648200"/>
                  <a:gd name="connsiteY11" fmla="*/ 1618343 h 1618343"/>
                  <a:gd name="connsiteX12" fmla="*/ 48358 w 4648200"/>
                  <a:gd name="connsiteY12" fmla="*/ 1569985 h 1618343"/>
                  <a:gd name="connsiteX13" fmla="*/ 1 w 4648200"/>
                  <a:gd name="connsiteY13" fmla="*/ 1453239 h 1618343"/>
                  <a:gd name="connsiteX14" fmla="*/ 0 w 4648200"/>
                  <a:gd name="connsiteY14" fmla="*/ 792846 h 1618343"/>
                  <a:gd name="connsiteX0" fmla="*/ 0 w 4648200"/>
                  <a:gd name="connsiteY0" fmla="*/ 181926 h 1007423"/>
                  <a:gd name="connsiteX1" fmla="*/ 165104 w 4648200"/>
                  <a:gd name="connsiteY1" fmla="*/ 16824 h 1007423"/>
                  <a:gd name="connsiteX2" fmla="*/ 633351 w 4648200"/>
                  <a:gd name="connsiteY2" fmla="*/ 13854 h 1007423"/>
                  <a:gd name="connsiteX3" fmla="*/ 879764 w 4648200"/>
                  <a:gd name="connsiteY3" fmla="*/ 0 h 1007423"/>
                  <a:gd name="connsiteX4" fmla="*/ 4483097 w 4648200"/>
                  <a:gd name="connsiteY4" fmla="*/ 16823 h 1007423"/>
                  <a:gd name="connsiteX5" fmla="*/ 4599842 w 4648200"/>
                  <a:gd name="connsiteY5" fmla="*/ 65181 h 1007423"/>
                  <a:gd name="connsiteX6" fmla="*/ 4648199 w 4648200"/>
                  <a:gd name="connsiteY6" fmla="*/ 181927 h 1007423"/>
                  <a:gd name="connsiteX7" fmla="*/ 4648200 w 4648200"/>
                  <a:gd name="connsiteY7" fmla="*/ 842320 h 1007423"/>
                  <a:gd name="connsiteX8" fmla="*/ 4599842 w 4648200"/>
                  <a:gd name="connsiteY8" fmla="*/ 959065 h 1007423"/>
                  <a:gd name="connsiteX9" fmla="*/ 4483096 w 4648200"/>
                  <a:gd name="connsiteY9" fmla="*/ 1007423 h 1007423"/>
                  <a:gd name="connsiteX10" fmla="*/ 165103 w 4648200"/>
                  <a:gd name="connsiteY10" fmla="*/ 1007423 h 1007423"/>
                  <a:gd name="connsiteX11" fmla="*/ 48358 w 4648200"/>
                  <a:gd name="connsiteY11" fmla="*/ 959065 h 1007423"/>
                  <a:gd name="connsiteX12" fmla="*/ 1 w 4648200"/>
                  <a:gd name="connsiteY12" fmla="*/ 842319 h 1007423"/>
                  <a:gd name="connsiteX13" fmla="*/ 0 w 4648200"/>
                  <a:gd name="connsiteY13" fmla="*/ 181926 h 100742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4483097 w 4648200"/>
                  <a:gd name="connsiteY5" fmla="*/ 625433 h 1616033"/>
                  <a:gd name="connsiteX6" fmla="*/ 4599842 w 4648200"/>
                  <a:gd name="connsiteY6" fmla="*/ 673791 h 1616033"/>
                  <a:gd name="connsiteX7" fmla="*/ 4648199 w 4648200"/>
                  <a:gd name="connsiteY7" fmla="*/ 790537 h 1616033"/>
                  <a:gd name="connsiteX8" fmla="*/ 4648200 w 4648200"/>
                  <a:gd name="connsiteY8" fmla="*/ 1450930 h 1616033"/>
                  <a:gd name="connsiteX9" fmla="*/ 4599842 w 4648200"/>
                  <a:gd name="connsiteY9" fmla="*/ 1567675 h 1616033"/>
                  <a:gd name="connsiteX10" fmla="*/ 4483096 w 4648200"/>
                  <a:gd name="connsiteY10" fmla="*/ 1616033 h 1616033"/>
                  <a:gd name="connsiteX11" fmla="*/ 165103 w 4648200"/>
                  <a:gd name="connsiteY11" fmla="*/ 1616033 h 1616033"/>
                  <a:gd name="connsiteX12" fmla="*/ 48358 w 4648200"/>
                  <a:gd name="connsiteY12" fmla="*/ 1567675 h 1616033"/>
                  <a:gd name="connsiteX13" fmla="*/ 1 w 4648200"/>
                  <a:gd name="connsiteY13" fmla="*/ 1450929 h 1616033"/>
                  <a:gd name="connsiteX14" fmla="*/ 0 w 4648200"/>
                  <a:gd name="connsiteY14"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879764 w 4648200"/>
                  <a:gd name="connsiteY3" fmla="*/ 608610 h 1616033"/>
                  <a:gd name="connsiteX4" fmla="*/ 2418608 w 4648200"/>
                  <a:gd name="connsiteY4" fmla="*/ 603663 h 1616033"/>
                  <a:gd name="connsiteX5" fmla="*/ 2635332 w 4648200"/>
                  <a:gd name="connsiteY5" fmla="*/ 573974 h 1616033"/>
                  <a:gd name="connsiteX6" fmla="*/ 2785753 w 4648200"/>
                  <a:gd name="connsiteY6" fmla="*/ 0 h 1616033"/>
                  <a:gd name="connsiteX7" fmla="*/ 2919351 w 4648200"/>
                  <a:gd name="connsiteY7" fmla="*/ 632361 h 1616033"/>
                  <a:gd name="connsiteX8" fmla="*/ 4483097 w 4648200"/>
                  <a:gd name="connsiteY8" fmla="*/ 625433 h 1616033"/>
                  <a:gd name="connsiteX9" fmla="*/ 4599842 w 4648200"/>
                  <a:gd name="connsiteY9" fmla="*/ 673791 h 1616033"/>
                  <a:gd name="connsiteX10" fmla="*/ 4648199 w 4648200"/>
                  <a:gd name="connsiteY10" fmla="*/ 790537 h 1616033"/>
                  <a:gd name="connsiteX11" fmla="*/ 4648200 w 4648200"/>
                  <a:gd name="connsiteY11" fmla="*/ 1450930 h 1616033"/>
                  <a:gd name="connsiteX12" fmla="*/ 4599842 w 4648200"/>
                  <a:gd name="connsiteY12" fmla="*/ 1567675 h 1616033"/>
                  <a:gd name="connsiteX13" fmla="*/ 4483096 w 4648200"/>
                  <a:gd name="connsiteY13" fmla="*/ 1616033 h 1616033"/>
                  <a:gd name="connsiteX14" fmla="*/ 165103 w 4648200"/>
                  <a:gd name="connsiteY14" fmla="*/ 1616033 h 1616033"/>
                  <a:gd name="connsiteX15" fmla="*/ 48358 w 4648200"/>
                  <a:gd name="connsiteY15" fmla="*/ 1567675 h 1616033"/>
                  <a:gd name="connsiteX16" fmla="*/ 1 w 4648200"/>
                  <a:gd name="connsiteY16" fmla="*/ 1450929 h 1616033"/>
                  <a:gd name="connsiteX17" fmla="*/ 0 w 4648200"/>
                  <a:gd name="connsiteY17"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4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35332 w 4648200"/>
                  <a:gd name="connsiteY4" fmla="*/ 57397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785753 w 4648200"/>
                  <a:gd name="connsiteY4" fmla="*/ 0 h 1616033"/>
                  <a:gd name="connsiteX5" fmla="*/ 2919351 w 4648200"/>
                  <a:gd name="connsiteY5" fmla="*/ 632361 h 1616033"/>
                  <a:gd name="connsiteX6" fmla="*/ 4483097 w 4648200"/>
                  <a:gd name="connsiteY6" fmla="*/ 625433 h 1616033"/>
                  <a:gd name="connsiteX7" fmla="*/ 4599842 w 4648200"/>
                  <a:gd name="connsiteY7" fmla="*/ 673791 h 1616033"/>
                  <a:gd name="connsiteX8" fmla="*/ 4648199 w 4648200"/>
                  <a:gd name="connsiteY8" fmla="*/ 790537 h 1616033"/>
                  <a:gd name="connsiteX9" fmla="*/ 4648200 w 4648200"/>
                  <a:gd name="connsiteY9" fmla="*/ 1450930 h 1616033"/>
                  <a:gd name="connsiteX10" fmla="*/ 4599842 w 4648200"/>
                  <a:gd name="connsiteY10" fmla="*/ 1567675 h 1616033"/>
                  <a:gd name="connsiteX11" fmla="*/ 4483096 w 4648200"/>
                  <a:gd name="connsiteY11" fmla="*/ 1616033 h 1616033"/>
                  <a:gd name="connsiteX12" fmla="*/ 165103 w 4648200"/>
                  <a:gd name="connsiteY12" fmla="*/ 1616033 h 1616033"/>
                  <a:gd name="connsiteX13" fmla="*/ 48358 w 4648200"/>
                  <a:gd name="connsiteY13" fmla="*/ 1567675 h 1616033"/>
                  <a:gd name="connsiteX14" fmla="*/ 1 w 4648200"/>
                  <a:gd name="connsiteY14" fmla="*/ 1450929 h 1616033"/>
                  <a:gd name="connsiteX15" fmla="*/ 0 w 4648200"/>
                  <a:gd name="connsiteY15"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670958 w 4648200"/>
                  <a:gd name="connsiteY4" fmla="*/ 60751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485030 w 4648200"/>
                  <a:gd name="connsiteY4" fmla="*/ 607515 h 1616033"/>
                  <a:gd name="connsiteX5" fmla="*/ 278575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958805 h 1784302"/>
                  <a:gd name="connsiteX1" fmla="*/ 165104 w 4648200"/>
                  <a:gd name="connsiteY1" fmla="*/ 793703 h 1784302"/>
                  <a:gd name="connsiteX2" fmla="*/ 633351 w 4648200"/>
                  <a:gd name="connsiteY2" fmla="*/ 790733 h 1784302"/>
                  <a:gd name="connsiteX3" fmla="*/ 2418608 w 4648200"/>
                  <a:gd name="connsiteY3" fmla="*/ 771932 h 1784302"/>
                  <a:gd name="connsiteX4" fmla="*/ 2485030 w 4648200"/>
                  <a:gd name="connsiteY4" fmla="*/ 775784 h 1784302"/>
                  <a:gd name="connsiteX5" fmla="*/ 2553343 w 4648200"/>
                  <a:gd name="connsiteY5" fmla="*/ 0 h 1784302"/>
                  <a:gd name="connsiteX6" fmla="*/ 2919351 w 4648200"/>
                  <a:gd name="connsiteY6" fmla="*/ 800630 h 1784302"/>
                  <a:gd name="connsiteX7" fmla="*/ 4483097 w 4648200"/>
                  <a:gd name="connsiteY7" fmla="*/ 793702 h 1784302"/>
                  <a:gd name="connsiteX8" fmla="*/ 4599842 w 4648200"/>
                  <a:gd name="connsiteY8" fmla="*/ 842060 h 1784302"/>
                  <a:gd name="connsiteX9" fmla="*/ 4648199 w 4648200"/>
                  <a:gd name="connsiteY9" fmla="*/ 958806 h 1784302"/>
                  <a:gd name="connsiteX10" fmla="*/ 4648200 w 4648200"/>
                  <a:gd name="connsiteY10" fmla="*/ 1619199 h 1784302"/>
                  <a:gd name="connsiteX11" fmla="*/ 4599842 w 4648200"/>
                  <a:gd name="connsiteY11" fmla="*/ 1735944 h 1784302"/>
                  <a:gd name="connsiteX12" fmla="*/ 4483096 w 4648200"/>
                  <a:gd name="connsiteY12" fmla="*/ 1784302 h 1784302"/>
                  <a:gd name="connsiteX13" fmla="*/ 165103 w 4648200"/>
                  <a:gd name="connsiteY13" fmla="*/ 1784302 h 1784302"/>
                  <a:gd name="connsiteX14" fmla="*/ 48358 w 4648200"/>
                  <a:gd name="connsiteY14" fmla="*/ 1735944 h 1784302"/>
                  <a:gd name="connsiteX15" fmla="*/ 1 w 4648200"/>
                  <a:gd name="connsiteY15" fmla="*/ 1619198 h 1784302"/>
                  <a:gd name="connsiteX16" fmla="*/ 0 w 4648200"/>
                  <a:gd name="connsiteY16" fmla="*/ 958805 h 1784302"/>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485030 w 4648200"/>
                  <a:gd name="connsiteY4" fmla="*/ 607515 h 1616033"/>
                  <a:gd name="connsiteX5" fmla="*/ 2553343 w 4648200"/>
                  <a:gd name="connsiteY5" fmla="*/ 0 h 1616033"/>
                  <a:gd name="connsiteX6" fmla="*/ 2919351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790536 h 1616033"/>
                  <a:gd name="connsiteX1" fmla="*/ 165104 w 4648200"/>
                  <a:gd name="connsiteY1" fmla="*/ 625434 h 1616033"/>
                  <a:gd name="connsiteX2" fmla="*/ 633351 w 4648200"/>
                  <a:gd name="connsiteY2" fmla="*/ 622464 h 1616033"/>
                  <a:gd name="connsiteX3" fmla="*/ 2418608 w 4648200"/>
                  <a:gd name="connsiteY3" fmla="*/ 603663 h 1616033"/>
                  <a:gd name="connsiteX4" fmla="*/ 2485030 w 4648200"/>
                  <a:gd name="connsiteY4" fmla="*/ 607515 h 1616033"/>
                  <a:gd name="connsiteX5" fmla="*/ 2553343 w 4648200"/>
                  <a:gd name="connsiteY5" fmla="*/ 0 h 1616033"/>
                  <a:gd name="connsiteX6" fmla="*/ 2640459 w 4648200"/>
                  <a:gd name="connsiteY6" fmla="*/ 632361 h 1616033"/>
                  <a:gd name="connsiteX7" fmla="*/ 4483097 w 4648200"/>
                  <a:gd name="connsiteY7" fmla="*/ 625433 h 1616033"/>
                  <a:gd name="connsiteX8" fmla="*/ 4599842 w 4648200"/>
                  <a:gd name="connsiteY8" fmla="*/ 673791 h 1616033"/>
                  <a:gd name="connsiteX9" fmla="*/ 4648199 w 4648200"/>
                  <a:gd name="connsiteY9" fmla="*/ 790537 h 1616033"/>
                  <a:gd name="connsiteX10" fmla="*/ 4648200 w 4648200"/>
                  <a:gd name="connsiteY10" fmla="*/ 1450930 h 1616033"/>
                  <a:gd name="connsiteX11" fmla="*/ 4599842 w 4648200"/>
                  <a:gd name="connsiteY11" fmla="*/ 1567675 h 1616033"/>
                  <a:gd name="connsiteX12" fmla="*/ 4483096 w 4648200"/>
                  <a:gd name="connsiteY12" fmla="*/ 1616033 h 1616033"/>
                  <a:gd name="connsiteX13" fmla="*/ 165103 w 4648200"/>
                  <a:gd name="connsiteY13" fmla="*/ 1616033 h 1616033"/>
                  <a:gd name="connsiteX14" fmla="*/ 48358 w 4648200"/>
                  <a:gd name="connsiteY14" fmla="*/ 1567675 h 1616033"/>
                  <a:gd name="connsiteX15" fmla="*/ 1 w 4648200"/>
                  <a:gd name="connsiteY15" fmla="*/ 1450929 h 1616033"/>
                  <a:gd name="connsiteX16" fmla="*/ 0 w 4648200"/>
                  <a:gd name="connsiteY16" fmla="*/ 790536 h 1616033"/>
                  <a:gd name="connsiteX0" fmla="*/ 0 w 4648200"/>
                  <a:gd name="connsiteY0" fmla="*/ 598211 h 1423708"/>
                  <a:gd name="connsiteX1" fmla="*/ 165104 w 4648200"/>
                  <a:gd name="connsiteY1" fmla="*/ 433109 h 1423708"/>
                  <a:gd name="connsiteX2" fmla="*/ 633351 w 4648200"/>
                  <a:gd name="connsiteY2" fmla="*/ 430139 h 1423708"/>
                  <a:gd name="connsiteX3" fmla="*/ 2418608 w 4648200"/>
                  <a:gd name="connsiteY3" fmla="*/ 411338 h 1423708"/>
                  <a:gd name="connsiteX4" fmla="*/ 2485030 w 4648200"/>
                  <a:gd name="connsiteY4" fmla="*/ 415190 h 1423708"/>
                  <a:gd name="connsiteX5" fmla="*/ 2553343 w 4648200"/>
                  <a:gd name="connsiteY5" fmla="*/ 0 h 1423708"/>
                  <a:gd name="connsiteX6" fmla="*/ 2640459 w 4648200"/>
                  <a:gd name="connsiteY6" fmla="*/ 440036 h 1423708"/>
                  <a:gd name="connsiteX7" fmla="*/ 4483097 w 4648200"/>
                  <a:gd name="connsiteY7" fmla="*/ 433108 h 1423708"/>
                  <a:gd name="connsiteX8" fmla="*/ 4599842 w 4648200"/>
                  <a:gd name="connsiteY8" fmla="*/ 481466 h 1423708"/>
                  <a:gd name="connsiteX9" fmla="*/ 4648199 w 4648200"/>
                  <a:gd name="connsiteY9" fmla="*/ 598212 h 1423708"/>
                  <a:gd name="connsiteX10" fmla="*/ 4648200 w 4648200"/>
                  <a:gd name="connsiteY10" fmla="*/ 1258605 h 1423708"/>
                  <a:gd name="connsiteX11" fmla="*/ 4599842 w 4648200"/>
                  <a:gd name="connsiteY11" fmla="*/ 1375350 h 1423708"/>
                  <a:gd name="connsiteX12" fmla="*/ 4483096 w 4648200"/>
                  <a:gd name="connsiteY12" fmla="*/ 1423708 h 1423708"/>
                  <a:gd name="connsiteX13" fmla="*/ 165103 w 4648200"/>
                  <a:gd name="connsiteY13" fmla="*/ 1423708 h 1423708"/>
                  <a:gd name="connsiteX14" fmla="*/ 48358 w 4648200"/>
                  <a:gd name="connsiteY14" fmla="*/ 1375350 h 1423708"/>
                  <a:gd name="connsiteX15" fmla="*/ 1 w 4648200"/>
                  <a:gd name="connsiteY15" fmla="*/ 1258604 h 1423708"/>
                  <a:gd name="connsiteX16" fmla="*/ 0 w 4648200"/>
                  <a:gd name="connsiteY16" fmla="*/ 598211 h 1423708"/>
                  <a:gd name="connsiteX0" fmla="*/ 0 w 4648200"/>
                  <a:gd name="connsiteY0" fmla="*/ 598211 h 1423708"/>
                  <a:gd name="connsiteX1" fmla="*/ 165104 w 4648200"/>
                  <a:gd name="connsiteY1" fmla="*/ 433109 h 1423708"/>
                  <a:gd name="connsiteX2" fmla="*/ 633351 w 4648200"/>
                  <a:gd name="connsiteY2" fmla="*/ 430139 h 1423708"/>
                  <a:gd name="connsiteX3" fmla="*/ 2418608 w 4648200"/>
                  <a:gd name="connsiteY3" fmla="*/ 411338 h 1423708"/>
                  <a:gd name="connsiteX4" fmla="*/ 2485030 w 4648200"/>
                  <a:gd name="connsiteY4" fmla="*/ 415190 h 1423708"/>
                  <a:gd name="connsiteX5" fmla="*/ 2553343 w 4648200"/>
                  <a:gd name="connsiteY5" fmla="*/ 0 h 1423708"/>
                  <a:gd name="connsiteX6" fmla="*/ 2556510 w 4648200"/>
                  <a:gd name="connsiteY6" fmla="*/ 7494 h 1423708"/>
                  <a:gd name="connsiteX7" fmla="*/ 2640459 w 4648200"/>
                  <a:gd name="connsiteY7" fmla="*/ 440036 h 1423708"/>
                  <a:gd name="connsiteX8" fmla="*/ 4483097 w 4648200"/>
                  <a:gd name="connsiteY8" fmla="*/ 433108 h 1423708"/>
                  <a:gd name="connsiteX9" fmla="*/ 4599842 w 4648200"/>
                  <a:gd name="connsiteY9" fmla="*/ 481466 h 1423708"/>
                  <a:gd name="connsiteX10" fmla="*/ 4648199 w 4648200"/>
                  <a:gd name="connsiteY10" fmla="*/ 598212 h 1423708"/>
                  <a:gd name="connsiteX11" fmla="*/ 4648200 w 4648200"/>
                  <a:gd name="connsiteY11" fmla="*/ 1258605 h 1423708"/>
                  <a:gd name="connsiteX12" fmla="*/ 4599842 w 4648200"/>
                  <a:gd name="connsiteY12" fmla="*/ 1375350 h 1423708"/>
                  <a:gd name="connsiteX13" fmla="*/ 4483096 w 4648200"/>
                  <a:gd name="connsiteY13" fmla="*/ 1423708 h 1423708"/>
                  <a:gd name="connsiteX14" fmla="*/ 165103 w 4648200"/>
                  <a:gd name="connsiteY14" fmla="*/ 1423708 h 1423708"/>
                  <a:gd name="connsiteX15" fmla="*/ 48358 w 4648200"/>
                  <a:gd name="connsiteY15" fmla="*/ 1375350 h 1423708"/>
                  <a:gd name="connsiteX16" fmla="*/ 1 w 4648200"/>
                  <a:gd name="connsiteY16" fmla="*/ 1258604 h 1423708"/>
                  <a:gd name="connsiteX17" fmla="*/ 0 w 4648200"/>
                  <a:gd name="connsiteY17" fmla="*/ 598211 h 1423708"/>
                  <a:gd name="connsiteX0" fmla="*/ 0 w 4648200"/>
                  <a:gd name="connsiteY0" fmla="*/ 598211 h 1423708"/>
                  <a:gd name="connsiteX1" fmla="*/ 165104 w 4648200"/>
                  <a:gd name="connsiteY1" fmla="*/ 433109 h 1423708"/>
                  <a:gd name="connsiteX2" fmla="*/ 633351 w 4648200"/>
                  <a:gd name="connsiteY2" fmla="*/ 430139 h 1423708"/>
                  <a:gd name="connsiteX3" fmla="*/ 2418608 w 4648200"/>
                  <a:gd name="connsiteY3" fmla="*/ 411338 h 1423708"/>
                  <a:gd name="connsiteX4" fmla="*/ 2485030 w 4648200"/>
                  <a:gd name="connsiteY4" fmla="*/ 415190 h 1423708"/>
                  <a:gd name="connsiteX5" fmla="*/ 2553343 w 4648200"/>
                  <a:gd name="connsiteY5" fmla="*/ 0 h 1423708"/>
                  <a:gd name="connsiteX6" fmla="*/ 2556510 w 4648200"/>
                  <a:gd name="connsiteY6" fmla="*/ 7494 h 1423708"/>
                  <a:gd name="connsiteX7" fmla="*/ 2640459 w 4648200"/>
                  <a:gd name="connsiteY7" fmla="*/ 440036 h 1423708"/>
                  <a:gd name="connsiteX8" fmla="*/ 4483097 w 4648200"/>
                  <a:gd name="connsiteY8" fmla="*/ 433108 h 1423708"/>
                  <a:gd name="connsiteX9" fmla="*/ 4599842 w 4648200"/>
                  <a:gd name="connsiteY9" fmla="*/ 481466 h 1423708"/>
                  <a:gd name="connsiteX10" fmla="*/ 4648199 w 4648200"/>
                  <a:gd name="connsiteY10" fmla="*/ 598212 h 1423708"/>
                  <a:gd name="connsiteX11" fmla="*/ 4648200 w 4648200"/>
                  <a:gd name="connsiteY11" fmla="*/ 1258605 h 1423708"/>
                  <a:gd name="connsiteX12" fmla="*/ 4599842 w 4648200"/>
                  <a:gd name="connsiteY12" fmla="*/ 1375350 h 1423708"/>
                  <a:gd name="connsiteX13" fmla="*/ 4483096 w 4648200"/>
                  <a:gd name="connsiteY13" fmla="*/ 1423708 h 1423708"/>
                  <a:gd name="connsiteX14" fmla="*/ 165103 w 4648200"/>
                  <a:gd name="connsiteY14" fmla="*/ 1423708 h 1423708"/>
                  <a:gd name="connsiteX15" fmla="*/ 48358 w 4648200"/>
                  <a:gd name="connsiteY15" fmla="*/ 1375350 h 1423708"/>
                  <a:gd name="connsiteX16" fmla="*/ 1 w 4648200"/>
                  <a:gd name="connsiteY16" fmla="*/ 1258604 h 1423708"/>
                  <a:gd name="connsiteX17" fmla="*/ 0 w 4648200"/>
                  <a:gd name="connsiteY17" fmla="*/ 598211 h 1423708"/>
                  <a:gd name="connsiteX0" fmla="*/ 0 w 4648200"/>
                  <a:gd name="connsiteY0" fmla="*/ 598211 h 1423708"/>
                  <a:gd name="connsiteX1" fmla="*/ 165104 w 4648200"/>
                  <a:gd name="connsiteY1" fmla="*/ 433109 h 1423708"/>
                  <a:gd name="connsiteX2" fmla="*/ 633351 w 4648200"/>
                  <a:gd name="connsiteY2" fmla="*/ 430139 h 1423708"/>
                  <a:gd name="connsiteX3" fmla="*/ 2418608 w 4648200"/>
                  <a:gd name="connsiteY3" fmla="*/ 411338 h 1423708"/>
                  <a:gd name="connsiteX4" fmla="*/ 2485030 w 4648200"/>
                  <a:gd name="connsiteY4" fmla="*/ 415190 h 1423708"/>
                  <a:gd name="connsiteX5" fmla="*/ 2553343 w 4648200"/>
                  <a:gd name="connsiteY5" fmla="*/ 0 h 1423708"/>
                  <a:gd name="connsiteX6" fmla="*/ 2742438 w 4648200"/>
                  <a:gd name="connsiteY6" fmla="*/ 7494 h 1423708"/>
                  <a:gd name="connsiteX7" fmla="*/ 2640459 w 4648200"/>
                  <a:gd name="connsiteY7" fmla="*/ 440036 h 1423708"/>
                  <a:gd name="connsiteX8" fmla="*/ 4483097 w 4648200"/>
                  <a:gd name="connsiteY8" fmla="*/ 433108 h 1423708"/>
                  <a:gd name="connsiteX9" fmla="*/ 4599842 w 4648200"/>
                  <a:gd name="connsiteY9" fmla="*/ 481466 h 1423708"/>
                  <a:gd name="connsiteX10" fmla="*/ 4648199 w 4648200"/>
                  <a:gd name="connsiteY10" fmla="*/ 598212 h 1423708"/>
                  <a:gd name="connsiteX11" fmla="*/ 4648200 w 4648200"/>
                  <a:gd name="connsiteY11" fmla="*/ 1258605 h 1423708"/>
                  <a:gd name="connsiteX12" fmla="*/ 4599842 w 4648200"/>
                  <a:gd name="connsiteY12" fmla="*/ 1375350 h 1423708"/>
                  <a:gd name="connsiteX13" fmla="*/ 4483096 w 4648200"/>
                  <a:gd name="connsiteY13" fmla="*/ 1423708 h 1423708"/>
                  <a:gd name="connsiteX14" fmla="*/ 165103 w 4648200"/>
                  <a:gd name="connsiteY14" fmla="*/ 1423708 h 1423708"/>
                  <a:gd name="connsiteX15" fmla="*/ 48358 w 4648200"/>
                  <a:gd name="connsiteY15" fmla="*/ 1375350 h 1423708"/>
                  <a:gd name="connsiteX16" fmla="*/ 1 w 4648200"/>
                  <a:gd name="connsiteY16" fmla="*/ 1258604 h 1423708"/>
                  <a:gd name="connsiteX17" fmla="*/ 0 w 4648200"/>
                  <a:gd name="connsiteY17" fmla="*/ 598211 h 1423708"/>
                  <a:gd name="connsiteX0" fmla="*/ 0 w 4648200"/>
                  <a:gd name="connsiteY0" fmla="*/ 590717 h 1416214"/>
                  <a:gd name="connsiteX1" fmla="*/ 165104 w 4648200"/>
                  <a:gd name="connsiteY1" fmla="*/ 425615 h 1416214"/>
                  <a:gd name="connsiteX2" fmla="*/ 633351 w 4648200"/>
                  <a:gd name="connsiteY2" fmla="*/ 422645 h 1416214"/>
                  <a:gd name="connsiteX3" fmla="*/ 2418608 w 4648200"/>
                  <a:gd name="connsiteY3" fmla="*/ 403844 h 1416214"/>
                  <a:gd name="connsiteX4" fmla="*/ 2485030 w 4648200"/>
                  <a:gd name="connsiteY4" fmla="*/ 407696 h 1416214"/>
                  <a:gd name="connsiteX5" fmla="*/ 2742438 w 4648200"/>
                  <a:gd name="connsiteY5" fmla="*/ 0 h 1416214"/>
                  <a:gd name="connsiteX6" fmla="*/ 2640459 w 4648200"/>
                  <a:gd name="connsiteY6" fmla="*/ 432542 h 1416214"/>
                  <a:gd name="connsiteX7" fmla="*/ 4483097 w 4648200"/>
                  <a:gd name="connsiteY7" fmla="*/ 425614 h 1416214"/>
                  <a:gd name="connsiteX8" fmla="*/ 4599842 w 4648200"/>
                  <a:gd name="connsiteY8" fmla="*/ 473972 h 1416214"/>
                  <a:gd name="connsiteX9" fmla="*/ 4648199 w 4648200"/>
                  <a:gd name="connsiteY9" fmla="*/ 590718 h 1416214"/>
                  <a:gd name="connsiteX10" fmla="*/ 4648200 w 4648200"/>
                  <a:gd name="connsiteY10" fmla="*/ 1251111 h 1416214"/>
                  <a:gd name="connsiteX11" fmla="*/ 4599842 w 4648200"/>
                  <a:gd name="connsiteY11" fmla="*/ 1367856 h 1416214"/>
                  <a:gd name="connsiteX12" fmla="*/ 4483096 w 4648200"/>
                  <a:gd name="connsiteY12" fmla="*/ 1416214 h 1416214"/>
                  <a:gd name="connsiteX13" fmla="*/ 165103 w 4648200"/>
                  <a:gd name="connsiteY13" fmla="*/ 1416214 h 1416214"/>
                  <a:gd name="connsiteX14" fmla="*/ 48358 w 4648200"/>
                  <a:gd name="connsiteY14" fmla="*/ 1367856 h 1416214"/>
                  <a:gd name="connsiteX15" fmla="*/ 1 w 4648200"/>
                  <a:gd name="connsiteY15" fmla="*/ 1251110 h 1416214"/>
                  <a:gd name="connsiteX16" fmla="*/ 0 w 4648200"/>
                  <a:gd name="connsiteY16" fmla="*/ 590717 h 1416214"/>
                  <a:gd name="connsiteX0" fmla="*/ 0 w 4648200"/>
                  <a:gd name="connsiteY0" fmla="*/ 590717 h 1416214"/>
                  <a:gd name="connsiteX1" fmla="*/ 165104 w 4648200"/>
                  <a:gd name="connsiteY1" fmla="*/ 425615 h 1416214"/>
                  <a:gd name="connsiteX2" fmla="*/ 633351 w 4648200"/>
                  <a:gd name="connsiteY2" fmla="*/ 422645 h 1416214"/>
                  <a:gd name="connsiteX3" fmla="*/ 2418608 w 4648200"/>
                  <a:gd name="connsiteY3" fmla="*/ 403844 h 1416214"/>
                  <a:gd name="connsiteX4" fmla="*/ 2485030 w 4648200"/>
                  <a:gd name="connsiteY4" fmla="*/ 407696 h 1416214"/>
                  <a:gd name="connsiteX5" fmla="*/ 2556510 w 4648200"/>
                  <a:gd name="connsiteY5" fmla="*/ 0 h 1416214"/>
                  <a:gd name="connsiteX6" fmla="*/ 2640459 w 4648200"/>
                  <a:gd name="connsiteY6" fmla="*/ 432542 h 1416214"/>
                  <a:gd name="connsiteX7" fmla="*/ 4483097 w 4648200"/>
                  <a:gd name="connsiteY7" fmla="*/ 425614 h 1416214"/>
                  <a:gd name="connsiteX8" fmla="*/ 4599842 w 4648200"/>
                  <a:gd name="connsiteY8" fmla="*/ 473972 h 1416214"/>
                  <a:gd name="connsiteX9" fmla="*/ 4648199 w 4648200"/>
                  <a:gd name="connsiteY9" fmla="*/ 590718 h 1416214"/>
                  <a:gd name="connsiteX10" fmla="*/ 4648200 w 4648200"/>
                  <a:gd name="connsiteY10" fmla="*/ 1251111 h 1416214"/>
                  <a:gd name="connsiteX11" fmla="*/ 4599842 w 4648200"/>
                  <a:gd name="connsiteY11" fmla="*/ 1367856 h 1416214"/>
                  <a:gd name="connsiteX12" fmla="*/ 4483096 w 4648200"/>
                  <a:gd name="connsiteY12" fmla="*/ 1416214 h 1416214"/>
                  <a:gd name="connsiteX13" fmla="*/ 165103 w 4648200"/>
                  <a:gd name="connsiteY13" fmla="*/ 1416214 h 1416214"/>
                  <a:gd name="connsiteX14" fmla="*/ 48358 w 4648200"/>
                  <a:gd name="connsiteY14" fmla="*/ 1367856 h 1416214"/>
                  <a:gd name="connsiteX15" fmla="*/ 1 w 4648200"/>
                  <a:gd name="connsiteY15" fmla="*/ 1251110 h 1416214"/>
                  <a:gd name="connsiteX16" fmla="*/ 0 w 4648200"/>
                  <a:gd name="connsiteY16" fmla="*/ 590717 h 1416214"/>
                  <a:gd name="connsiteX0" fmla="*/ 0 w 4648200"/>
                  <a:gd name="connsiteY0" fmla="*/ 462500 h 1287997"/>
                  <a:gd name="connsiteX1" fmla="*/ 165104 w 4648200"/>
                  <a:gd name="connsiteY1" fmla="*/ 297398 h 1287997"/>
                  <a:gd name="connsiteX2" fmla="*/ 633351 w 4648200"/>
                  <a:gd name="connsiteY2" fmla="*/ 294428 h 1287997"/>
                  <a:gd name="connsiteX3" fmla="*/ 2418608 w 4648200"/>
                  <a:gd name="connsiteY3" fmla="*/ 275627 h 1287997"/>
                  <a:gd name="connsiteX4" fmla="*/ 2485030 w 4648200"/>
                  <a:gd name="connsiteY4" fmla="*/ 279479 h 1287997"/>
                  <a:gd name="connsiteX5" fmla="*/ 2556510 w 4648200"/>
                  <a:gd name="connsiteY5" fmla="*/ 0 h 1287997"/>
                  <a:gd name="connsiteX6" fmla="*/ 2640459 w 4648200"/>
                  <a:gd name="connsiteY6" fmla="*/ 304325 h 1287997"/>
                  <a:gd name="connsiteX7" fmla="*/ 4483097 w 4648200"/>
                  <a:gd name="connsiteY7" fmla="*/ 297397 h 1287997"/>
                  <a:gd name="connsiteX8" fmla="*/ 4599842 w 4648200"/>
                  <a:gd name="connsiteY8" fmla="*/ 345755 h 1287997"/>
                  <a:gd name="connsiteX9" fmla="*/ 4648199 w 4648200"/>
                  <a:gd name="connsiteY9" fmla="*/ 462501 h 1287997"/>
                  <a:gd name="connsiteX10" fmla="*/ 4648200 w 4648200"/>
                  <a:gd name="connsiteY10" fmla="*/ 1122894 h 1287997"/>
                  <a:gd name="connsiteX11" fmla="*/ 4599842 w 4648200"/>
                  <a:gd name="connsiteY11" fmla="*/ 1239639 h 1287997"/>
                  <a:gd name="connsiteX12" fmla="*/ 4483096 w 4648200"/>
                  <a:gd name="connsiteY12" fmla="*/ 1287997 h 1287997"/>
                  <a:gd name="connsiteX13" fmla="*/ 165103 w 4648200"/>
                  <a:gd name="connsiteY13" fmla="*/ 1287997 h 1287997"/>
                  <a:gd name="connsiteX14" fmla="*/ 48358 w 4648200"/>
                  <a:gd name="connsiteY14" fmla="*/ 1239639 h 1287997"/>
                  <a:gd name="connsiteX15" fmla="*/ 1 w 4648200"/>
                  <a:gd name="connsiteY15" fmla="*/ 1122893 h 1287997"/>
                  <a:gd name="connsiteX16" fmla="*/ 0 w 4648200"/>
                  <a:gd name="connsiteY16" fmla="*/ 462500 h 1287997"/>
                  <a:gd name="connsiteX0" fmla="*/ 0 w 4648200"/>
                  <a:gd name="connsiteY0" fmla="*/ 462500 h 1287997"/>
                  <a:gd name="connsiteX1" fmla="*/ 165104 w 4648200"/>
                  <a:gd name="connsiteY1" fmla="*/ 297398 h 1287997"/>
                  <a:gd name="connsiteX2" fmla="*/ 633351 w 4648200"/>
                  <a:gd name="connsiteY2" fmla="*/ 294428 h 1287997"/>
                  <a:gd name="connsiteX3" fmla="*/ 2418608 w 4648200"/>
                  <a:gd name="connsiteY3" fmla="*/ 275627 h 1287997"/>
                  <a:gd name="connsiteX4" fmla="*/ 2485030 w 4648200"/>
                  <a:gd name="connsiteY4" fmla="*/ 279479 h 1287997"/>
                  <a:gd name="connsiteX5" fmla="*/ 2556510 w 4648200"/>
                  <a:gd name="connsiteY5" fmla="*/ 0 h 1287997"/>
                  <a:gd name="connsiteX6" fmla="*/ 2640459 w 4648200"/>
                  <a:gd name="connsiteY6" fmla="*/ 304325 h 1287997"/>
                  <a:gd name="connsiteX7" fmla="*/ 4483097 w 4648200"/>
                  <a:gd name="connsiteY7" fmla="*/ 297397 h 1287997"/>
                  <a:gd name="connsiteX8" fmla="*/ 4599842 w 4648200"/>
                  <a:gd name="connsiteY8" fmla="*/ 345755 h 1287997"/>
                  <a:gd name="connsiteX9" fmla="*/ 4648199 w 4648200"/>
                  <a:gd name="connsiteY9" fmla="*/ 462501 h 1287997"/>
                  <a:gd name="connsiteX10" fmla="*/ 4648200 w 4648200"/>
                  <a:gd name="connsiteY10" fmla="*/ 1122894 h 1287997"/>
                  <a:gd name="connsiteX11" fmla="*/ 4599842 w 4648200"/>
                  <a:gd name="connsiteY11" fmla="*/ 1239639 h 1287997"/>
                  <a:gd name="connsiteX12" fmla="*/ 4483096 w 4648200"/>
                  <a:gd name="connsiteY12" fmla="*/ 1287997 h 1287997"/>
                  <a:gd name="connsiteX13" fmla="*/ 165103 w 4648200"/>
                  <a:gd name="connsiteY13" fmla="*/ 1287997 h 1287997"/>
                  <a:gd name="connsiteX14" fmla="*/ 48358 w 4648200"/>
                  <a:gd name="connsiteY14" fmla="*/ 1239639 h 1287997"/>
                  <a:gd name="connsiteX15" fmla="*/ 1 w 4648200"/>
                  <a:gd name="connsiteY15" fmla="*/ 1122893 h 1287997"/>
                  <a:gd name="connsiteX16" fmla="*/ 0 w 4648200"/>
                  <a:gd name="connsiteY16" fmla="*/ 462500 h 1287997"/>
                  <a:gd name="connsiteX0" fmla="*/ 0 w 4648200"/>
                  <a:gd name="connsiteY0" fmla="*/ 334283 h 1159780"/>
                  <a:gd name="connsiteX1" fmla="*/ 165104 w 4648200"/>
                  <a:gd name="connsiteY1" fmla="*/ 169181 h 1159780"/>
                  <a:gd name="connsiteX2" fmla="*/ 633351 w 4648200"/>
                  <a:gd name="connsiteY2" fmla="*/ 166211 h 1159780"/>
                  <a:gd name="connsiteX3" fmla="*/ 2418608 w 4648200"/>
                  <a:gd name="connsiteY3" fmla="*/ 147410 h 1159780"/>
                  <a:gd name="connsiteX4" fmla="*/ 2485030 w 4648200"/>
                  <a:gd name="connsiteY4" fmla="*/ 151262 h 1159780"/>
                  <a:gd name="connsiteX5" fmla="*/ 2556510 w 4648200"/>
                  <a:gd name="connsiteY5" fmla="*/ 0 h 1159780"/>
                  <a:gd name="connsiteX6" fmla="*/ 2640459 w 4648200"/>
                  <a:gd name="connsiteY6" fmla="*/ 176108 h 1159780"/>
                  <a:gd name="connsiteX7" fmla="*/ 4483097 w 4648200"/>
                  <a:gd name="connsiteY7" fmla="*/ 169180 h 1159780"/>
                  <a:gd name="connsiteX8" fmla="*/ 4599842 w 4648200"/>
                  <a:gd name="connsiteY8" fmla="*/ 217538 h 1159780"/>
                  <a:gd name="connsiteX9" fmla="*/ 4648199 w 4648200"/>
                  <a:gd name="connsiteY9" fmla="*/ 334284 h 1159780"/>
                  <a:gd name="connsiteX10" fmla="*/ 4648200 w 4648200"/>
                  <a:gd name="connsiteY10" fmla="*/ 994677 h 1159780"/>
                  <a:gd name="connsiteX11" fmla="*/ 4599842 w 4648200"/>
                  <a:gd name="connsiteY11" fmla="*/ 1111422 h 1159780"/>
                  <a:gd name="connsiteX12" fmla="*/ 4483096 w 4648200"/>
                  <a:gd name="connsiteY12" fmla="*/ 1159780 h 1159780"/>
                  <a:gd name="connsiteX13" fmla="*/ 165103 w 4648200"/>
                  <a:gd name="connsiteY13" fmla="*/ 1159780 h 1159780"/>
                  <a:gd name="connsiteX14" fmla="*/ 48358 w 4648200"/>
                  <a:gd name="connsiteY14" fmla="*/ 1111422 h 1159780"/>
                  <a:gd name="connsiteX15" fmla="*/ 1 w 4648200"/>
                  <a:gd name="connsiteY15" fmla="*/ 994676 h 1159780"/>
                  <a:gd name="connsiteX16" fmla="*/ 0 w 4648200"/>
                  <a:gd name="connsiteY16" fmla="*/ 334283 h 11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48200" h="1159780">
                    <a:moveTo>
                      <a:pt x="0" y="334283"/>
                    </a:moveTo>
                    <a:cubicBezTo>
                      <a:pt x="27517" y="196700"/>
                      <a:pt x="84946" y="197193"/>
                      <a:pt x="165104" y="169181"/>
                    </a:cubicBezTo>
                    <a:lnTo>
                      <a:pt x="633351" y="166211"/>
                    </a:lnTo>
                    <a:lnTo>
                      <a:pt x="2418608" y="147410"/>
                    </a:lnTo>
                    <a:lnTo>
                      <a:pt x="2485030" y="151262"/>
                    </a:lnTo>
                    <a:lnTo>
                      <a:pt x="2556510" y="0"/>
                    </a:lnTo>
                    <a:lnTo>
                      <a:pt x="2640459" y="176108"/>
                    </a:lnTo>
                    <a:lnTo>
                      <a:pt x="4483097" y="169180"/>
                    </a:lnTo>
                    <a:cubicBezTo>
                      <a:pt x="4526885" y="169180"/>
                      <a:pt x="4568880" y="186575"/>
                      <a:pt x="4599842" y="217538"/>
                    </a:cubicBezTo>
                    <a:cubicBezTo>
                      <a:pt x="4630805" y="248501"/>
                      <a:pt x="4648199" y="290496"/>
                      <a:pt x="4648199" y="334284"/>
                    </a:cubicBezTo>
                    <a:cubicBezTo>
                      <a:pt x="4648199" y="554415"/>
                      <a:pt x="4648200" y="774546"/>
                      <a:pt x="4648200" y="994677"/>
                    </a:cubicBezTo>
                    <a:cubicBezTo>
                      <a:pt x="4648200" y="1038465"/>
                      <a:pt x="4630805" y="1080460"/>
                      <a:pt x="4599842" y="1111422"/>
                    </a:cubicBezTo>
                    <a:cubicBezTo>
                      <a:pt x="4568879" y="1142385"/>
                      <a:pt x="4526885" y="1159780"/>
                      <a:pt x="4483096" y="1159780"/>
                    </a:cubicBezTo>
                    <a:lnTo>
                      <a:pt x="165103" y="1159780"/>
                    </a:lnTo>
                    <a:cubicBezTo>
                      <a:pt x="121315" y="1159780"/>
                      <a:pt x="79320" y="1142385"/>
                      <a:pt x="48358" y="1111422"/>
                    </a:cubicBezTo>
                    <a:cubicBezTo>
                      <a:pt x="17395" y="1080459"/>
                      <a:pt x="1" y="1038465"/>
                      <a:pt x="1" y="994676"/>
                    </a:cubicBezTo>
                    <a:cubicBezTo>
                      <a:pt x="1" y="774545"/>
                      <a:pt x="0" y="554414"/>
                      <a:pt x="0" y="334283"/>
                    </a:cubicBezTo>
                    <a:close/>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 y="3091384"/>
                <a:ext cx="4495800" cy="493038"/>
              </a:xfrm>
              <a:prstGeom prst="rect">
                <a:avLst/>
              </a:prstGeom>
              <a:ln>
                <a:noFill/>
              </a:ln>
            </p:spPr>
            <p:txBody>
              <a:bodyPr wrap="square">
                <a:spAutoFit/>
              </a:bodyPr>
              <a:lstStyle/>
              <a:p>
                <a:pPr marL="342900" indent="-342900" algn="ctr">
                  <a:lnSpc>
                    <a:spcPct val="150000"/>
                  </a:lnSpc>
                  <a:buClr>
                    <a:schemeClr val="tx1"/>
                  </a:buClr>
                  <a:buAutoNum type="arabicParenR"/>
                </a:pP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When Time to Live (TTL) is decremented to zero, </a:t>
                </a:r>
              </a:p>
              <a:p>
                <a:pPr marL="342900" indent="-342900" algn="ctr">
                  <a:lnSpc>
                    <a:spcPct val="150000"/>
                  </a:lnSpc>
                  <a:buClr>
                    <a:schemeClr val="tx1"/>
                  </a:buClr>
                  <a:buAutoNum type="arabicParenR"/>
                </a:pP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When Reassembly timer expires before all fragments arrive at </a:t>
                </a:r>
                <a:r>
                  <a:rPr lang="en-US" b="1" dirty="0" err="1"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dest</a:t>
                </a:r>
                <a:r>
                  <a:rPr lang="en-US"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endParaRPr lang="en-US" dirty="0">
                  <a:solidFill>
                    <a:schemeClr val="accent6">
                      <a:lumMod val="75000"/>
                    </a:schemeClr>
                  </a:solidFill>
                </a:endParaRPr>
              </a:p>
            </p:txBody>
          </p:sp>
        </p:grpSp>
        <p:sp>
          <p:nvSpPr>
            <p:cNvPr id="33" name="Rectangle 32"/>
            <p:cNvSpPr/>
            <p:nvPr/>
          </p:nvSpPr>
          <p:spPr>
            <a:xfrm>
              <a:off x="533400" y="2980302"/>
              <a:ext cx="7543800" cy="369332"/>
            </a:xfrm>
            <a:prstGeom prst="rect">
              <a:avLst/>
            </a:prstGeom>
          </p:spPr>
          <p:txBody>
            <a:bodyPr wrap="square">
              <a:spAutoFit/>
            </a:bodyPr>
            <a:lstStyle/>
            <a:p>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“Time exceeded” ICMP message sent to datagram source in two cases:</a:t>
              </a:r>
              <a:endParaRPr lang="en-US" dirty="0">
                <a:solidFill>
                  <a:schemeClr val="accent1"/>
                </a:solidFill>
              </a:endParaRPr>
            </a:p>
          </p:txBody>
        </p:sp>
      </p:grpSp>
      <p:sp>
        <p:nvSpPr>
          <p:cNvPr id="35" name="Oval 34"/>
          <p:cNvSpPr/>
          <p:nvPr/>
        </p:nvSpPr>
        <p:spPr>
          <a:xfrm>
            <a:off x="609600" y="4800600"/>
            <a:ext cx="1600200" cy="838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2000"/>
                                        <p:tgtEl>
                                          <p:spTgt spid="35"/>
                                        </p:tgtEl>
                                      </p:cBhvr>
                                    </p:animEffect>
                                  </p:childTnLst>
                                  <p:subTnLst>
                                    <p:set>
                                      <p:cBhvr override="childStyle">
                                        <p:cTn dur="1" fill="hold" display="0" masterRel="sameClick" afterEffect="1">
                                          <p:stCondLst>
                                            <p:cond evt="end" delay="0">
                                              <p:tn val="18"/>
                                            </p:cond>
                                          </p:stCondLst>
                                        </p:cTn>
                                        <p:tgtEl>
                                          <p:spTgt spid="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3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7054</TotalTime>
  <Words>3136</Words>
  <Application>Microsoft Office PowerPoint</Application>
  <PresentationFormat>On-screen Show (4:3)</PresentationFormat>
  <Paragraphs>424</Paragraphs>
  <Slides>30</Slides>
  <Notes>30</Notes>
  <HiddenSlides>1</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3_Office Theme</vt:lpstr>
      <vt:lpstr>Default Theme</vt:lpstr>
      <vt:lpstr>4_Office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2107</cp:revision>
  <dcterms:created xsi:type="dcterms:W3CDTF">2009-04-08T07:28:20Z</dcterms:created>
  <dcterms:modified xsi:type="dcterms:W3CDTF">2009-06-18T08:08:21Z</dcterms:modified>
</cp:coreProperties>
</file>