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2F18-DD11-57E3-AF00-20AC83A08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72902-2AAB-4465-0107-51B9519CD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E1323-62D6-73B6-D1AD-A68C398A4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3269-86ED-4D42-AB66-9A77DEF945A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72752-38E1-C741-C72D-169089A2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1FCCC-714B-C451-15F0-64E1975B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C3BC-96A2-4B25-9082-876C3A2E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3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D023F-B0FC-5240-9D1C-FBED8EAD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DACB9-61ED-B6DE-63A7-45E48EC91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30CE1-FE43-45E3-CED2-66D9A4559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3269-86ED-4D42-AB66-9A77DEF945A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97818-72B0-CFB5-F126-C99D06AC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0A03F-BC75-359E-A2A3-F6A2B890A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C3BC-96A2-4B25-9082-876C3A2E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5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521D6A-FA2B-2D1F-348D-9522EDEEC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818F0-04DC-07A9-F26A-86D26F3AA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861B2-926F-666A-31A5-B4945F0D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3269-86ED-4D42-AB66-9A77DEF945A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F5866-CC38-6C6B-8763-AE24D3B3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A37DA-40C4-6E67-E888-695ABEC6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C3BC-96A2-4B25-9082-876C3A2E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0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2235-6E0E-DB77-E7DE-DB7722624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7E7B0-7F4F-EE13-9E41-9C39D177D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26A3D-7864-E225-9FC5-A99345D8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3269-86ED-4D42-AB66-9A77DEF945A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977D7-2273-E7B4-9775-57BFCB68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98C62-6506-5FB7-11E6-E6C3897E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C3BC-96A2-4B25-9082-876C3A2E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7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B393-ACDD-C712-2DDD-D2FF631AC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2D444-2E40-BC5B-1861-E2D1B442B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F4EFA-0DDD-2350-B7B5-5D8A185CF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3269-86ED-4D42-AB66-9A77DEF945A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D757-1CFB-5575-24E2-74553EEF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C9486-0C4F-BEAC-8B00-EE99C663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C3BC-96A2-4B25-9082-876C3A2E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3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A66E-FC21-C0B2-BDD9-DCFA357CD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73391-7962-A0AD-5B1D-971064109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D5048-86B1-AEAD-D51B-0DB914F33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06ED4-83CF-EE08-4579-415A0FDEA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3269-86ED-4D42-AB66-9A77DEF945A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9F3A5-AF7E-0CBF-EF53-440A5EAA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C92CE-1259-1C8B-2D4F-0AFF293A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C3BC-96A2-4B25-9082-876C3A2E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8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5B43-2000-EDBC-CFCE-B922BA15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7BDE1-FF02-C3AC-1089-0B3F9D59B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D3DB3-3376-BDEA-26A9-B91837127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84F2B-7699-B8B8-5312-3548C3CA0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F58BBA-7B6A-4BE7-BEF1-CC7A8BDED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2280D8-B2C6-533A-0639-2CDEF4443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3269-86ED-4D42-AB66-9A77DEF945A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4D85AB-05E3-F5EB-628D-C0F83538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3F0AE9-1CA1-CA16-91B0-8BF54691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C3BC-96A2-4B25-9082-876C3A2E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0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73F3D-9EC4-3E65-DB9A-040182620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23568-F5DD-9DD8-EE13-AC6E68B4C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3269-86ED-4D42-AB66-9A77DEF945A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DE12D-094C-CADF-F17C-181E17CB9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033FC-BBE8-40C4-FF47-886D59D7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C3BC-96A2-4B25-9082-876C3A2E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1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6FDE30-A447-73FB-17BD-1AAF3A618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3269-86ED-4D42-AB66-9A77DEF945A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EE1A9E-3948-9C4F-2D8A-DD371A04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2E218-46C7-501E-5A6B-2E42EE38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C3BC-96A2-4B25-9082-876C3A2E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7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9F37-DE48-6E06-D66A-B0EBE616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DCFBA-3E94-D14C-8C54-217ECBAA2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6F2E0-91C9-46C3-F198-BADE6F00C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B249B-4B82-2226-84AB-CDDDEB01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3269-86ED-4D42-AB66-9A77DEF945A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70BA0-5604-B45F-6773-8C0B1602D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F6618-94DB-C9C7-168C-0E7A7621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C3BC-96A2-4B25-9082-876C3A2E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FEDD-1E41-D5FD-A0C6-2B91487E3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EC69D-3D60-02AB-68B3-4F4E04127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A7375-65D4-4DC7-0A76-8286B1CFD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3F0D2-FBB9-E437-2697-9C23162F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3269-86ED-4D42-AB66-9A77DEF945A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7BFF8-65DC-9D98-E50D-9366A9F2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7FD54-BFBD-2BD8-A596-ED15E724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C3BC-96A2-4B25-9082-876C3A2E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9FE09C-E438-FF8F-885A-62FE6AFD9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0FC29-845D-133D-2D72-15EF6638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15D0B-CF01-3B4D-117C-644966EC7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03269-86ED-4D42-AB66-9A77DEF945A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E68FF-E683-2FC2-492B-36A060A16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5509-2664-EE8B-8BD0-B0DD5F5C7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CC3BC-96A2-4B25-9082-876C3A2E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5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black question marks with one yellow question mark">
            <a:extLst>
              <a:ext uri="{FF2B5EF4-FFF2-40B4-BE49-F238E27FC236}">
                <a16:creationId xmlns:a16="http://schemas.microsoft.com/office/drawing/2014/main" id="{96400790-5B5A-C5F4-BB62-34777E8407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71" r="22393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F77F4-C8C6-23E2-AA26-FB30F234A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>
                <a:latin typeface="+mn-lt"/>
              </a:rPr>
              <a:t>POWER QUERY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67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603368-BC1D-C857-6C77-C61534332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257701"/>
              </p:ext>
            </p:extLst>
          </p:nvPr>
        </p:nvGraphicFramePr>
        <p:xfrm>
          <a:off x="1398036" y="1644016"/>
          <a:ext cx="9395928" cy="402122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31976">
                  <a:extLst>
                    <a:ext uri="{9D8B030D-6E8A-4147-A177-3AD203B41FA5}">
                      <a16:colId xmlns:a16="http://schemas.microsoft.com/office/drawing/2014/main" val="4008559053"/>
                    </a:ext>
                  </a:extLst>
                </a:gridCol>
                <a:gridCol w="3131976">
                  <a:extLst>
                    <a:ext uri="{9D8B030D-6E8A-4147-A177-3AD203B41FA5}">
                      <a16:colId xmlns:a16="http://schemas.microsoft.com/office/drawing/2014/main" val="4154352756"/>
                    </a:ext>
                  </a:extLst>
                </a:gridCol>
                <a:gridCol w="3131976">
                  <a:extLst>
                    <a:ext uri="{9D8B030D-6E8A-4147-A177-3AD203B41FA5}">
                      <a16:colId xmlns:a16="http://schemas.microsoft.com/office/drawing/2014/main" val="266850317"/>
                    </a:ext>
                  </a:extLst>
                </a:gridCol>
              </a:tblGrid>
              <a:tr h="297370">
                <a:tc>
                  <a:txBody>
                    <a:bodyPr/>
                    <a:lstStyle/>
                    <a:p>
                      <a:r>
                        <a:rPr lang="en-US" sz="2000"/>
                        <a:t>Get Data (External)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Transform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Load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908946"/>
                  </a:ext>
                </a:extLst>
              </a:tr>
              <a:tr h="362498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From Table/Range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CSV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TXT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Another Excel Workbook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From Folder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Facebook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Salesforce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Web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SharePoint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Azure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Remove Columns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Remove Rows (Blanks, Duplicates)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Sort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Split Column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Change Case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Unpivot Columns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Append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Merge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Change Data Types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Group and Aggregate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To Table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PivotTable Report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Connection Only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To the Data Model (Power Pivot)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5478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62D26F2-00D2-D295-2176-9F20CEB7912E}"/>
              </a:ext>
            </a:extLst>
          </p:cNvPr>
          <p:cNvSpPr txBox="1"/>
          <p:nvPr/>
        </p:nvSpPr>
        <p:spPr>
          <a:xfrm>
            <a:off x="1398036" y="614071"/>
            <a:ext cx="7688425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/>
              <a:t>ETL (Extract, Transform, Load) Tool</a:t>
            </a:r>
          </a:p>
        </p:txBody>
      </p:sp>
    </p:spTree>
    <p:extLst>
      <p:ext uri="{BB962C8B-B14F-4D97-AF65-F5344CB8AC3E}">
        <p14:creationId xmlns:p14="http://schemas.microsoft.com/office/powerpoint/2010/main" val="1905499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C9924-A06B-5785-4E2B-599F1853C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848422" cy="1624520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+mn-lt"/>
              </a:rPr>
              <a:t>Why Use Power Query?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13EBD-D727-0A29-18A3-45F6EBF72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3" y="2962274"/>
            <a:ext cx="4480964" cy="2390775"/>
          </a:xfrm>
        </p:spPr>
        <p:txBody>
          <a:bodyPr anchor="ctr"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Stores millions of rows of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Powerful transformation tools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Update with one click of a button</a:t>
            </a:r>
          </a:p>
        </p:txBody>
      </p:sp>
      <p:pic>
        <p:nvPicPr>
          <p:cNvPr id="5" name="Picture 4" descr="Blue and orange gradient with arrows">
            <a:extLst>
              <a:ext uri="{FF2B5EF4-FFF2-40B4-BE49-F238E27FC236}">
                <a16:creationId xmlns:a16="http://schemas.microsoft.com/office/drawing/2014/main" id="{E80F006F-7F70-C7BD-9146-1D1FEEEBB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34" r="1027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2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95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 QUERY</vt:lpstr>
      <vt:lpstr>PowerPoint Presentation</vt:lpstr>
      <vt:lpstr>Why Use Power Query?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QUERY</dc:title>
  <dc:creator>Muhammad Usman</dc:creator>
  <cp:lastModifiedBy>Muhammad Usman</cp:lastModifiedBy>
  <cp:revision>3</cp:revision>
  <dcterms:created xsi:type="dcterms:W3CDTF">2023-11-23T17:10:13Z</dcterms:created>
  <dcterms:modified xsi:type="dcterms:W3CDTF">2023-11-23T17:32:06Z</dcterms:modified>
</cp:coreProperties>
</file>