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6DBB843-E079-4718-A148-B3D1FF17F6D2}">
          <p14:sldIdLst>
            <p14:sldId id="256"/>
            <p14:sldId id="260"/>
            <p14:sldId id="25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B1465-8F2D-BD50-8ED3-161A0E8C2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4E33E-D28F-495B-09F6-1A5F15E11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CD6F-90A3-9FCF-0CF0-A69C4E08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8D25-8006-DB7C-119A-CE47665C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93FF-4C7B-14C7-9E3F-44C43340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15DF-1BE0-0A21-A971-36FEB38E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7F4AA-6E0B-E788-1E85-937896507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5E1DA-0F53-9CE1-B8FB-EAF31AACE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77528-C8A1-06BE-C302-7EE2C205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CE26F-2EF0-6894-6BEF-77038DAB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1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1E84F-AC3C-1479-A7EC-E61A4A817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BA816-CDEA-0746-10FA-1F8C38B37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F948-202D-E63E-503A-43D9119B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94E47-3D5F-01DB-197E-3E809C9A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B6EFC-2D0F-DD1A-77D5-B3C127D9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1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EEC9-EEE1-ED19-5918-2A5E34F8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E423-9F8F-F288-087A-2D29BF16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C6464-54C5-6076-90F7-F5555239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BAECC-C2CF-2550-2C8C-3AA97F0D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819B-65C9-1956-0813-FB75BAE7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02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70DF2-9F7F-BDC6-6212-3273C463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7E95F-FAB6-DFA4-BF71-6B583DDF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4F7EC-256A-3DDC-E930-1D4DEF03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7DD59-9DD1-3552-511B-6EC92047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4D27-07D4-CE84-D6D5-C3CD9FC1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3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F1C5-549C-0818-00B5-FE3211BD5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7904-33C9-04E8-E4DC-3207B9535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35894-D444-B089-0837-B2135B22D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820B3-4C17-7EA9-6134-700D7605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01304-44E7-703B-2108-3EA1D171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33C8-F010-103F-ADE4-1C0ECAA2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0584-07DF-DBF9-D01B-D2E7A102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6DB18-F519-20B0-591A-C6417D1F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F0417-26D5-4507-64F0-11C3852D2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48C42-A5CF-055D-E103-37A34626B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EDE1A-0A25-51FF-D6A9-6395FA4D2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7AD18-85CB-EA11-4DF6-97C8DF13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EDDF8-7230-8855-747A-3FD0FB25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DB6BDF-6A21-0992-66DE-68A0978F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1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DE5A-17B5-995E-6D92-1E17CF9A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8E724-A8E6-BC92-6AB3-AE9AF35D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6F885-702B-FFE6-078E-A6E8206C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1DD59-B799-ACF0-AD0B-D992D436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99A5D-3155-EE8D-941C-5C880354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6E9AB-627E-1490-3982-D9954583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E6E1B-1577-8175-618A-0A2D59E4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7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BDEF-DECF-C2FA-4F1A-380112E92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4E5E-B1C0-494D-DA57-3B92F1B3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78998-6A7F-0879-698E-0CB06E2FA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1F83A-174B-FE4E-C01B-83441A0C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5E1D-0C75-7E4A-F45C-369BD39E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4E793-6799-6496-4551-23A502C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30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2DA7F-695B-6CB7-AA76-4E16F36C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9734B-0CE1-FDAB-F890-AF4DE4787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2095D-E9BA-D567-E3D4-20E018F45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FF378-12EE-FB49-9F3A-811488ED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70C89-F5EE-DFDD-737F-6AD91B40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7D27E-AF9D-AAD1-5238-4B5CB0D2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9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13AB18-3EBC-9692-0345-D5614F10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613D-CCD0-9788-F3D0-CBF5859A4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A2E61-E7CE-3C99-DFC1-D7F480451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9B1628-2D4A-40CD-A399-80E97F1488DE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5D55-EE1D-06B8-B7B1-B2ED5C274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AE5D-F19E-9DEC-098E-24AA6ADBD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47F87-348A-436E-953B-B21F3A651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2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2" name="Freeform: Shape 104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4" name="Freeform: Shape 104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C68D7-5BE2-7D28-C728-1B865CBB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2676839"/>
            <a:ext cx="4023360" cy="164965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Microsoft Excel</a:t>
            </a:r>
            <a:br>
              <a:rPr lang="en-US" sz="4800" dirty="0"/>
            </a:br>
            <a:r>
              <a:rPr lang="en-US" sz="4800" dirty="0"/>
              <a:t>Shortcuts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ms excel pic">
            <a:extLst>
              <a:ext uri="{FF2B5EF4-FFF2-40B4-BE49-F238E27FC236}">
                <a16:creationId xmlns:a16="http://schemas.microsoft.com/office/drawing/2014/main" id="{2A698D47-648C-160F-5D8E-BF8E2213F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1671055"/>
            <a:ext cx="6408836" cy="336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4B85B2D-8CD8-4349-E4D2-4421AE291E47}"/>
              </a:ext>
            </a:extLst>
          </p:cNvPr>
          <p:cNvSpPr txBox="1">
            <a:spLocks/>
          </p:cNvSpPr>
          <p:nvPr/>
        </p:nvSpPr>
        <p:spPr>
          <a:xfrm>
            <a:off x="477981" y="4676819"/>
            <a:ext cx="2016087" cy="4747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300" b="1" dirty="0"/>
              <a:t>Written By:</a:t>
            </a:r>
            <a:r>
              <a:rPr lang="en-US" sz="2300" dirty="0"/>
              <a:t> Muhammad Usman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3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DC913-B117-C737-58F3-F008EA527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2" b="31046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2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2E9DC-D13B-63F2-40CD-F9F919408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54661"/>
              </p:ext>
            </p:extLst>
          </p:nvPr>
        </p:nvGraphicFramePr>
        <p:xfrm>
          <a:off x="1332722" y="179456"/>
          <a:ext cx="9526555" cy="64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418">
                  <a:extLst>
                    <a:ext uri="{9D8B030D-6E8A-4147-A177-3AD203B41FA5}">
                      <a16:colId xmlns:a16="http://schemas.microsoft.com/office/drawing/2014/main" val="3851650817"/>
                    </a:ext>
                  </a:extLst>
                </a:gridCol>
                <a:gridCol w="4093137">
                  <a:extLst>
                    <a:ext uri="{9D8B030D-6E8A-4147-A177-3AD203B41FA5}">
                      <a16:colId xmlns:a16="http://schemas.microsoft.com/office/drawing/2014/main" val="1126049050"/>
                    </a:ext>
                  </a:extLst>
                </a:gridCol>
              </a:tblGrid>
              <a:tr h="406193">
                <a:tc>
                  <a:txBody>
                    <a:bodyPr/>
                    <a:lstStyle/>
                    <a:p>
                      <a:r>
                        <a:rPr lang="en-US" dirty="0"/>
                        <a:t>Topics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Shortcut Keys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22127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1"/>
                        <a:t>Basic Level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64680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/>
                        <a:t>Select All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Ctrl A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57510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/>
                        <a:t>Bold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Ctrl B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856424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/>
                        <a:t>Italic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Ctrl I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42426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/>
                        <a:t>Copy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Ctrl C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39615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/>
                        <a:t>Cut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Ctrl X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13431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/>
                        <a:t>Paste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Ctrl V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14362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dirty="0"/>
                        <a:t>Undo previous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Ctrl 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18303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Redo previous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8244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dirty="0"/>
                        <a:t>Save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06036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dirty="0"/>
                        <a:t>Save 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F12 or </a:t>
                      </a:r>
                      <a:r>
                        <a:rPr lang="en-US" dirty="0" err="1"/>
                        <a:t>Fn</a:t>
                      </a:r>
                      <a:r>
                        <a:rPr lang="en-US" dirty="0"/>
                        <a:t> F12 depending on your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499374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dirty="0"/>
                        <a:t>Paste Special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Ctrl Alt 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988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/>
                        <a:t>Create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Ctrl T or Ctrl 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609525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/>
                        <a:t>Find &amp; 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Ctrl F or Ctrl 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93488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/>
                        <a:t>Print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43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6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B06ACC-8D56-C08E-262C-5B42C8553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437765"/>
              </p:ext>
            </p:extLst>
          </p:nvPr>
        </p:nvGraphicFramePr>
        <p:xfrm>
          <a:off x="1352939" y="50756"/>
          <a:ext cx="9647853" cy="662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6482">
                  <a:extLst>
                    <a:ext uri="{9D8B030D-6E8A-4147-A177-3AD203B41FA5}">
                      <a16:colId xmlns:a16="http://schemas.microsoft.com/office/drawing/2014/main" val="3851650817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126049050"/>
                    </a:ext>
                  </a:extLst>
                </a:gridCol>
              </a:tblGrid>
              <a:tr h="347216">
                <a:tc>
                  <a:txBody>
                    <a:bodyPr/>
                    <a:lstStyle/>
                    <a:p>
                      <a:r>
                        <a:rPr lang="en-US"/>
                        <a:t>Topics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Shortcut Keys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22127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 b="1" u="sng"/>
                        <a:t>Intermediate level</a:t>
                      </a:r>
                      <a:endParaRPr lang="en-US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61890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 b="1"/>
                        <a:t>Freeze Panes: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40366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/>
                        <a:t>For 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Alt W FR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90312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/>
                        <a:t>For Column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Alt W FC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932478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/>
                        <a:t>To remove Freeze Panes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Alt W 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988496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 b="1"/>
                        <a:t>Data Validation/ Drop Down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539326"/>
                  </a:ext>
                </a:extLst>
              </a:tr>
              <a:tr h="4120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 Shortcuts, both opens the data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Alt A VV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895486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/>
                        <a:t>dialog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Alt DL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018446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 b="1"/>
                        <a:t>Autofit: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12905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/>
                        <a:t>Auto-Fit Columns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Ctrl A then press Alt</a:t>
                      </a:r>
                      <a:r>
                        <a:rPr lang="en-US" baseline="0"/>
                        <a:t> H OI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879668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/>
                        <a:t>Auto-Fit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Ctrl A then press Alt H OA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06036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 b="1"/>
                        <a:t>Format</a:t>
                      </a:r>
                      <a:r>
                        <a:rPr lang="en-US" b="1" baseline="0"/>
                        <a:t> Cells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167548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/>
                        <a:t>To open Format Cells dialog box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Ctrl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567634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 b="1"/>
                        <a:t>Superscript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323540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To Give a power like 4</a:t>
                      </a:r>
                      <a:r>
                        <a:rPr lang="en-US" sz="1800"/>
                        <a:t>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Ctrl 1 then press Alt 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494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 b="1"/>
                        <a:t>Subscript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448764"/>
                  </a:ext>
                </a:extLst>
              </a:tr>
              <a:tr h="347216">
                <a:tc>
                  <a:txBody>
                    <a:bodyPr/>
                    <a:lstStyle/>
                    <a:p>
                      <a:r>
                        <a:rPr lang="en-US"/>
                        <a:t>To subscript like H</a:t>
                      </a:r>
                      <a:r>
                        <a:rPr lang="en-US" baseline="-25000"/>
                        <a:t>2</a:t>
                      </a:r>
                      <a:r>
                        <a:rPr lang="en-US"/>
                        <a:t>SO</a:t>
                      </a:r>
                      <a:r>
                        <a:rPr lang="en-US" baseline="-2500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Ctrl 1 then press Alt 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24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336AC-F73F-8477-9D3D-CEF633D82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94046"/>
              </p:ext>
            </p:extLst>
          </p:nvPr>
        </p:nvGraphicFramePr>
        <p:xfrm>
          <a:off x="1332722" y="62512"/>
          <a:ext cx="9526555" cy="673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3418">
                  <a:extLst>
                    <a:ext uri="{9D8B030D-6E8A-4147-A177-3AD203B41FA5}">
                      <a16:colId xmlns:a16="http://schemas.microsoft.com/office/drawing/2014/main" val="3851650817"/>
                    </a:ext>
                  </a:extLst>
                </a:gridCol>
                <a:gridCol w="4093137">
                  <a:extLst>
                    <a:ext uri="{9D8B030D-6E8A-4147-A177-3AD203B41FA5}">
                      <a16:colId xmlns:a16="http://schemas.microsoft.com/office/drawing/2014/main" val="1126049050"/>
                    </a:ext>
                  </a:extLst>
                </a:gridCol>
              </a:tblGrid>
              <a:tr h="406193">
                <a:tc>
                  <a:txBody>
                    <a:bodyPr/>
                    <a:lstStyle/>
                    <a:p>
                      <a:r>
                        <a:rPr lang="en-US" dirty="0"/>
                        <a:t>Topics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Shortcut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22127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1" dirty="0"/>
                        <a:t>Strike 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72632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dirty="0"/>
                        <a:t>Select Data in the Cell to which you want to strike 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1 then press Alt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12436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1" u="sng" dirty="0"/>
                        <a:t>Other Shortcuts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00655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 dirty="0"/>
                        <a:t>Lock Specific Part in 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F4 or </a:t>
                      </a:r>
                      <a:r>
                        <a:rPr lang="en-US" dirty="0" err="1"/>
                        <a:t>Fn</a:t>
                      </a:r>
                      <a:r>
                        <a:rPr lang="en-US" dirty="0"/>
                        <a:t> F4 (Depending on PC/Laptop)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164680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 dirty="0"/>
                        <a:t>Fill Color in a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Alt 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57510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 dirty="0"/>
                        <a:t>Borders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Alt H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856424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 dirty="0"/>
                        <a:t>Font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Alt H FC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842426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 dirty="0"/>
                        <a:t>Format Painter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Alt H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39615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 dirty="0"/>
                        <a:t>Macros and VBA (Visual Basic for </a:t>
                      </a:r>
                      <a:r>
                        <a:rPr lang="en-US" b="0" dirty="0" err="1"/>
                        <a:t>Appilcations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Alt F8 for macros and Alt F11 for VBA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66377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 dirty="0"/>
                        <a:t>Select Entire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Ctrl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313431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b="0" dirty="0"/>
                        <a:t>Select Entire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Shift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14362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dirty="0"/>
                        <a:t>Auto Format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 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118303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dirty="0"/>
                        <a:t>Select All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Shift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68244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dirty="0"/>
                        <a:t>Align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 H 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06036"/>
                  </a:ext>
                </a:extLst>
              </a:tr>
              <a:tr h="406193">
                <a:tc>
                  <a:txBody>
                    <a:bodyPr/>
                    <a:lstStyle/>
                    <a:p>
                      <a:r>
                        <a:rPr lang="en-US" dirty="0"/>
                        <a:t>Paste Special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Ctrl Alt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988"/>
                  </a:ext>
                </a:extLst>
              </a:tr>
            </a:tbl>
          </a:graphicData>
        </a:graphic>
      </p:graphicFrame>
      <p:pic>
        <p:nvPicPr>
          <p:cNvPr id="6" name="Picture 5" descr="A group of arrows in a row&#10;&#10;Description automatically generated">
            <a:extLst>
              <a:ext uri="{FF2B5EF4-FFF2-40B4-BE49-F238E27FC236}">
                <a16:creationId xmlns:a16="http://schemas.microsoft.com/office/drawing/2014/main" id="{338ED94B-9F37-6D52-EFD2-511736BA69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b="12532"/>
          <a:stretch/>
        </p:blipFill>
        <p:spPr>
          <a:xfrm>
            <a:off x="7816236" y="5605420"/>
            <a:ext cx="497340" cy="3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289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Microsoft Excel Shortcuts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Excel Shortcuts</dc:title>
  <dc:creator>FUI-S22BSAF017</dc:creator>
  <cp:lastModifiedBy>FUI-S22BSAF017</cp:lastModifiedBy>
  <cp:revision>28</cp:revision>
  <dcterms:created xsi:type="dcterms:W3CDTF">2024-02-27T14:51:27Z</dcterms:created>
  <dcterms:modified xsi:type="dcterms:W3CDTF">2024-04-30T15:18:32Z</dcterms:modified>
</cp:coreProperties>
</file>