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4A1A3-CADC-45DA-87FE-839926E976E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E2BA7A-4483-47B6-918C-253F7C548179}">
      <dgm:prSet/>
      <dgm:spPr/>
      <dgm:t>
        <a:bodyPr/>
        <a:lstStyle/>
        <a:p>
          <a:r>
            <a:rPr lang="nb-NO" b="0" i="0"/>
            <a:t>CSP headeren mangler</a:t>
          </a:r>
          <a:endParaRPr lang="en-US"/>
        </a:p>
      </dgm:t>
    </dgm:pt>
    <dgm:pt modelId="{2B97A62E-8A64-4ADC-AF86-6345D65CB36C}" type="parTrans" cxnId="{30E9D3CC-84FF-4A90-AB3B-D618E730D494}">
      <dgm:prSet/>
      <dgm:spPr/>
      <dgm:t>
        <a:bodyPr/>
        <a:lstStyle/>
        <a:p>
          <a:endParaRPr lang="en-US"/>
        </a:p>
      </dgm:t>
    </dgm:pt>
    <dgm:pt modelId="{19920E22-A6AA-4A2B-B2CE-0930CF34A29E}" type="sibTrans" cxnId="{30E9D3CC-84FF-4A90-AB3B-D618E730D494}">
      <dgm:prSet/>
      <dgm:spPr/>
      <dgm:t>
        <a:bodyPr/>
        <a:lstStyle/>
        <a:p>
          <a:endParaRPr lang="en-US"/>
        </a:p>
      </dgm:t>
    </dgm:pt>
    <dgm:pt modelId="{0854AB51-5D45-4C82-AE0E-091BE1D50CDE}">
      <dgm:prSet/>
      <dgm:spPr/>
      <dgm:t>
        <a:bodyPr/>
        <a:lstStyle/>
        <a:p>
          <a:r>
            <a:rPr lang="nb-NO" b="0" i="0"/>
            <a:t>CSP bidrar med å detektere og redusere angrep</a:t>
          </a:r>
          <a:endParaRPr lang="en-US"/>
        </a:p>
      </dgm:t>
    </dgm:pt>
    <dgm:pt modelId="{5994E668-88B4-4500-8566-56067978252B}" type="parTrans" cxnId="{FC1D9F04-EEE1-40BA-BF15-36CF38B2AB7A}">
      <dgm:prSet/>
      <dgm:spPr/>
      <dgm:t>
        <a:bodyPr/>
        <a:lstStyle/>
        <a:p>
          <a:endParaRPr lang="en-US"/>
        </a:p>
      </dgm:t>
    </dgm:pt>
    <dgm:pt modelId="{04D43BCA-86AD-4880-9062-0AD40F1B95E5}" type="sibTrans" cxnId="{FC1D9F04-EEE1-40BA-BF15-36CF38B2AB7A}">
      <dgm:prSet/>
      <dgm:spPr/>
      <dgm:t>
        <a:bodyPr/>
        <a:lstStyle/>
        <a:p>
          <a:endParaRPr lang="en-US"/>
        </a:p>
      </dgm:t>
    </dgm:pt>
    <dgm:pt modelId="{FEE3D9D3-FE7F-41DA-AC68-6ED37C256881}">
      <dgm:prSet/>
      <dgm:spPr/>
      <dgm:t>
        <a:bodyPr/>
        <a:lstStyle/>
        <a:p>
          <a:r>
            <a:rPr lang="nb-NO" b="0" i="0"/>
            <a:t>Angriper kan manipulere webapplikasjonen</a:t>
          </a:r>
          <a:endParaRPr lang="en-US"/>
        </a:p>
      </dgm:t>
    </dgm:pt>
    <dgm:pt modelId="{94C842B4-C152-4719-8AE0-AF78B5C5B9D4}" type="parTrans" cxnId="{4E1ED26B-1D45-4A87-963D-9CC6C301D108}">
      <dgm:prSet/>
      <dgm:spPr/>
      <dgm:t>
        <a:bodyPr/>
        <a:lstStyle/>
        <a:p>
          <a:endParaRPr lang="en-US"/>
        </a:p>
      </dgm:t>
    </dgm:pt>
    <dgm:pt modelId="{95DCCCA6-76F3-41C5-9BF0-C5AE7F7D16EC}" type="sibTrans" cxnId="{4E1ED26B-1D45-4A87-963D-9CC6C301D108}">
      <dgm:prSet/>
      <dgm:spPr/>
      <dgm:t>
        <a:bodyPr/>
        <a:lstStyle/>
        <a:p>
          <a:endParaRPr lang="en-US"/>
        </a:p>
      </dgm:t>
    </dgm:pt>
    <dgm:pt modelId="{39869F10-6548-4958-8B51-A3457591B41C}">
      <dgm:prSet/>
      <dgm:spPr/>
      <dgm:t>
        <a:bodyPr/>
        <a:lstStyle/>
        <a:p>
          <a:r>
            <a:rPr lang="nb-NO" b="0" i="0"/>
            <a:t>Ulempe for Futura Business Informatique</a:t>
          </a:r>
          <a:endParaRPr lang="en-US"/>
        </a:p>
      </dgm:t>
    </dgm:pt>
    <dgm:pt modelId="{3231E449-5F65-4F44-8834-A818459DFCEC}" type="parTrans" cxnId="{13BBA64B-BFCE-4710-A29A-9F0529179B31}">
      <dgm:prSet/>
      <dgm:spPr/>
      <dgm:t>
        <a:bodyPr/>
        <a:lstStyle/>
        <a:p>
          <a:endParaRPr lang="en-US"/>
        </a:p>
      </dgm:t>
    </dgm:pt>
    <dgm:pt modelId="{7CD1DDDE-4300-4D2F-A170-4CE9743A2F30}" type="sibTrans" cxnId="{13BBA64B-BFCE-4710-A29A-9F0529179B31}">
      <dgm:prSet/>
      <dgm:spPr/>
      <dgm:t>
        <a:bodyPr/>
        <a:lstStyle/>
        <a:p>
          <a:endParaRPr lang="en-US"/>
        </a:p>
      </dgm:t>
    </dgm:pt>
    <dgm:pt modelId="{586E08F8-C18D-4664-A040-FFF7A94A0A2F}">
      <dgm:prSet/>
      <dgm:spPr/>
      <dgm:t>
        <a:bodyPr/>
        <a:lstStyle/>
        <a:p>
          <a:r>
            <a:rPr lang="nb-NO" b="0" i="0"/>
            <a:t>Aksessere sensitive opplysninger om de ansatte</a:t>
          </a:r>
          <a:endParaRPr lang="en-US"/>
        </a:p>
      </dgm:t>
    </dgm:pt>
    <dgm:pt modelId="{0AE0D19D-6ED2-4D55-8A2D-05A5FBFE74FC}" type="parTrans" cxnId="{E10A0A3E-16C8-4EE7-BB1A-25C76E86417F}">
      <dgm:prSet/>
      <dgm:spPr/>
      <dgm:t>
        <a:bodyPr/>
        <a:lstStyle/>
        <a:p>
          <a:endParaRPr lang="en-US"/>
        </a:p>
      </dgm:t>
    </dgm:pt>
    <dgm:pt modelId="{3AACEDCF-F9E0-45B7-B865-63CE4DAC337B}" type="sibTrans" cxnId="{E10A0A3E-16C8-4EE7-BB1A-25C76E86417F}">
      <dgm:prSet/>
      <dgm:spPr/>
      <dgm:t>
        <a:bodyPr/>
        <a:lstStyle/>
        <a:p>
          <a:endParaRPr lang="en-US"/>
        </a:p>
      </dgm:t>
    </dgm:pt>
    <dgm:pt modelId="{BC41D513-8DF8-4AA5-B324-20E7E8A9C464}">
      <dgm:prSet/>
      <dgm:spPr/>
      <dgm:t>
        <a:bodyPr/>
        <a:lstStyle/>
        <a:p>
          <a:r>
            <a:rPr lang="nb-NO" b="0" i="0"/>
            <a:t>Spre malware</a:t>
          </a:r>
          <a:endParaRPr lang="en-US"/>
        </a:p>
      </dgm:t>
    </dgm:pt>
    <dgm:pt modelId="{AFCDA4EF-343F-4807-B6DB-D98C07168A83}" type="parTrans" cxnId="{3F4B3399-2009-47FB-A833-9B339D1E4353}">
      <dgm:prSet/>
      <dgm:spPr/>
      <dgm:t>
        <a:bodyPr/>
        <a:lstStyle/>
        <a:p>
          <a:endParaRPr lang="en-US"/>
        </a:p>
      </dgm:t>
    </dgm:pt>
    <dgm:pt modelId="{AEE76C22-7526-4765-AC1E-8A01AB180E7E}" type="sibTrans" cxnId="{3F4B3399-2009-47FB-A833-9B339D1E4353}">
      <dgm:prSet/>
      <dgm:spPr/>
      <dgm:t>
        <a:bodyPr/>
        <a:lstStyle/>
        <a:p>
          <a:endParaRPr lang="en-US"/>
        </a:p>
      </dgm:t>
    </dgm:pt>
    <dgm:pt modelId="{6539BCB1-9E05-4402-AA2E-9DA6C6278E76}">
      <dgm:prSet/>
      <dgm:spPr/>
      <dgm:t>
        <a:bodyPr/>
        <a:lstStyle/>
        <a:p>
          <a:r>
            <a:rPr lang="nb-NO" b="0" i="0"/>
            <a:t>Lage falske kontoer </a:t>
          </a:r>
          <a:endParaRPr lang="en-US"/>
        </a:p>
      </dgm:t>
    </dgm:pt>
    <dgm:pt modelId="{B9709FF4-37E9-453F-8902-7983F95C5FF3}" type="parTrans" cxnId="{55987629-BCEA-4A36-B16E-44365F57CB76}">
      <dgm:prSet/>
      <dgm:spPr/>
      <dgm:t>
        <a:bodyPr/>
        <a:lstStyle/>
        <a:p>
          <a:endParaRPr lang="en-US"/>
        </a:p>
      </dgm:t>
    </dgm:pt>
    <dgm:pt modelId="{8E73CD7B-8581-42F1-8CA7-5D05005BD4EB}" type="sibTrans" cxnId="{55987629-BCEA-4A36-B16E-44365F57CB76}">
      <dgm:prSet/>
      <dgm:spPr/>
      <dgm:t>
        <a:bodyPr/>
        <a:lstStyle/>
        <a:p>
          <a:endParaRPr lang="en-US"/>
        </a:p>
      </dgm:t>
    </dgm:pt>
    <dgm:pt modelId="{DFB14B88-17A9-46F2-98AB-CADFF2A8DF8B}">
      <dgm:prSet/>
      <dgm:spPr/>
      <dgm:t>
        <a:bodyPr/>
        <a:lstStyle/>
        <a:p>
          <a:r>
            <a:rPr lang="nb-NO" b="0" i="0"/>
            <a:t>Sabotere systemet</a:t>
          </a:r>
          <a:endParaRPr lang="en-US"/>
        </a:p>
      </dgm:t>
    </dgm:pt>
    <dgm:pt modelId="{F7220054-B736-43A7-9164-9749D57D15F7}" type="parTrans" cxnId="{AD0E1D15-7AD7-4894-B78F-B48E6C43EC5A}">
      <dgm:prSet/>
      <dgm:spPr/>
      <dgm:t>
        <a:bodyPr/>
        <a:lstStyle/>
        <a:p>
          <a:endParaRPr lang="en-US"/>
        </a:p>
      </dgm:t>
    </dgm:pt>
    <dgm:pt modelId="{58C0285C-EEE6-4BF1-B8A2-F41EBAC3EAEE}" type="sibTrans" cxnId="{AD0E1D15-7AD7-4894-B78F-B48E6C43EC5A}">
      <dgm:prSet/>
      <dgm:spPr/>
      <dgm:t>
        <a:bodyPr/>
        <a:lstStyle/>
        <a:p>
          <a:endParaRPr lang="en-US"/>
        </a:p>
      </dgm:t>
    </dgm:pt>
    <dgm:pt modelId="{01CD78DD-0F63-4708-A05C-1B41C3CF7E24}" type="pres">
      <dgm:prSet presAssocID="{CB14A1A3-CADC-45DA-87FE-839926E976ED}" presName="diagram" presStyleCnt="0">
        <dgm:presLayoutVars>
          <dgm:dir/>
          <dgm:resizeHandles val="exact"/>
        </dgm:presLayoutVars>
      </dgm:prSet>
      <dgm:spPr/>
    </dgm:pt>
    <dgm:pt modelId="{A9205806-61F8-45DC-8D71-D5DF71FD40C0}" type="pres">
      <dgm:prSet presAssocID="{46E2BA7A-4483-47B6-918C-253F7C548179}" presName="node" presStyleLbl="node1" presStyleIdx="0" presStyleCnt="8">
        <dgm:presLayoutVars>
          <dgm:bulletEnabled val="1"/>
        </dgm:presLayoutVars>
      </dgm:prSet>
      <dgm:spPr/>
    </dgm:pt>
    <dgm:pt modelId="{3A693E4C-8E89-46D8-B8A9-0888F2463BF2}" type="pres">
      <dgm:prSet presAssocID="{19920E22-A6AA-4A2B-B2CE-0930CF34A29E}" presName="sibTrans" presStyleCnt="0"/>
      <dgm:spPr/>
    </dgm:pt>
    <dgm:pt modelId="{68697352-BCAB-4230-BEF4-F3800BFC8450}" type="pres">
      <dgm:prSet presAssocID="{0854AB51-5D45-4C82-AE0E-091BE1D50CDE}" presName="node" presStyleLbl="node1" presStyleIdx="1" presStyleCnt="8">
        <dgm:presLayoutVars>
          <dgm:bulletEnabled val="1"/>
        </dgm:presLayoutVars>
      </dgm:prSet>
      <dgm:spPr/>
    </dgm:pt>
    <dgm:pt modelId="{9287FCD8-8648-484E-B214-E5AB3467A934}" type="pres">
      <dgm:prSet presAssocID="{04D43BCA-86AD-4880-9062-0AD40F1B95E5}" presName="sibTrans" presStyleCnt="0"/>
      <dgm:spPr/>
    </dgm:pt>
    <dgm:pt modelId="{C94334C4-9924-4BED-AA39-4B0FB0C90A79}" type="pres">
      <dgm:prSet presAssocID="{FEE3D9D3-FE7F-41DA-AC68-6ED37C256881}" presName="node" presStyleLbl="node1" presStyleIdx="2" presStyleCnt="8">
        <dgm:presLayoutVars>
          <dgm:bulletEnabled val="1"/>
        </dgm:presLayoutVars>
      </dgm:prSet>
      <dgm:spPr/>
    </dgm:pt>
    <dgm:pt modelId="{12EE0E50-A3AE-4487-8C4C-346D13C2B4AC}" type="pres">
      <dgm:prSet presAssocID="{95DCCCA6-76F3-41C5-9BF0-C5AE7F7D16EC}" presName="sibTrans" presStyleCnt="0"/>
      <dgm:spPr/>
    </dgm:pt>
    <dgm:pt modelId="{2FD7123E-551C-46DC-96C6-3BBE7E8ED96A}" type="pres">
      <dgm:prSet presAssocID="{39869F10-6548-4958-8B51-A3457591B41C}" presName="node" presStyleLbl="node1" presStyleIdx="3" presStyleCnt="8">
        <dgm:presLayoutVars>
          <dgm:bulletEnabled val="1"/>
        </dgm:presLayoutVars>
      </dgm:prSet>
      <dgm:spPr/>
    </dgm:pt>
    <dgm:pt modelId="{1D650777-CECA-40AF-8702-BCB0601D14B8}" type="pres">
      <dgm:prSet presAssocID="{7CD1DDDE-4300-4D2F-A170-4CE9743A2F30}" presName="sibTrans" presStyleCnt="0"/>
      <dgm:spPr/>
    </dgm:pt>
    <dgm:pt modelId="{7905480D-6C86-44D4-9F91-E66B09493EE9}" type="pres">
      <dgm:prSet presAssocID="{586E08F8-C18D-4664-A040-FFF7A94A0A2F}" presName="node" presStyleLbl="node1" presStyleIdx="4" presStyleCnt="8">
        <dgm:presLayoutVars>
          <dgm:bulletEnabled val="1"/>
        </dgm:presLayoutVars>
      </dgm:prSet>
      <dgm:spPr/>
    </dgm:pt>
    <dgm:pt modelId="{66FB4A2A-3A56-4279-BFB2-725FCEB7B942}" type="pres">
      <dgm:prSet presAssocID="{3AACEDCF-F9E0-45B7-B865-63CE4DAC337B}" presName="sibTrans" presStyleCnt="0"/>
      <dgm:spPr/>
    </dgm:pt>
    <dgm:pt modelId="{89510EE3-4918-48FC-AEB4-37FC8B3EC803}" type="pres">
      <dgm:prSet presAssocID="{BC41D513-8DF8-4AA5-B324-20E7E8A9C464}" presName="node" presStyleLbl="node1" presStyleIdx="5" presStyleCnt="8">
        <dgm:presLayoutVars>
          <dgm:bulletEnabled val="1"/>
        </dgm:presLayoutVars>
      </dgm:prSet>
      <dgm:spPr/>
    </dgm:pt>
    <dgm:pt modelId="{AC9306E9-472D-4FD7-A779-C3F11B943EC8}" type="pres">
      <dgm:prSet presAssocID="{AEE76C22-7526-4765-AC1E-8A01AB180E7E}" presName="sibTrans" presStyleCnt="0"/>
      <dgm:spPr/>
    </dgm:pt>
    <dgm:pt modelId="{7D0E8A8C-DAEE-43C5-9529-163304597206}" type="pres">
      <dgm:prSet presAssocID="{6539BCB1-9E05-4402-AA2E-9DA6C6278E76}" presName="node" presStyleLbl="node1" presStyleIdx="6" presStyleCnt="8">
        <dgm:presLayoutVars>
          <dgm:bulletEnabled val="1"/>
        </dgm:presLayoutVars>
      </dgm:prSet>
      <dgm:spPr/>
    </dgm:pt>
    <dgm:pt modelId="{0D4CC54D-E1E0-4EC3-BCEB-4462B9359F2B}" type="pres">
      <dgm:prSet presAssocID="{8E73CD7B-8581-42F1-8CA7-5D05005BD4EB}" presName="sibTrans" presStyleCnt="0"/>
      <dgm:spPr/>
    </dgm:pt>
    <dgm:pt modelId="{7F7E0F76-4279-4CFC-8C5A-92A85A5A114B}" type="pres">
      <dgm:prSet presAssocID="{DFB14B88-17A9-46F2-98AB-CADFF2A8DF8B}" presName="node" presStyleLbl="node1" presStyleIdx="7" presStyleCnt="8">
        <dgm:presLayoutVars>
          <dgm:bulletEnabled val="1"/>
        </dgm:presLayoutVars>
      </dgm:prSet>
      <dgm:spPr/>
    </dgm:pt>
  </dgm:ptLst>
  <dgm:cxnLst>
    <dgm:cxn modelId="{FC1D9F04-EEE1-40BA-BF15-36CF38B2AB7A}" srcId="{CB14A1A3-CADC-45DA-87FE-839926E976ED}" destId="{0854AB51-5D45-4C82-AE0E-091BE1D50CDE}" srcOrd="1" destOrd="0" parTransId="{5994E668-88B4-4500-8566-56067978252B}" sibTransId="{04D43BCA-86AD-4880-9062-0AD40F1B95E5}"/>
    <dgm:cxn modelId="{AD0E1D15-7AD7-4894-B78F-B48E6C43EC5A}" srcId="{CB14A1A3-CADC-45DA-87FE-839926E976ED}" destId="{DFB14B88-17A9-46F2-98AB-CADFF2A8DF8B}" srcOrd="7" destOrd="0" parTransId="{F7220054-B736-43A7-9164-9749D57D15F7}" sibTransId="{58C0285C-EEE6-4BF1-B8A2-F41EBAC3EAEE}"/>
    <dgm:cxn modelId="{55987629-BCEA-4A36-B16E-44365F57CB76}" srcId="{CB14A1A3-CADC-45DA-87FE-839926E976ED}" destId="{6539BCB1-9E05-4402-AA2E-9DA6C6278E76}" srcOrd="6" destOrd="0" parTransId="{B9709FF4-37E9-453F-8902-7983F95C5FF3}" sibTransId="{8E73CD7B-8581-42F1-8CA7-5D05005BD4EB}"/>
    <dgm:cxn modelId="{E10A0A3E-16C8-4EE7-BB1A-25C76E86417F}" srcId="{CB14A1A3-CADC-45DA-87FE-839926E976ED}" destId="{586E08F8-C18D-4664-A040-FFF7A94A0A2F}" srcOrd="4" destOrd="0" parTransId="{0AE0D19D-6ED2-4D55-8A2D-05A5FBFE74FC}" sibTransId="{3AACEDCF-F9E0-45B7-B865-63CE4DAC337B}"/>
    <dgm:cxn modelId="{927F2D48-755E-4F46-B6B9-AE24B4712749}" type="presOf" srcId="{46E2BA7A-4483-47B6-918C-253F7C548179}" destId="{A9205806-61F8-45DC-8D71-D5DF71FD40C0}" srcOrd="0" destOrd="0" presId="urn:microsoft.com/office/officeart/2005/8/layout/default"/>
    <dgm:cxn modelId="{C8688749-7FFA-403D-B3B0-44F97E536A4F}" type="presOf" srcId="{0854AB51-5D45-4C82-AE0E-091BE1D50CDE}" destId="{68697352-BCAB-4230-BEF4-F3800BFC8450}" srcOrd="0" destOrd="0" presId="urn:microsoft.com/office/officeart/2005/8/layout/default"/>
    <dgm:cxn modelId="{13BBA64B-BFCE-4710-A29A-9F0529179B31}" srcId="{CB14A1A3-CADC-45DA-87FE-839926E976ED}" destId="{39869F10-6548-4958-8B51-A3457591B41C}" srcOrd="3" destOrd="0" parTransId="{3231E449-5F65-4F44-8834-A818459DFCEC}" sibTransId="{7CD1DDDE-4300-4D2F-A170-4CE9743A2F30}"/>
    <dgm:cxn modelId="{4E1ED26B-1D45-4A87-963D-9CC6C301D108}" srcId="{CB14A1A3-CADC-45DA-87FE-839926E976ED}" destId="{FEE3D9D3-FE7F-41DA-AC68-6ED37C256881}" srcOrd="2" destOrd="0" parTransId="{94C842B4-C152-4719-8AE0-AF78B5C5B9D4}" sibTransId="{95DCCCA6-76F3-41C5-9BF0-C5AE7F7D16EC}"/>
    <dgm:cxn modelId="{032B4C72-6CF8-4FA3-8FBF-91BB19ED143D}" type="presOf" srcId="{DFB14B88-17A9-46F2-98AB-CADFF2A8DF8B}" destId="{7F7E0F76-4279-4CFC-8C5A-92A85A5A114B}" srcOrd="0" destOrd="0" presId="urn:microsoft.com/office/officeart/2005/8/layout/default"/>
    <dgm:cxn modelId="{9338A857-0A7C-4040-B806-34289DE05BDB}" type="presOf" srcId="{6539BCB1-9E05-4402-AA2E-9DA6C6278E76}" destId="{7D0E8A8C-DAEE-43C5-9529-163304597206}" srcOrd="0" destOrd="0" presId="urn:microsoft.com/office/officeart/2005/8/layout/default"/>
    <dgm:cxn modelId="{66D4D194-7057-42CC-A2B2-A9C051F95B8F}" type="presOf" srcId="{FEE3D9D3-FE7F-41DA-AC68-6ED37C256881}" destId="{C94334C4-9924-4BED-AA39-4B0FB0C90A79}" srcOrd="0" destOrd="0" presId="urn:microsoft.com/office/officeart/2005/8/layout/default"/>
    <dgm:cxn modelId="{3F4B3399-2009-47FB-A833-9B339D1E4353}" srcId="{CB14A1A3-CADC-45DA-87FE-839926E976ED}" destId="{BC41D513-8DF8-4AA5-B324-20E7E8A9C464}" srcOrd="5" destOrd="0" parTransId="{AFCDA4EF-343F-4807-B6DB-D98C07168A83}" sibTransId="{AEE76C22-7526-4765-AC1E-8A01AB180E7E}"/>
    <dgm:cxn modelId="{71E7B8B1-1ED8-4E0A-A65F-D92E098BDB34}" type="presOf" srcId="{586E08F8-C18D-4664-A040-FFF7A94A0A2F}" destId="{7905480D-6C86-44D4-9F91-E66B09493EE9}" srcOrd="0" destOrd="0" presId="urn:microsoft.com/office/officeart/2005/8/layout/default"/>
    <dgm:cxn modelId="{551601B7-3062-4E8B-9C77-8E60D2BDEEFA}" type="presOf" srcId="{CB14A1A3-CADC-45DA-87FE-839926E976ED}" destId="{01CD78DD-0F63-4708-A05C-1B41C3CF7E24}" srcOrd="0" destOrd="0" presId="urn:microsoft.com/office/officeart/2005/8/layout/default"/>
    <dgm:cxn modelId="{30E9D3CC-84FF-4A90-AB3B-D618E730D494}" srcId="{CB14A1A3-CADC-45DA-87FE-839926E976ED}" destId="{46E2BA7A-4483-47B6-918C-253F7C548179}" srcOrd="0" destOrd="0" parTransId="{2B97A62E-8A64-4ADC-AF86-6345D65CB36C}" sibTransId="{19920E22-A6AA-4A2B-B2CE-0930CF34A29E}"/>
    <dgm:cxn modelId="{B46166F1-A862-4048-B74F-2EF4491D8DC0}" type="presOf" srcId="{39869F10-6548-4958-8B51-A3457591B41C}" destId="{2FD7123E-551C-46DC-96C6-3BBE7E8ED96A}" srcOrd="0" destOrd="0" presId="urn:microsoft.com/office/officeart/2005/8/layout/default"/>
    <dgm:cxn modelId="{013FF0F1-E848-43D2-82D8-1926B4DC7C64}" type="presOf" srcId="{BC41D513-8DF8-4AA5-B324-20E7E8A9C464}" destId="{89510EE3-4918-48FC-AEB4-37FC8B3EC803}" srcOrd="0" destOrd="0" presId="urn:microsoft.com/office/officeart/2005/8/layout/default"/>
    <dgm:cxn modelId="{1976ACFF-75E4-485A-AA91-784CC236BF20}" type="presParOf" srcId="{01CD78DD-0F63-4708-A05C-1B41C3CF7E24}" destId="{A9205806-61F8-45DC-8D71-D5DF71FD40C0}" srcOrd="0" destOrd="0" presId="urn:microsoft.com/office/officeart/2005/8/layout/default"/>
    <dgm:cxn modelId="{9F3F8C84-FE20-47C8-BD86-3117B5BDDABA}" type="presParOf" srcId="{01CD78DD-0F63-4708-A05C-1B41C3CF7E24}" destId="{3A693E4C-8E89-46D8-B8A9-0888F2463BF2}" srcOrd="1" destOrd="0" presId="urn:microsoft.com/office/officeart/2005/8/layout/default"/>
    <dgm:cxn modelId="{6CB8EAB3-1483-4973-9A88-5EE10E5BC707}" type="presParOf" srcId="{01CD78DD-0F63-4708-A05C-1B41C3CF7E24}" destId="{68697352-BCAB-4230-BEF4-F3800BFC8450}" srcOrd="2" destOrd="0" presId="urn:microsoft.com/office/officeart/2005/8/layout/default"/>
    <dgm:cxn modelId="{B09E2CAD-0F6F-4D85-9237-353A0700C096}" type="presParOf" srcId="{01CD78DD-0F63-4708-A05C-1B41C3CF7E24}" destId="{9287FCD8-8648-484E-B214-E5AB3467A934}" srcOrd="3" destOrd="0" presId="urn:microsoft.com/office/officeart/2005/8/layout/default"/>
    <dgm:cxn modelId="{72FDCC8C-74E3-43F1-912C-F4A64D2125C0}" type="presParOf" srcId="{01CD78DD-0F63-4708-A05C-1B41C3CF7E24}" destId="{C94334C4-9924-4BED-AA39-4B0FB0C90A79}" srcOrd="4" destOrd="0" presId="urn:microsoft.com/office/officeart/2005/8/layout/default"/>
    <dgm:cxn modelId="{DBBF7DCE-3AB3-494C-B7BC-22215BE3535B}" type="presParOf" srcId="{01CD78DD-0F63-4708-A05C-1B41C3CF7E24}" destId="{12EE0E50-A3AE-4487-8C4C-346D13C2B4AC}" srcOrd="5" destOrd="0" presId="urn:microsoft.com/office/officeart/2005/8/layout/default"/>
    <dgm:cxn modelId="{3529D1D9-728B-433C-8611-7D09E8816281}" type="presParOf" srcId="{01CD78DD-0F63-4708-A05C-1B41C3CF7E24}" destId="{2FD7123E-551C-46DC-96C6-3BBE7E8ED96A}" srcOrd="6" destOrd="0" presId="urn:microsoft.com/office/officeart/2005/8/layout/default"/>
    <dgm:cxn modelId="{FEA82602-FD19-4089-89AB-83C788D67889}" type="presParOf" srcId="{01CD78DD-0F63-4708-A05C-1B41C3CF7E24}" destId="{1D650777-CECA-40AF-8702-BCB0601D14B8}" srcOrd="7" destOrd="0" presId="urn:microsoft.com/office/officeart/2005/8/layout/default"/>
    <dgm:cxn modelId="{DCA37C3E-9CCA-4E43-A63E-DE17BC0AB048}" type="presParOf" srcId="{01CD78DD-0F63-4708-A05C-1B41C3CF7E24}" destId="{7905480D-6C86-44D4-9F91-E66B09493EE9}" srcOrd="8" destOrd="0" presId="urn:microsoft.com/office/officeart/2005/8/layout/default"/>
    <dgm:cxn modelId="{705737FA-D47A-4A59-897C-5B0F4443ECEB}" type="presParOf" srcId="{01CD78DD-0F63-4708-A05C-1B41C3CF7E24}" destId="{66FB4A2A-3A56-4279-BFB2-725FCEB7B942}" srcOrd="9" destOrd="0" presId="urn:microsoft.com/office/officeart/2005/8/layout/default"/>
    <dgm:cxn modelId="{1B2B2CCD-678E-4A19-A16A-1758B2D212DE}" type="presParOf" srcId="{01CD78DD-0F63-4708-A05C-1B41C3CF7E24}" destId="{89510EE3-4918-48FC-AEB4-37FC8B3EC803}" srcOrd="10" destOrd="0" presId="urn:microsoft.com/office/officeart/2005/8/layout/default"/>
    <dgm:cxn modelId="{0E09D1E0-9454-4978-882B-BA506DF3B5C0}" type="presParOf" srcId="{01CD78DD-0F63-4708-A05C-1B41C3CF7E24}" destId="{AC9306E9-472D-4FD7-A779-C3F11B943EC8}" srcOrd="11" destOrd="0" presId="urn:microsoft.com/office/officeart/2005/8/layout/default"/>
    <dgm:cxn modelId="{5D930004-6210-4B0C-B7F9-BA18FA94CFE9}" type="presParOf" srcId="{01CD78DD-0F63-4708-A05C-1B41C3CF7E24}" destId="{7D0E8A8C-DAEE-43C5-9529-163304597206}" srcOrd="12" destOrd="0" presId="urn:microsoft.com/office/officeart/2005/8/layout/default"/>
    <dgm:cxn modelId="{3F82E8A3-5874-405F-8453-36D870770C1F}" type="presParOf" srcId="{01CD78DD-0F63-4708-A05C-1B41C3CF7E24}" destId="{0D4CC54D-E1E0-4EC3-BCEB-4462B9359F2B}" srcOrd="13" destOrd="0" presId="urn:microsoft.com/office/officeart/2005/8/layout/default"/>
    <dgm:cxn modelId="{A9C46072-04AA-4082-825E-DAE5902C4AEB}" type="presParOf" srcId="{01CD78DD-0F63-4708-A05C-1B41C3CF7E24}" destId="{7F7E0F76-4279-4CFC-8C5A-92A85A5A114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AC4F7-9AFD-410F-B677-63101E0C684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DBE9A8-9EBB-411F-A871-7AD4AB500515}">
      <dgm:prSet/>
      <dgm:spPr/>
      <dgm:t>
        <a:bodyPr/>
        <a:lstStyle/>
        <a:p>
          <a:r>
            <a:rPr lang="nb-NO"/>
            <a:t>Viktig  mot beskyttelse av XSS angrep</a:t>
          </a:r>
          <a:endParaRPr lang="en-US"/>
        </a:p>
      </dgm:t>
    </dgm:pt>
    <dgm:pt modelId="{0BF60FCC-1CED-46EC-A018-335C33832B9D}" type="parTrans" cxnId="{DFB1EA0D-A6FC-48B8-80C9-50FD252D8FCE}">
      <dgm:prSet/>
      <dgm:spPr/>
      <dgm:t>
        <a:bodyPr/>
        <a:lstStyle/>
        <a:p>
          <a:endParaRPr lang="en-US"/>
        </a:p>
      </dgm:t>
    </dgm:pt>
    <dgm:pt modelId="{A664C598-1CC7-4F98-9E4C-2682C58A4ED7}" type="sibTrans" cxnId="{DFB1EA0D-A6FC-48B8-80C9-50FD252D8FCE}">
      <dgm:prSet/>
      <dgm:spPr/>
      <dgm:t>
        <a:bodyPr/>
        <a:lstStyle/>
        <a:p>
          <a:endParaRPr lang="en-US"/>
        </a:p>
      </dgm:t>
    </dgm:pt>
    <dgm:pt modelId="{FA885A52-B696-41E8-8BAA-3A751AFA0050}">
      <dgm:prSet/>
      <dgm:spPr/>
      <dgm:t>
        <a:bodyPr/>
        <a:lstStyle/>
        <a:p>
          <a:r>
            <a:rPr lang="nb-NO"/>
            <a:t>Detekterer XSS  og blokkerer nettsiden</a:t>
          </a:r>
          <a:endParaRPr lang="en-US"/>
        </a:p>
      </dgm:t>
    </dgm:pt>
    <dgm:pt modelId="{55AC9B38-BA41-4C10-9F04-4FB208F03C52}" type="parTrans" cxnId="{A8166CF5-66EF-4C1A-A94D-A4380AF9A65C}">
      <dgm:prSet/>
      <dgm:spPr/>
      <dgm:t>
        <a:bodyPr/>
        <a:lstStyle/>
        <a:p>
          <a:endParaRPr lang="en-US"/>
        </a:p>
      </dgm:t>
    </dgm:pt>
    <dgm:pt modelId="{DAFB27F3-870E-4E20-8857-0A054A47AC00}" type="sibTrans" cxnId="{A8166CF5-66EF-4C1A-A94D-A4380AF9A65C}">
      <dgm:prSet/>
      <dgm:spPr/>
      <dgm:t>
        <a:bodyPr/>
        <a:lstStyle/>
        <a:p>
          <a:endParaRPr lang="en-US"/>
        </a:p>
      </dgm:t>
    </dgm:pt>
    <dgm:pt modelId="{B8D65C50-C066-4408-97C3-F1E1AE57A250}">
      <dgm:prSet/>
      <dgm:spPr/>
      <dgm:t>
        <a:bodyPr/>
        <a:lstStyle/>
        <a:p>
          <a:r>
            <a:rPr lang="nb-NO"/>
            <a:t>Forhindrer angriperen</a:t>
          </a:r>
          <a:endParaRPr lang="en-US"/>
        </a:p>
      </dgm:t>
    </dgm:pt>
    <dgm:pt modelId="{64E96256-DBC8-49F9-8913-CEF235A9DF96}" type="parTrans" cxnId="{BCC333F6-573E-4835-A3B9-9A1831ED1C80}">
      <dgm:prSet/>
      <dgm:spPr/>
      <dgm:t>
        <a:bodyPr/>
        <a:lstStyle/>
        <a:p>
          <a:endParaRPr lang="en-US"/>
        </a:p>
      </dgm:t>
    </dgm:pt>
    <dgm:pt modelId="{7560E3D2-8DD9-4A1A-BD80-6730FE77877C}" type="sibTrans" cxnId="{BCC333F6-573E-4835-A3B9-9A1831ED1C80}">
      <dgm:prSet/>
      <dgm:spPr/>
      <dgm:t>
        <a:bodyPr/>
        <a:lstStyle/>
        <a:p>
          <a:endParaRPr lang="en-US"/>
        </a:p>
      </dgm:t>
    </dgm:pt>
    <dgm:pt modelId="{D3AFE04C-AC4B-42DB-89D8-4F4B5735C8D3}">
      <dgm:prSet/>
      <dgm:spPr/>
      <dgm:t>
        <a:bodyPr/>
        <a:lstStyle/>
        <a:p>
          <a:r>
            <a:rPr lang="nb-NO"/>
            <a:t>Futura kan utsettes </a:t>
          </a:r>
          <a:endParaRPr lang="en-US"/>
        </a:p>
      </dgm:t>
    </dgm:pt>
    <dgm:pt modelId="{17748F32-00DF-4F77-BE3F-08D996FF3FDF}" type="parTrans" cxnId="{91328E5C-359A-4BDB-BA8E-2FA0FAF1E706}">
      <dgm:prSet/>
      <dgm:spPr/>
      <dgm:t>
        <a:bodyPr/>
        <a:lstStyle/>
        <a:p>
          <a:endParaRPr lang="en-US"/>
        </a:p>
      </dgm:t>
    </dgm:pt>
    <dgm:pt modelId="{7B573F09-E670-454A-8933-92570144228A}" type="sibTrans" cxnId="{91328E5C-359A-4BDB-BA8E-2FA0FAF1E706}">
      <dgm:prSet/>
      <dgm:spPr/>
      <dgm:t>
        <a:bodyPr/>
        <a:lstStyle/>
        <a:p>
          <a:endParaRPr lang="en-US"/>
        </a:p>
      </dgm:t>
    </dgm:pt>
    <dgm:pt modelId="{A89D2E6C-DF74-495B-8051-F03B0F5FAD6D}">
      <dgm:prSet/>
      <dgm:spPr/>
      <dgm:t>
        <a:bodyPr/>
        <a:lstStyle/>
        <a:p>
          <a:r>
            <a:rPr lang="nb-NO"/>
            <a:t>Angriper kan skrive kode som kjører pop-up ads</a:t>
          </a:r>
          <a:endParaRPr lang="en-US"/>
        </a:p>
      </dgm:t>
    </dgm:pt>
    <dgm:pt modelId="{441E00B6-DDC9-4CFF-9856-EEF9EEABC2EE}" type="parTrans" cxnId="{2B5D446B-23BE-4A8E-B69D-5C14C33C700B}">
      <dgm:prSet/>
      <dgm:spPr/>
      <dgm:t>
        <a:bodyPr/>
        <a:lstStyle/>
        <a:p>
          <a:endParaRPr lang="en-US"/>
        </a:p>
      </dgm:t>
    </dgm:pt>
    <dgm:pt modelId="{88EA7148-1DA7-44F3-A305-FB0165BF8BAF}" type="sibTrans" cxnId="{2B5D446B-23BE-4A8E-B69D-5C14C33C700B}">
      <dgm:prSet/>
      <dgm:spPr/>
      <dgm:t>
        <a:bodyPr/>
        <a:lstStyle/>
        <a:p>
          <a:endParaRPr lang="en-US"/>
        </a:p>
      </dgm:t>
    </dgm:pt>
    <dgm:pt modelId="{9BB9C52D-87AF-4CE1-BC5C-771326669626}">
      <dgm:prSet/>
      <dgm:spPr/>
      <dgm:t>
        <a:bodyPr/>
        <a:lstStyle/>
        <a:p>
          <a:r>
            <a:rPr lang="nb-NO"/>
            <a:t>Hente inn brukernavn og passord</a:t>
          </a:r>
          <a:endParaRPr lang="en-US"/>
        </a:p>
      </dgm:t>
    </dgm:pt>
    <dgm:pt modelId="{C0DF309D-DAB6-4E65-BC17-C5CF0FBCC39F}" type="parTrans" cxnId="{6EA45F4C-7342-4185-863E-0B241BE5AF6B}">
      <dgm:prSet/>
      <dgm:spPr/>
      <dgm:t>
        <a:bodyPr/>
        <a:lstStyle/>
        <a:p>
          <a:endParaRPr lang="en-US"/>
        </a:p>
      </dgm:t>
    </dgm:pt>
    <dgm:pt modelId="{3F617466-094E-490D-9735-92DF6508CFC8}" type="sibTrans" cxnId="{6EA45F4C-7342-4185-863E-0B241BE5AF6B}">
      <dgm:prSet/>
      <dgm:spPr/>
      <dgm:t>
        <a:bodyPr/>
        <a:lstStyle/>
        <a:p>
          <a:endParaRPr lang="en-US"/>
        </a:p>
      </dgm:t>
    </dgm:pt>
    <dgm:pt modelId="{29B28C43-7C4D-48D9-B53A-D2A6FF393C8E}">
      <dgm:prSet/>
      <dgm:spPr/>
      <dgm:t>
        <a:bodyPr/>
        <a:lstStyle/>
        <a:p>
          <a:r>
            <a:rPr lang="nb-NO" dirty="0"/>
            <a:t>Lenke som kjører skadelig kode </a:t>
          </a:r>
          <a:endParaRPr lang="en-US" dirty="0"/>
        </a:p>
      </dgm:t>
    </dgm:pt>
    <dgm:pt modelId="{543AC7DE-90BA-4E3E-838D-BE4837152531}" type="parTrans" cxnId="{656D30CC-C1D7-4DB2-A4FE-0CEF73D79F41}">
      <dgm:prSet/>
      <dgm:spPr/>
      <dgm:t>
        <a:bodyPr/>
        <a:lstStyle/>
        <a:p>
          <a:endParaRPr lang="en-US"/>
        </a:p>
      </dgm:t>
    </dgm:pt>
    <dgm:pt modelId="{B87A1F5D-9F27-418F-A160-88A19DD56740}" type="sibTrans" cxnId="{656D30CC-C1D7-4DB2-A4FE-0CEF73D79F41}">
      <dgm:prSet/>
      <dgm:spPr/>
      <dgm:t>
        <a:bodyPr/>
        <a:lstStyle/>
        <a:p>
          <a:endParaRPr lang="en-US"/>
        </a:p>
      </dgm:t>
    </dgm:pt>
    <dgm:pt modelId="{3A96A4B4-E407-4AE9-BD18-CFF49B345D55}" type="pres">
      <dgm:prSet presAssocID="{57DAC4F7-9AFD-410F-B677-63101E0C684D}" presName="linear" presStyleCnt="0">
        <dgm:presLayoutVars>
          <dgm:animLvl val="lvl"/>
          <dgm:resizeHandles val="exact"/>
        </dgm:presLayoutVars>
      </dgm:prSet>
      <dgm:spPr/>
    </dgm:pt>
    <dgm:pt modelId="{3AB56E24-CF0E-4222-8C53-A377D775642A}" type="pres">
      <dgm:prSet presAssocID="{2FDBE9A8-9EBB-411F-A871-7AD4AB50051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34B0174-A355-4EEA-B40A-FBF17F81FC51}" type="pres">
      <dgm:prSet presAssocID="{A664C598-1CC7-4F98-9E4C-2682C58A4ED7}" presName="spacer" presStyleCnt="0"/>
      <dgm:spPr/>
    </dgm:pt>
    <dgm:pt modelId="{AC2818B8-C1E7-4268-A582-1F82D5C80CC9}" type="pres">
      <dgm:prSet presAssocID="{FA885A52-B696-41E8-8BAA-3A751AFA005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8E9BE13-1C93-4D0E-978D-4AC4A8A1662B}" type="pres">
      <dgm:prSet presAssocID="{DAFB27F3-870E-4E20-8857-0A054A47AC00}" presName="spacer" presStyleCnt="0"/>
      <dgm:spPr/>
    </dgm:pt>
    <dgm:pt modelId="{DFAE584E-D2A5-4557-AD83-71A881A7B019}" type="pres">
      <dgm:prSet presAssocID="{B8D65C50-C066-4408-97C3-F1E1AE57A25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A833A4B-46AD-4A79-9BF7-A22486296176}" type="pres">
      <dgm:prSet presAssocID="{7560E3D2-8DD9-4A1A-BD80-6730FE77877C}" presName="spacer" presStyleCnt="0"/>
      <dgm:spPr/>
    </dgm:pt>
    <dgm:pt modelId="{ACBE7387-7ADB-46BE-9A6E-BE9A4B6C7E94}" type="pres">
      <dgm:prSet presAssocID="{D3AFE04C-AC4B-42DB-89D8-4F4B5735C8D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623EAFE-DED7-4706-801F-32F91F879DE8}" type="pres">
      <dgm:prSet presAssocID="{7B573F09-E670-454A-8933-92570144228A}" presName="spacer" presStyleCnt="0"/>
      <dgm:spPr/>
    </dgm:pt>
    <dgm:pt modelId="{C15BC084-5AE6-4570-AFA2-BC930EDDC401}" type="pres">
      <dgm:prSet presAssocID="{A89D2E6C-DF74-495B-8051-F03B0F5FAD6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26FF83F-6E36-46A5-9D3C-061CE88A5ACD}" type="pres">
      <dgm:prSet presAssocID="{88EA7148-1DA7-44F3-A305-FB0165BF8BAF}" presName="spacer" presStyleCnt="0"/>
      <dgm:spPr/>
    </dgm:pt>
    <dgm:pt modelId="{4F4B57DA-4FD8-46F5-AD02-531B7EE2B613}" type="pres">
      <dgm:prSet presAssocID="{9BB9C52D-87AF-4CE1-BC5C-77132666962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B5F2372-2538-4D67-8C74-D5AFE97EA7A4}" type="pres">
      <dgm:prSet presAssocID="{3F617466-094E-490D-9735-92DF6508CFC8}" presName="spacer" presStyleCnt="0"/>
      <dgm:spPr/>
    </dgm:pt>
    <dgm:pt modelId="{E9F051B1-A88D-4273-85A3-6773A716F2D8}" type="pres">
      <dgm:prSet presAssocID="{29B28C43-7C4D-48D9-B53A-D2A6FF393C8E}" presName="parentText" presStyleLbl="node1" presStyleIdx="6" presStyleCnt="7" custLinFactNeighborX="166">
        <dgm:presLayoutVars>
          <dgm:chMax val="0"/>
          <dgm:bulletEnabled val="1"/>
        </dgm:presLayoutVars>
      </dgm:prSet>
      <dgm:spPr/>
    </dgm:pt>
  </dgm:ptLst>
  <dgm:cxnLst>
    <dgm:cxn modelId="{DFB1EA0D-A6FC-48B8-80C9-50FD252D8FCE}" srcId="{57DAC4F7-9AFD-410F-B677-63101E0C684D}" destId="{2FDBE9A8-9EBB-411F-A871-7AD4AB500515}" srcOrd="0" destOrd="0" parTransId="{0BF60FCC-1CED-46EC-A018-335C33832B9D}" sibTransId="{A664C598-1CC7-4F98-9E4C-2682C58A4ED7}"/>
    <dgm:cxn modelId="{CE763736-D37A-4625-81D7-65DA599CA3EF}" type="presOf" srcId="{2FDBE9A8-9EBB-411F-A871-7AD4AB500515}" destId="{3AB56E24-CF0E-4222-8C53-A377D775642A}" srcOrd="0" destOrd="0" presId="urn:microsoft.com/office/officeart/2005/8/layout/vList2"/>
    <dgm:cxn modelId="{91328E5C-359A-4BDB-BA8E-2FA0FAF1E706}" srcId="{57DAC4F7-9AFD-410F-B677-63101E0C684D}" destId="{D3AFE04C-AC4B-42DB-89D8-4F4B5735C8D3}" srcOrd="3" destOrd="0" parTransId="{17748F32-00DF-4F77-BE3F-08D996FF3FDF}" sibTransId="{7B573F09-E670-454A-8933-92570144228A}"/>
    <dgm:cxn modelId="{2B5D446B-23BE-4A8E-B69D-5C14C33C700B}" srcId="{57DAC4F7-9AFD-410F-B677-63101E0C684D}" destId="{A89D2E6C-DF74-495B-8051-F03B0F5FAD6D}" srcOrd="4" destOrd="0" parTransId="{441E00B6-DDC9-4CFF-9856-EEF9EEABC2EE}" sibTransId="{88EA7148-1DA7-44F3-A305-FB0165BF8BAF}"/>
    <dgm:cxn modelId="{6EA45F4C-7342-4185-863E-0B241BE5AF6B}" srcId="{57DAC4F7-9AFD-410F-B677-63101E0C684D}" destId="{9BB9C52D-87AF-4CE1-BC5C-771326669626}" srcOrd="5" destOrd="0" parTransId="{C0DF309D-DAB6-4E65-BC17-C5CF0FBCC39F}" sibTransId="{3F617466-094E-490D-9735-92DF6508CFC8}"/>
    <dgm:cxn modelId="{3956A251-5573-41FF-9623-7C91B98E0372}" type="presOf" srcId="{FA885A52-B696-41E8-8BAA-3A751AFA0050}" destId="{AC2818B8-C1E7-4268-A582-1F82D5C80CC9}" srcOrd="0" destOrd="0" presId="urn:microsoft.com/office/officeart/2005/8/layout/vList2"/>
    <dgm:cxn modelId="{41E2EAB4-31AB-4C2D-9F21-AEA1AAD84252}" type="presOf" srcId="{9BB9C52D-87AF-4CE1-BC5C-771326669626}" destId="{4F4B57DA-4FD8-46F5-AD02-531B7EE2B613}" srcOrd="0" destOrd="0" presId="urn:microsoft.com/office/officeart/2005/8/layout/vList2"/>
    <dgm:cxn modelId="{F236B0CA-92E9-46F3-B499-BFFFC0AC7A25}" type="presOf" srcId="{D3AFE04C-AC4B-42DB-89D8-4F4B5735C8D3}" destId="{ACBE7387-7ADB-46BE-9A6E-BE9A4B6C7E94}" srcOrd="0" destOrd="0" presId="urn:microsoft.com/office/officeart/2005/8/layout/vList2"/>
    <dgm:cxn modelId="{656D30CC-C1D7-4DB2-A4FE-0CEF73D79F41}" srcId="{57DAC4F7-9AFD-410F-B677-63101E0C684D}" destId="{29B28C43-7C4D-48D9-B53A-D2A6FF393C8E}" srcOrd="6" destOrd="0" parTransId="{543AC7DE-90BA-4E3E-838D-BE4837152531}" sibTransId="{B87A1F5D-9F27-418F-A160-88A19DD56740}"/>
    <dgm:cxn modelId="{2FFA3FCC-C34F-4C49-B3B9-EC1756FEF9E4}" type="presOf" srcId="{A89D2E6C-DF74-495B-8051-F03B0F5FAD6D}" destId="{C15BC084-5AE6-4570-AFA2-BC930EDDC401}" srcOrd="0" destOrd="0" presId="urn:microsoft.com/office/officeart/2005/8/layout/vList2"/>
    <dgm:cxn modelId="{49C3C2D2-1A62-4966-A601-A2B0FE8A3433}" type="presOf" srcId="{B8D65C50-C066-4408-97C3-F1E1AE57A250}" destId="{DFAE584E-D2A5-4557-AD83-71A881A7B019}" srcOrd="0" destOrd="0" presId="urn:microsoft.com/office/officeart/2005/8/layout/vList2"/>
    <dgm:cxn modelId="{2B6343E0-F5F8-4C8F-B529-F34C4FDFE80C}" type="presOf" srcId="{57DAC4F7-9AFD-410F-B677-63101E0C684D}" destId="{3A96A4B4-E407-4AE9-BD18-CFF49B345D55}" srcOrd="0" destOrd="0" presId="urn:microsoft.com/office/officeart/2005/8/layout/vList2"/>
    <dgm:cxn modelId="{A8166CF5-66EF-4C1A-A94D-A4380AF9A65C}" srcId="{57DAC4F7-9AFD-410F-B677-63101E0C684D}" destId="{FA885A52-B696-41E8-8BAA-3A751AFA0050}" srcOrd="1" destOrd="0" parTransId="{55AC9B38-BA41-4C10-9F04-4FB208F03C52}" sibTransId="{DAFB27F3-870E-4E20-8857-0A054A47AC00}"/>
    <dgm:cxn modelId="{BCC333F6-573E-4835-A3B9-9A1831ED1C80}" srcId="{57DAC4F7-9AFD-410F-B677-63101E0C684D}" destId="{B8D65C50-C066-4408-97C3-F1E1AE57A250}" srcOrd="2" destOrd="0" parTransId="{64E96256-DBC8-49F9-8913-CEF235A9DF96}" sibTransId="{7560E3D2-8DD9-4A1A-BD80-6730FE77877C}"/>
    <dgm:cxn modelId="{EC1408FD-C388-4CF0-AC52-04E207869FE2}" type="presOf" srcId="{29B28C43-7C4D-48D9-B53A-D2A6FF393C8E}" destId="{E9F051B1-A88D-4273-85A3-6773A716F2D8}" srcOrd="0" destOrd="0" presId="urn:microsoft.com/office/officeart/2005/8/layout/vList2"/>
    <dgm:cxn modelId="{7513477A-0964-4BF2-BF27-6E1B70F5549A}" type="presParOf" srcId="{3A96A4B4-E407-4AE9-BD18-CFF49B345D55}" destId="{3AB56E24-CF0E-4222-8C53-A377D775642A}" srcOrd="0" destOrd="0" presId="urn:microsoft.com/office/officeart/2005/8/layout/vList2"/>
    <dgm:cxn modelId="{8643A922-DDA2-4337-84CD-9DCAF6D4B6E3}" type="presParOf" srcId="{3A96A4B4-E407-4AE9-BD18-CFF49B345D55}" destId="{334B0174-A355-4EEA-B40A-FBF17F81FC51}" srcOrd="1" destOrd="0" presId="urn:microsoft.com/office/officeart/2005/8/layout/vList2"/>
    <dgm:cxn modelId="{6CBD6AB0-1E1F-4802-82D1-82710E373404}" type="presParOf" srcId="{3A96A4B4-E407-4AE9-BD18-CFF49B345D55}" destId="{AC2818B8-C1E7-4268-A582-1F82D5C80CC9}" srcOrd="2" destOrd="0" presId="urn:microsoft.com/office/officeart/2005/8/layout/vList2"/>
    <dgm:cxn modelId="{1054EB0A-6449-4CB0-802A-E6D1FED4D4B2}" type="presParOf" srcId="{3A96A4B4-E407-4AE9-BD18-CFF49B345D55}" destId="{F8E9BE13-1C93-4D0E-978D-4AC4A8A1662B}" srcOrd="3" destOrd="0" presId="urn:microsoft.com/office/officeart/2005/8/layout/vList2"/>
    <dgm:cxn modelId="{03456B39-AB1F-4FAF-B1FE-8E49F162FD9B}" type="presParOf" srcId="{3A96A4B4-E407-4AE9-BD18-CFF49B345D55}" destId="{DFAE584E-D2A5-4557-AD83-71A881A7B019}" srcOrd="4" destOrd="0" presId="urn:microsoft.com/office/officeart/2005/8/layout/vList2"/>
    <dgm:cxn modelId="{D2FC11C7-D721-442B-BD5C-F6F23D7BB622}" type="presParOf" srcId="{3A96A4B4-E407-4AE9-BD18-CFF49B345D55}" destId="{5A833A4B-46AD-4A79-9BF7-A22486296176}" srcOrd="5" destOrd="0" presId="urn:microsoft.com/office/officeart/2005/8/layout/vList2"/>
    <dgm:cxn modelId="{D8E14467-288C-4C19-AEB8-F79A008CF07D}" type="presParOf" srcId="{3A96A4B4-E407-4AE9-BD18-CFF49B345D55}" destId="{ACBE7387-7ADB-46BE-9A6E-BE9A4B6C7E94}" srcOrd="6" destOrd="0" presId="urn:microsoft.com/office/officeart/2005/8/layout/vList2"/>
    <dgm:cxn modelId="{A44372A4-48AE-47AF-BAF0-487CC41B80C0}" type="presParOf" srcId="{3A96A4B4-E407-4AE9-BD18-CFF49B345D55}" destId="{5623EAFE-DED7-4706-801F-32F91F879DE8}" srcOrd="7" destOrd="0" presId="urn:microsoft.com/office/officeart/2005/8/layout/vList2"/>
    <dgm:cxn modelId="{E0E6362C-C47F-4ED2-A00E-A52CF9C58560}" type="presParOf" srcId="{3A96A4B4-E407-4AE9-BD18-CFF49B345D55}" destId="{C15BC084-5AE6-4570-AFA2-BC930EDDC401}" srcOrd="8" destOrd="0" presId="urn:microsoft.com/office/officeart/2005/8/layout/vList2"/>
    <dgm:cxn modelId="{68D1F1F7-ABF1-4351-9517-002426A105EC}" type="presParOf" srcId="{3A96A4B4-E407-4AE9-BD18-CFF49B345D55}" destId="{826FF83F-6E36-46A5-9D3C-061CE88A5ACD}" srcOrd="9" destOrd="0" presId="urn:microsoft.com/office/officeart/2005/8/layout/vList2"/>
    <dgm:cxn modelId="{47707FCA-A35E-435D-91EF-78C3E3A61CB2}" type="presParOf" srcId="{3A96A4B4-E407-4AE9-BD18-CFF49B345D55}" destId="{4F4B57DA-4FD8-46F5-AD02-531B7EE2B613}" srcOrd="10" destOrd="0" presId="urn:microsoft.com/office/officeart/2005/8/layout/vList2"/>
    <dgm:cxn modelId="{066A7DD5-A18C-4875-8576-1B1C9FA01C4B}" type="presParOf" srcId="{3A96A4B4-E407-4AE9-BD18-CFF49B345D55}" destId="{0B5F2372-2538-4D67-8C74-D5AFE97EA7A4}" srcOrd="11" destOrd="0" presId="urn:microsoft.com/office/officeart/2005/8/layout/vList2"/>
    <dgm:cxn modelId="{E868D3FF-D6D3-49FF-A6BD-4940A7EE79B0}" type="presParOf" srcId="{3A96A4B4-E407-4AE9-BD18-CFF49B345D55}" destId="{E9F051B1-A88D-4273-85A3-6773A716F2D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13020A-7743-4922-A960-ADFB07E36F02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36BEB0-A416-4530-833D-A8875AB97B31}">
      <dgm:prSet/>
      <dgm:spPr/>
      <dgm:t>
        <a:bodyPr/>
        <a:lstStyle/>
        <a:p>
          <a:r>
            <a:rPr lang="nb-NO"/>
            <a:t>Sårbar mot CSFR angrep</a:t>
          </a:r>
          <a:endParaRPr lang="en-US"/>
        </a:p>
      </dgm:t>
    </dgm:pt>
    <dgm:pt modelId="{B000CDA3-2A58-44FF-AB55-A2DE9EA3DC34}" type="parTrans" cxnId="{2A93E128-CFB3-47E3-BB11-B8FEB2702C17}">
      <dgm:prSet/>
      <dgm:spPr/>
      <dgm:t>
        <a:bodyPr/>
        <a:lstStyle/>
        <a:p>
          <a:endParaRPr lang="en-US"/>
        </a:p>
      </dgm:t>
    </dgm:pt>
    <dgm:pt modelId="{6DB9E94A-3ACB-401C-A61D-4BC8B427AE76}" type="sibTrans" cxnId="{2A93E128-CFB3-47E3-BB11-B8FEB2702C17}">
      <dgm:prSet/>
      <dgm:spPr/>
      <dgm:t>
        <a:bodyPr/>
        <a:lstStyle/>
        <a:p>
          <a:endParaRPr lang="en-US"/>
        </a:p>
      </dgm:t>
    </dgm:pt>
    <dgm:pt modelId="{EB5AC799-278D-4628-B8CA-F59A7EC05E36}">
      <dgm:prSet/>
      <dgm:spPr/>
      <dgm:t>
        <a:bodyPr/>
        <a:lstStyle/>
        <a:p>
          <a:r>
            <a:rPr lang="nb-NO" dirty="0"/>
            <a:t>Cross Site </a:t>
          </a:r>
          <a:r>
            <a:rPr lang="nb-NO" dirty="0" err="1"/>
            <a:t>Forgery</a:t>
          </a:r>
          <a:r>
            <a:rPr lang="nb-NO" dirty="0"/>
            <a:t> </a:t>
          </a:r>
          <a:r>
            <a:rPr lang="nb-NO" dirty="0" err="1"/>
            <a:t>Request</a:t>
          </a:r>
          <a:endParaRPr lang="en-US" dirty="0"/>
        </a:p>
      </dgm:t>
    </dgm:pt>
    <dgm:pt modelId="{C9AA434E-8B55-4932-B5C5-7EBE5682F2F9}" type="parTrans" cxnId="{3621D7AA-DEB0-4E1D-A97D-0847B89F8842}">
      <dgm:prSet/>
      <dgm:spPr/>
      <dgm:t>
        <a:bodyPr/>
        <a:lstStyle/>
        <a:p>
          <a:endParaRPr lang="en-US"/>
        </a:p>
      </dgm:t>
    </dgm:pt>
    <dgm:pt modelId="{C9D853CB-7935-449C-A266-D0A904E8D199}" type="sibTrans" cxnId="{3621D7AA-DEB0-4E1D-A97D-0847B89F8842}">
      <dgm:prSet/>
      <dgm:spPr/>
      <dgm:t>
        <a:bodyPr/>
        <a:lstStyle/>
        <a:p>
          <a:endParaRPr lang="en-US"/>
        </a:p>
      </dgm:t>
    </dgm:pt>
    <dgm:pt modelId="{A0893881-617E-4B59-8E8A-1AA8700F7CAC}">
      <dgm:prSet/>
      <dgm:spPr/>
      <dgm:t>
        <a:bodyPr/>
        <a:lstStyle/>
        <a:p>
          <a:r>
            <a:rPr lang="nb-NO"/>
            <a:t>Sende forfalskede forespørsler til serveren</a:t>
          </a:r>
          <a:endParaRPr lang="en-US"/>
        </a:p>
      </dgm:t>
    </dgm:pt>
    <dgm:pt modelId="{57F6D6EA-A3A3-492F-A326-748AD76B1B83}" type="parTrans" cxnId="{C8725E9C-320C-4B59-BB33-6C688188585F}">
      <dgm:prSet/>
      <dgm:spPr/>
      <dgm:t>
        <a:bodyPr/>
        <a:lstStyle/>
        <a:p>
          <a:endParaRPr lang="en-US"/>
        </a:p>
      </dgm:t>
    </dgm:pt>
    <dgm:pt modelId="{49362529-DBC8-4909-877C-DF51545EA2F1}" type="sibTrans" cxnId="{C8725E9C-320C-4B59-BB33-6C688188585F}">
      <dgm:prSet/>
      <dgm:spPr/>
      <dgm:t>
        <a:bodyPr/>
        <a:lstStyle/>
        <a:p>
          <a:endParaRPr lang="en-US"/>
        </a:p>
      </dgm:t>
    </dgm:pt>
    <dgm:pt modelId="{B6CEC1A7-B2F8-4E57-A5ED-5967A222688F}">
      <dgm:prSet/>
      <dgm:spPr/>
      <dgm:t>
        <a:bodyPr/>
        <a:lstStyle/>
        <a:p>
          <a:r>
            <a:rPr lang="nb-NO"/>
            <a:t>Klarer ikke å skille mellom pålitelige og forfalskede forespørsler</a:t>
          </a:r>
          <a:endParaRPr lang="en-US"/>
        </a:p>
      </dgm:t>
    </dgm:pt>
    <dgm:pt modelId="{C4823D19-878A-46A5-8600-9C9CC59AA86D}" type="parTrans" cxnId="{763C160C-B2B8-4798-9CEE-D2C5FDF7CEAE}">
      <dgm:prSet/>
      <dgm:spPr/>
      <dgm:t>
        <a:bodyPr/>
        <a:lstStyle/>
        <a:p>
          <a:endParaRPr lang="en-US"/>
        </a:p>
      </dgm:t>
    </dgm:pt>
    <dgm:pt modelId="{BF13BB45-86EA-4D3F-A89E-CC77C9DC594B}" type="sibTrans" cxnId="{763C160C-B2B8-4798-9CEE-D2C5FDF7CEAE}">
      <dgm:prSet/>
      <dgm:spPr/>
      <dgm:t>
        <a:bodyPr/>
        <a:lstStyle/>
        <a:p>
          <a:endParaRPr lang="en-US"/>
        </a:p>
      </dgm:t>
    </dgm:pt>
    <dgm:pt modelId="{5F0D006E-F3F9-418B-AC1E-7C7ACF7616A0}">
      <dgm:prSet/>
      <dgm:spPr/>
      <dgm:t>
        <a:bodyPr/>
        <a:lstStyle/>
        <a:p>
          <a:r>
            <a:rPr lang="nb-NO"/>
            <a:t>Angriper kan manipulere brukere </a:t>
          </a:r>
          <a:endParaRPr lang="en-US"/>
        </a:p>
      </dgm:t>
    </dgm:pt>
    <dgm:pt modelId="{7F744EA2-C09E-4ADC-A100-3029806EBC47}" type="parTrans" cxnId="{9C3F283D-01A5-4660-B745-BB376A4C3FE9}">
      <dgm:prSet/>
      <dgm:spPr/>
      <dgm:t>
        <a:bodyPr/>
        <a:lstStyle/>
        <a:p>
          <a:endParaRPr lang="en-US"/>
        </a:p>
      </dgm:t>
    </dgm:pt>
    <dgm:pt modelId="{3BF4AC9D-B89E-425C-81CE-9FB6FE1FF700}" type="sibTrans" cxnId="{9C3F283D-01A5-4660-B745-BB376A4C3FE9}">
      <dgm:prSet/>
      <dgm:spPr/>
      <dgm:t>
        <a:bodyPr/>
        <a:lstStyle/>
        <a:p>
          <a:endParaRPr lang="en-US"/>
        </a:p>
      </dgm:t>
    </dgm:pt>
    <dgm:pt modelId="{6531353E-B90A-4D1C-9420-7CD72FA3D676}">
      <dgm:prSet/>
      <dgm:spPr/>
      <dgm:t>
        <a:bodyPr/>
        <a:lstStyle/>
        <a:p>
          <a:r>
            <a:rPr lang="nb-NO"/>
            <a:t>Modifisere epostadressen og passordet</a:t>
          </a:r>
          <a:endParaRPr lang="en-US"/>
        </a:p>
      </dgm:t>
    </dgm:pt>
    <dgm:pt modelId="{3ED88D1C-3740-43F4-B941-DEED8AB7518C}" type="parTrans" cxnId="{82E4FACC-4D44-4D56-9DFD-FB8A93D9AEF5}">
      <dgm:prSet/>
      <dgm:spPr/>
      <dgm:t>
        <a:bodyPr/>
        <a:lstStyle/>
        <a:p>
          <a:endParaRPr lang="en-US"/>
        </a:p>
      </dgm:t>
    </dgm:pt>
    <dgm:pt modelId="{DBC2C331-C625-4383-941A-40B368CEB4C2}" type="sibTrans" cxnId="{82E4FACC-4D44-4D56-9DFD-FB8A93D9AEF5}">
      <dgm:prSet/>
      <dgm:spPr/>
      <dgm:t>
        <a:bodyPr/>
        <a:lstStyle/>
        <a:p>
          <a:endParaRPr lang="en-US"/>
        </a:p>
      </dgm:t>
    </dgm:pt>
    <dgm:pt modelId="{49C90CB4-5B5A-46F8-AD27-9BBFC61432A4}">
      <dgm:prSet/>
      <dgm:spPr/>
      <dgm:t>
        <a:bodyPr/>
        <a:lstStyle/>
        <a:p>
          <a:r>
            <a:rPr lang="nb-NO"/>
            <a:t>Utføre en pengeoverføring </a:t>
          </a:r>
          <a:endParaRPr lang="en-US"/>
        </a:p>
      </dgm:t>
    </dgm:pt>
    <dgm:pt modelId="{1F89DBAC-2D25-4921-ACB3-33F472737696}" type="parTrans" cxnId="{1F38F565-EF70-4E9B-B99D-1F5F04466573}">
      <dgm:prSet/>
      <dgm:spPr/>
      <dgm:t>
        <a:bodyPr/>
        <a:lstStyle/>
        <a:p>
          <a:endParaRPr lang="en-US"/>
        </a:p>
      </dgm:t>
    </dgm:pt>
    <dgm:pt modelId="{91564F63-1979-4257-AE93-AD850C84F0B4}" type="sibTrans" cxnId="{1F38F565-EF70-4E9B-B99D-1F5F04466573}">
      <dgm:prSet/>
      <dgm:spPr/>
      <dgm:t>
        <a:bodyPr/>
        <a:lstStyle/>
        <a:p>
          <a:endParaRPr lang="en-US"/>
        </a:p>
      </dgm:t>
    </dgm:pt>
    <dgm:pt modelId="{139BA66B-8740-47C4-8E8C-C5A5F71DBC87}">
      <dgm:prSet/>
      <dgm:spPr/>
      <dgm:t>
        <a:bodyPr/>
        <a:lstStyle/>
        <a:p>
          <a:r>
            <a:rPr lang="nb-NO" dirty="0"/>
            <a:t>Få full kontroll over systemet</a:t>
          </a:r>
          <a:endParaRPr lang="en-US" dirty="0"/>
        </a:p>
      </dgm:t>
    </dgm:pt>
    <dgm:pt modelId="{B331D3CB-C0CF-4CA1-B2C7-3E4F2BE86C70}" type="parTrans" cxnId="{CC628B66-8429-486F-B42B-6C8C1BD2AAEB}">
      <dgm:prSet/>
      <dgm:spPr/>
      <dgm:t>
        <a:bodyPr/>
        <a:lstStyle/>
        <a:p>
          <a:endParaRPr lang="en-US"/>
        </a:p>
      </dgm:t>
    </dgm:pt>
    <dgm:pt modelId="{47E0ED2B-5536-4EAE-A505-F42596B35F52}" type="sibTrans" cxnId="{CC628B66-8429-486F-B42B-6C8C1BD2AAEB}">
      <dgm:prSet/>
      <dgm:spPr/>
      <dgm:t>
        <a:bodyPr/>
        <a:lstStyle/>
        <a:p>
          <a:endParaRPr lang="en-US"/>
        </a:p>
      </dgm:t>
    </dgm:pt>
    <dgm:pt modelId="{CFCF8399-FF6D-4B87-987F-10F5165A5F3B}">
      <dgm:prSet/>
      <dgm:spPr/>
      <dgm:t>
        <a:bodyPr/>
        <a:lstStyle/>
        <a:p>
          <a:r>
            <a:rPr lang="nb-NO" dirty="0"/>
            <a:t>Anti CSFR tokens forhindrer dette</a:t>
          </a:r>
          <a:endParaRPr lang="en-US" dirty="0"/>
        </a:p>
      </dgm:t>
    </dgm:pt>
    <dgm:pt modelId="{BA5D99DB-7932-43D5-926C-F6B8B2066C1B}" type="parTrans" cxnId="{93294D52-63F9-4A87-B55D-7F1D49EFC7FE}">
      <dgm:prSet/>
      <dgm:spPr/>
      <dgm:t>
        <a:bodyPr/>
        <a:lstStyle/>
        <a:p>
          <a:endParaRPr lang="en-US"/>
        </a:p>
      </dgm:t>
    </dgm:pt>
    <dgm:pt modelId="{059D82A3-A354-4821-ACAB-642E75A8DD4A}" type="sibTrans" cxnId="{93294D52-63F9-4A87-B55D-7F1D49EFC7FE}">
      <dgm:prSet/>
      <dgm:spPr/>
      <dgm:t>
        <a:bodyPr/>
        <a:lstStyle/>
        <a:p>
          <a:endParaRPr lang="en-US"/>
        </a:p>
      </dgm:t>
    </dgm:pt>
    <dgm:pt modelId="{6B54EC04-CE5D-4D32-9531-AC6C980F9065}" type="pres">
      <dgm:prSet presAssocID="{3F13020A-7743-4922-A960-ADFB07E36F02}" presName="Name0" presStyleCnt="0">
        <dgm:presLayoutVars>
          <dgm:dir/>
          <dgm:resizeHandles val="exact"/>
        </dgm:presLayoutVars>
      </dgm:prSet>
      <dgm:spPr/>
    </dgm:pt>
    <dgm:pt modelId="{3D726B56-D612-4B92-8824-F8BB4EF318B5}" type="pres">
      <dgm:prSet presAssocID="{3F13020A-7743-4922-A960-ADFB07E36F02}" presName="cycle" presStyleCnt="0"/>
      <dgm:spPr/>
    </dgm:pt>
    <dgm:pt modelId="{B1E95D7B-AAE4-4AAF-B679-6751542AE1E3}" type="pres">
      <dgm:prSet presAssocID="{0E36BEB0-A416-4530-833D-A8875AB97B31}" presName="nodeFirstNode" presStyleLbl="node1" presStyleIdx="0" presStyleCnt="9">
        <dgm:presLayoutVars>
          <dgm:bulletEnabled val="1"/>
        </dgm:presLayoutVars>
      </dgm:prSet>
      <dgm:spPr/>
    </dgm:pt>
    <dgm:pt modelId="{0FADC806-1AC0-4D1E-81C6-4513AF3FF0A5}" type="pres">
      <dgm:prSet presAssocID="{6DB9E94A-3ACB-401C-A61D-4BC8B427AE76}" presName="sibTransFirstNode" presStyleLbl="bgShp" presStyleIdx="0" presStyleCnt="1"/>
      <dgm:spPr/>
    </dgm:pt>
    <dgm:pt modelId="{51592026-1CA0-41CE-A3E9-55DA34BF5573}" type="pres">
      <dgm:prSet presAssocID="{EB5AC799-278D-4628-B8CA-F59A7EC05E36}" presName="nodeFollowingNodes" presStyleLbl="node1" presStyleIdx="1" presStyleCnt="9">
        <dgm:presLayoutVars>
          <dgm:bulletEnabled val="1"/>
        </dgm:presLayoutVars>
      </dgm:prSet>
      <dgm:spPr/>
    </dgm:pt>
    <dgm:pt modelId="{3FAC031F-0714-4559-9E98-1AFDC58048E0}" type="pres">
      <dgm:prSet presAssocID="{A0893881-617E-4B59-8E8A-1AA8700F7CAC}" presName="nodeFollowingNodes" presStyleLbl="node1" presStyleIdx="2" presStyleCnt="9">
        <dgm:presLayoutVars>
          <dgm:bulletEnabled val="1"/>
        </dgm:presLayoutVars>
      </dgm:prSet>
      <dgm:spPr/>
    </dgm:pt>
    <dgm:pt modelId="{5BF11F8E-E103-41EE-9D7A-4179BF08C71B}" type="pres">
      <dgm:prSet presAssocID="{B6CEC1A7-B2F8-4E57-A5ED-5967A222688F}" presName="nodeFollowingNodes" presStyleLbl="node1" presStyleIdx="3" presStyleCnt="9">
        <dgm:presLayoutVars>
          <dgm:bulletEnabled val="1"/>
        </dgm:presLayoutVars>
      </dgm:prSet>
      <dgm:spPr/>
    </dgm:pt>
    <dgm:pt modelId="{6142E2B7-AD53-4786-80DE-967579B65BAF}" type="pres">
      <dgm:prSet presAssocID="{5F0D006E-F3F9-418B-AC1E-7C7ACF7616A0}" presName="nodeFollowingNodes" presStyleLbl="node1" presStyleIdx="4" presStyleCnt="9">
        <dgm:presLayoutVars>
          <dgm:bulletEnabled val="1"/>
        </dgm:presLayoutVars>
      </dgm:prSet>
      <dgm:spPr/>
    </dgm:pt>
    <dgm:pt modelId="{053F691A-E25D-4B15-B207-29DCB426C441}" type="pres">
      <dgm:prSet presAssocID="{6531353E-B90A-4D1C-9420-7CD72FA3D676}" presName="nodeFollowingNodes" presStyleLbl="node1" presStyleIdx="5" presStyleCnt="9">
        <dgm:presLayoutVars>
          <dgm:bulletEnabled val="1"/>
        </dgm:presLayoutVars>
      </dgm:prSet>
      <dgm:spPr/>
    </dgm:pt>
    <dgm:pt modelId="{C962AC9C-BC95-4374-87CA-ED79FC5C2BF7}" type="pres">
      <dgm:prSet presAssocID="{49C90CB4-5B5A-46F8-AD27-9BBFC61432A4}" presName="nodeFollowingNodes" presStyleLbl="node1" presStyleIdx="6" presStyleCnt="9">
        <dgm:presLayoutVars>
          <dgm:bulletEnabled val="1"/>
        </dgm:presLayoutVars>
      </dgm:prSet>
      <dgm:spPr/>
    </dgm:pt>
    <dgm:pt modelId="{1E427736-5ED9-4925-AF1A-CA532236CC17}" type="pres">
      <dgm:prSet presAssocID="{139BA66B-8740-47C4-8E8C-C5A5F71DBC87}" presName="nodeFollowingNodes" presStyleLbl="node1" presStyleIdx="7" presStyleCnt="9" custRadScaleRad="100641" custRadScaleInc="-179">
        <dgm:presLayoutVars>
          <dgm:bulletEnabled val="1"/>
        </dgm:presLayoutVars>
      </dgm:prSet>
      <dgm:spPr/>
    </dgm:pt>
    <dgm:pt modelId="{49420545-9C24-4478-8C14-ADF6796E3B87}" type="pres">
      <dgm:prSet presAssocID="{CFCF8399-FF6D-4B87-987F-10F5165A5F3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9E9FE503-69CA-45F7-839C-C3AD8EE6AFC0}" type="presOf" srcId="{B6CEC1A7-B2F8-4E57-A5ED-5967A222688F}" destId="{5BF11F8E-E103-41EE-9D7A-4179BF08C71B}" srcOrd="0" destOrd="0" presId="urn:microsoft.com/office/officeart/2005/8/layout/cycle3"/>
    <dgm:cxn modelId="{FE2D0B0A-2F15-449B-A536-692E4DD2DC27}" type="presOf" srcId="{A0893881-617E-4B59-8E8A-1AA8700F7CAC}" destId="{3FAC031F-0714-4559-9E98-1AFDC58048E0}" srcOrd="0" destOrd="0" presId="urn:microsoft.com/office/officeart/2005/8/layout/cycle3"/>
    <dgm:cxn modelId="{763C160C-B2B8-4798-9CEE-D2C5FDF7CEAE}" srcId="{3F13020A-7743-4922-A960-ADFB07E36F02}" destId="{B6CEC1A7-B2F8-4E57-A5ED-5967A222688F}" srcOrd="3" destOrd="0" parTransId="{C4823D19-878A-46A5-8600-9C9CC59AA86D}" sibTransId="{BF13BB45-86EA-4D3F-A89E-CC77C9DC594B}"/>
    <dgm:cxn modelId="{3BF65119-6B1C-48C8-9DC3-50EBCCFA7B75}" type="presOf" srcId="{0E36BEB0-A416-4530-833D-A8875AB97B31}" destId="{B1E95D7B-AAE4-4AAF-B679-6751542AE1E3}" srcOrd="0" destOrd="0" presId="urn:microsoft.com/office/officeart/2005/8/layout/cycle3"/>
    <dgm:cxn modelId="{3EFBA51B-865B-4F9D-A822-77F7CBA2A316}" type="presOf" srcId="{49C90CB4-5B5A-46F8-AD27-9BBFC61432A4}" destId="{C962AC9C-BC95-4374-87CA-ED79FC5C2BF7}" srcOrd="0" destOrd="0" presId="urn:microsoft.com/office/officeart/2005/8/layout/cycle3"/>
    <dgm:cxn modelId="{2A93E128-CFB3-47E3-BB11-B8FEB2702C17}" srcId="{3F13020A-7743-4922-A960-ADFB07E36F02}" destId="{0E36BEB0-A416-4530-833D-A8875AB97B31}" srcOrd="0" destOrd="0" parTransId="{B000CDA3-2A58-44FF-AB55-A2DE9EA3DC34}" sibTransId="{6DB9E94A-3ACB-401C-A61D-4BC8B427AE76}"/>
    <dgm:cxn modelId="{08E1B32E-C444-4334-8C13-4304751EAED8}" type="presOf" srcId="{CFCF8399-FF6D-4B87-987F-10F5165A5F3B}" destId="{49420545-9C24-4478-8C14-ADF6796E3B87}" srcOrd="0" destOrd="0" presId="urn:microsoft.com/office/officeart/2005/8/layout/cycle3"/>
    <dgm:cxn modelId="{9C3F283D-01A5-4660-B745-BB376A4C3FE9}" srcId="{3F13020A-7743-4922-A960-ADFB07E36F02}" destId="{5F0D006E-F3F9-418B-AC1E-7C7ACF7616A0}" srcOrd="4" destOrd="0" parTransId="{7F744EA2-C09E-4ADC-A100-3029806EBC47}" sibTransId="{3BF4AC9D-B89E-425C-81CE-9FB6FE1FF700}"/>
    <dgm:cxn modelId="{1F38F565-EF70-4E9B-B99D-1F5F04466573}" srcId="{3F13020A-7743-4922-A960-ADFB07E36F02}" destId="{49C90CB4-5B5A-46F8-AD27-9BBFC61432A4}" srcOrd="6" destOrd="0" parTransId="{1F89DBAC-2D25-4921-ACB3-33F472737696}" sibTransId="{91564F63-1979-4257-AE93-AD850C84F0B4}"/>
    <dgm:cxn modelId="{CC628B66-8429-486F-B42B-6C8C1BD2AAEB}" srcId="{3F13020A-7743-4922-A960-ADFB07E36F02}" destId="{139BA66B-8740-47C4-8E8C-C5A5F71DBC87}" srcOrd="7" destOrd="0" parTransId="{B331D3CB-C0CF-4CA1-B2C7-3E4F2BE86C70}" sibTransId="{47E0ED2B-5536-4EAE-A505-F42596B35F52}"/>
    <dgm:cxn modelId="{93294D52-63F9-4A87-B55D-7F1D49EFC7FE}" srcId="{3F13020A-7743-4922-A960-ADFB07E36F02}" destId="{CFCF8399-FF6D-4B87-987F-10F5165A5F3B}" srcOrd="8" destOrd="0" parTransId="{BA5D99DB-7932-43D5-926C-F6B8B2066C1B}" sibTransId="{059D82A3-A354-4821-ACAB-642E75A8DD4A}"/>
    <dgm:cxn modelId="{05941178-DCA0-46E6-BB11-8FEE2D489FCE}" type="presOf" srcId="{5F0D006E-F3F9-418B-AC1E-7C7ACF7616A0}" destId="{6142E2B7-AD53-4786-80DE-967579B65BAF}" srcOrd="0" destOrd="0" presId="urn:microsoft.com/office/officeart/2005/8/layout/cycle3"/>
    <dgm:cxn modelId="{6A110F5A-1927-4424-9B2B-3A35A49C7626}" type="presOf" srcId="{EB5AC799-278D-4628-B8CA-F59A7EC05E36}" destId="{51592026-1CA0-41CE-A3E9-55DA34BF5573}" srcOrd="0" destOrd="0" presId="urn:microsoft.com/office/officeart/2005/8/layout/cycle3"/>
    <dgm:cxn modelId="{EE68F67A-9A4E-49DB-AAA5-E00F69707D8B}" type="presOf" srcId="{139BA66B-8740-47C4-8E8C-C5A5F71DBC87}" destId="{1E427736-5ED9-4925-AF1A-CA532236CC17}" srcOrd="0" destOrd="0" presId="urn:microsoft.com/office/officeart/2005/8/layout/cycle3"/>
    <dgm:cxn modelId="{E4B1A395-005E-4E2D-98FD-9169CD3AC1F4}" type="presOf" srcId="{3F13020A-7743-4922-A960-ADFB07E36F02}" destId="{6B54EC04-CE5D-4D32-9531-AC6C980F9065}" srcOrd="0" destOrd="0" presId="urn:microsoft.com/office/officeart/2005/8/layout/cycle3"/>
    <dgm:cxn modelId="{C8725E9C-320C-4B59-BB33-6C688188585F}" srcId="{3F13020A-7743-4922-A960-ADFB07E36F02}" destId="{A0893881-617E-4B59-8E8A-1AA8700F7CAC}" srcOrd="2" destOrd="0" parTransId="{57F6D6EA-A3A3-492F-A326-748AD76B1B83}" sibTransId="{49362529-DBC8-4909-877C-DF51545EA2F1}"/>
    <dgm:cxn modelId="{3621D7AA-DEB0-4E1D-A97D-0847B89F8842}" srcId="{3F13020A-7743-4922-A960-ADFB07E36F02}" destId="{EB5AC799-278D-4628-B8CA-F59A7EC05E36}" srcOrd="1" destOrd="0" parTransId="{C9AA434E-8B55-4932-B5C5-7EBE5682F2F9}" sibTransId="{C9D853CB-7935-449C-A266-D0A904E8D199}"/>
    <dgm:cxn modelId="{82E4FACC-4D44-4D56-9DFD-FB8A93D9AEF5}" srcId="{3F13020A-7743-4922-A960-ADFB07E36F02}" destId="{6531353E-B90A-4D1C-9420-7CD72FA3D676}" srcOrd="5" destOrd="0" parTransId="{3ED88D1C-3740-43F4-B941-DEED8AB7518C}" sibTransId="{DBC2C331-C625-4383-941A-40B368CEB4C2}"/>
    <dgm:cxn modelId="{34DE4AD8-6D96-4DA8-B059-523430FF12ED}" type="presOf" srcId="{6DB9E94A-3ACB-401C-A61D-4BC8B427AE76}" destId="{0FADC806-1AC0-4D1E-81C6-4513AF3FF0A5}" srcOrd="0" destOrd="0" presId="urn:microsoft.com/office/officeart/2005/8/layout/cycle3"/>
    <dgm:cxn modelId="{8973D3E0-CB77-4AF5-A081-CBF1E0F98B53}" type="presOf" srcId="{6531353E-B90A-4D1C-9420-7CD72FA3D676}" destId="{053F691A-E25D-4B15-B207-29DCB426C441}" srcOrd="0" destOrd="0" presId="urn:microsoft.com/office/officeart/2005/8/layout/cycle3"/>
    <dgm:cxn modelId="{A34B4D0A-C7C7-4F5A-B1A3-F1BE347EF89C}" type="presParOf" srcId="{6B54EC04-CE5D-4D32-9531-AC6C980F9065}" destId="{3D726B56-D612-4B92-8824-F8BB4EF318B5}" srcOrd="0" destOrd="0" presId="urn:microsoft.com/office/officeart/2005/8/layout/cycle3"/>
    <dgm:cxn modelId="{72B484C5-4D69-46A2-9196-FB55DDA62D63}" type="presParOf" srcId="{3D726B56-D612-4B92-8824-F8BB4EF318B5}" destId="{B1E95D7B-AAE4-4AAF-B679-6751542AE1E3}" srcOrd="0" destOrd="0" presId="urn:microsoft.com/office/officeart/2005/8/layout/cycle3"/>
    <dgm:cxn modelId="{4D138480-17D0-4F2D-969E-40C5B995C6C3}" type="presParOf" srcId="{3D726B56-D612-4B92-8824-F8BB4EF318B5}" destId="{0FADC806-1AC0-4D1E-81C6-4513AF3FF0A5}" srcOrd="1" destOrd="0" presId="urn:microsoft.com/office/officeart/2005/8/layout/cycle3"/>
    <dgm:cxn modelId="{F74BABC8-1086-4444-B66B-9B6EF01E5415}" type="presParOf" srcId="{3D726B56-D612-4B92-8824-F8BB4EF318B5}" destId="{51592026-1CA0-41CE-A3E9-55DA34BF5573}" srcOrd="2" destOrd="0" presId="urn:microsoft.com/office/officeart/2005/8/layout/cycle3"/>
    <dgm:cxn modelId="{EE62EFF7-8CA0-4902-B15D-12F3C69C2DC5}" type="presParOf" srcId="{3D726B56-D612-4B92-8824-F8BB4EF318B5}" destId="{3FAC031F-0714-4559-9E98-1AFDC58048E0}" srcOrd="3" destOrd="0" presId="urn:microsoft.com/office/officeart/2005/8/layout/cycle3"/>
    <dgm:cxn modelId="{A5723D9A-D2E0-4EA7-A15B-44065B1F19A5}" type="presParOf" srcId="{3D726B56-D612-4B92-8824-F8BB4EF318B5}" destId="{5BF11F8E-E103-41EE-9D7A-4179BF08C71B}" srcOrd="4" destOrd="0" presId="urn:microsoft.com/office/officeart/2005/8/layout/cycle3"/>
    <dgm:cxn modelId="{6331E672-4863-4EC9-98A5-7F163A84406E}" type="presParOf" srcId="{3D726B56-D612-4B92-8824-F8BB4EF318B5}" destId="{6142E2B7-AD53-4786-80DE-967579B65BAF}" srcOrd="5" destOrd="0" presId="urn:microsoft.com/office/officeart/2005/8/layout/cycle3"/>
    <dgm:cxn modelId="{CBFFCECE-748F-4FA9-9676-CCCFBFAFA79E}" type="presParOf" srcId="{3D726B56-D612-4B92-8824-F8BB4EF318B5}" destId="{053F691A-E25D-4B15-B207-29DCB426C441}" srcOrd="6" destOrd="0" presId="urn:microsoft.com/office/officeart/2005/8/layout/cycle3"/>
    <dgm:cxn modelId="{E05264F1-ED69-475E-BCF1-15F37A0C28C5}" type="presParOf" srcId="{3D726B56-D612-4B92-8824-F8BB4EF318B5}" destId="{C962AC9C-BC95-4374-87CA-ED79FC5C2BF7}" srcOrd="7" destOrd="0" presId="urn:microsoft.com/office/officeart/2005/8/layout/cycle3"/>
    <dgm:cxn modelId="{1B21B1E2-BFFA-45FB-8AC0-F562FC8D319E}" type="presParOf" srcId="{3D726B56-D612-4B92-8824-F8BB4EF318B5}" destId="{1E427736-5ED9-4925-AF1A-CA532236CC17}" srcOrd="8" destOrd="0" presId="urn:microsoft.com/office/officeart/2005/8/layout/cycle3"/>
    <dgm:cxn modelId="{B3F42021-59DD-4A17-8861-54524FCEFB0E}" type="presParOf" srcId="{3D726B56-D612-4B92-8824-F8BB4EF318B5}" destId="{49420545-9C24-4478-8C14-ADF6796E3B87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B1909F-6E26-448C-9D35-BC7E433192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90B8E-C529-49AB-B874-393D6D7E864A}">
      <dgm:prSet/>
      <dgm:spPr/>
      <dgm:t>
        <a:bodyPr/>
        <a:lstStyle/>
        <a:p>
          <a:r>
            <a:rPr lang="nb-NO"/>
            <a:t>Sesjons-Id-ene ble lekket i OWASP ZAP</a:t>
          </a:r>
          <a:endParaRPr lang="en-US"/>
        </a:p>
      </dgm:t>
    </dgm:pt>
    <dgm:pt modelId="{5266F429-36F7-423D-9BAB-823B564606ED}" type="parTrans" cxnId="{DAAB906C-4916-4652-85C1-41D05901ED7A}">
      <dgm:prSet/>
      <dgm:spPr/>
      <dgm:t>
        <a:bodyPr/>
        <a:lstStyle/>
        <a:p>
          <a:endParaRPr lang="en-US"/>
        </a:p>
      </dgm:t>
    </dgm:pt>
    <dgm:pt modelId="{06DE8D13-8EFF-4594-A336-EA8A06EE0FC2}" type="sibTrans" cxnId="{DAAB906C-4916-4652-85C1-41D05901ED7A}">
      <dgm:prSet/>
      <dgm:spPr/>
      <dgm:t>
        <a:bodyPr/>
        <a:lstStyle/>
        <a:p>
          <a:endParaRPr lang="en-US"/>
        </a:p>
      </dgm:t>
    </dgm:pt>
    <dgm:pt modelId="{9A06E553-C57E-45FB-92B7-DA11A184DA6B}">
      <dgm:prSet/>
      <dgm:spPr/>
      <dgm:t>
        <a:bodyPr/>
        <a:lstStyle/>
        <a:p>
          <a:r>
            <a:rPr lang="nb-NO"/>
            <a:t>Sesjon starter fra en bruker er innlogget</a:t>
          </a:r>
          <a:endParaRPr lang="en-US"/>
        </a:p>
      </dgm:t>
    </dgm:pt>
    <dgm:pt modelId="{FF865B84-FFBA-4D8C-ACBB-C6EA2930652C}" type="parTrans" cxnId="{5B1DDCC3-B6DD-4E7F-BCD0-156660A22E4D}">
      <dgm:prSet/>
      <dgm:spPr/>
      <dgm:t>
        <a:bodyPr/>
        <a:lstStyle/>
        <a:p>
          <a:endParaRPr lang="en-US"/>
        </a:p>
      </dgm:t>
    </dgm:pt>
    <dgm:pt modelId="{652B18DE-408F-4EBC-81D8-3C6604A39DC2}" type="sibTrans" cxnId="{5B1DDCC3-B6DD-4E7F-BCD0-156660A22E4D}">
      <dgm:prSet/>
      <dgm:spPr/>
      <dgm:t>
        <a:bodyPr/>
        <a:lstStyle/>
        <a:p>
          <a:endParaRPr lang="en-US"/>
        </a:p>
      </dgm:t>
    </dgm:pt>
    <dgm:pt modelId="{826433EB-92D3-42F9-A4FB-D392BCC8EDBF}">
      <dgm:prSet/>
      <dgm:spPr/>
      <dgm:t>
        <a:bodyPr/>
        <a:lstStyle/>
        <a:p>
          <a:r>
            <a:rPr lang="nb-NO" dirty="0"/>
            <a:t>Sesjonen har en tidsbegrensning men noen kjører så lenge brukeren ikke er logget ut</a:t>
          </a:r>
          <a:endParaRPr lang="en-US" dirty="0"/>
        </a:p>
      </dgm:t>
    </dgm:pt>
    <dgm:pt modelId="{C789721D-DF5E-4E28-850A-2BA438EFC60B}" type="parTrans" cxnId="{343454A1-59BC-4677-9E1D-122DC656DEC1}">
      <dgm:prSet/>
      <dgm:spPr/>
      <dgm:t>
        <a:bodyPr/>
        <a:lstStyle/>
        <a:p>
          <a:endParaRPr lang="en-US"/>
        </a:p>
      </dgm:t>
    </dgm:pt>
    <dgm:pt modelId="{3B60051E-9F82-4F83-9BE9-DE2D6840CB28}" type="sibTrans" cxnId="{343454A1-59BC-4677-9E1D-122DC656DEC1}">
      <dgm:prSet/>
      <dgm:spPr/>
      <dgm:t>
        <a:bodyPr/>
        <a:lstStyle/>
        <a:p>
          <a:endParaRPr lang="en-US"/>
        </a:p>
      </dgm:t>
    </dgm:pt>
    <dgm:pt modelId="{074F4C94-F42C-4614-85D3-73B6C1DD4802}">
      <dgm:prSet/>
      <dgm:spPr/>
      <dgm:t>
        <a:bodyPr/>
        <a:lstStyle/>
        <a:p>
          <a:r>
            <a:rPr lang="nb-NO"/>
            <a:t>Etterlengtet blant hackere</a:t>
          </a:r>
          <a:endParaRPr lang="en-US"/>
        </a:p>
      </dgm:t>
    </dgm:pt>
    <dgm:pt modelId="{48B0D66C-08A6-488B-98B6-A9E6128E8D84}" type="parTrans" cxnId="{4FAC5FB9-3E4F-4F24-B091-7135775D9D4B}">
      <dgm:prSet/>
      <dgm:spPr/>
      <dgm:t>
        <a:bodyPr/>
        <a:lstStyle/>
        <a:p>
          <a:endParaRPr lang="en-US"/>
        </a:p>
      </dgm:t>
    </dgm:pt>
    <dgm:pt modelId="{F04517A8-54CB-41D8-8BC3-104B14F3BA34}" type="sibTrans" cxnId="{4FAC5FB9-3E4F-4F24-B091-7135775D9D4B}">
      <dgm:prSet/>
      <dgm:spPr/>
      <dgm:t>
        <a:bodyPr/>
        <a:lstStyle/>
        <a:p>
          <a:endParaRPr lang="en-US"/>
        </a:p>
      </dgm:t>
    </dgm:pt>
    <dgm:pt modelId="{1ECD58D7-CFD2-47FD-8C3B-6E3593AC3A0E}">
      <dgm:prSet/>
      <dgm:spPr/>
      <dgm:t>
        <a:bodyPr/>
        <a:lstStyle/>
        <a:p>
          <a:r>
            <a:rPr lang="nb-NO"/>
            <a:t>Krever ingen pålogging og kan dermed utføre handlinger på siden uten å ha tilgang til brukernavn og passord</a:t>
          </a:r>
          <a:endParaRPr lang="en-US"/>
        </a:p>
      </dgm:t>
    </dgm:pt>
    <dgm:pt modelId="{2CB24C89-4C23-4C9D-B85E-56026F24D529}" type="parTrans" cxnId="{E4AA046B-65B6-4973-93BC-2FD77A732A5A}">
      <dgm:prSet/>
      <dgm:spPr/>
      <dgm:t>
        <a:bodyPr/>
        <a:lstStyle/>
        <a:p>
          <a:endParaRPr lang="en-US"/>
        </a:p>
      </dgm:t>
    </dgm:pt>
    <dgm:pt modelId="{E4EC1334-83A4-45AB-841D-4D81AA25ADFD}" type="sibTrans" cxnId="{E4AA046B-65B6-4973-93BC-2FD77A732A5A}">
      <dgm:prSet/>
      <dgm:spPr/>
      <dgm:t>
        <a:bodyPr/>
        <a:lstStyle/>
        <a:p>
          <a:endParaRPr lang="en-US"/>
        </a:p>
      </dgm:t>
    </dgm:pt>
    <dgm:pt modelId="{93E3932B-97CE-4A5C-A49E-7C43B6C93B29}">
      <dgm:prSet/>
      <dgm:spPr/>
      <dgm:t>
        <a:bodyPr/>
        <a:lstStyle/>
        <a:p>
          <a:r>
            <a:rPr lang="nb-NO"/>
            <a:t>Angriper vil være i stand til å utføre handlinger på vegne av brukeren </a:t>
          </a:r>
          <a:endParaRPr lang="en-US"/>
        </a:p>
      </dgm:t>
    </dgm:pt>
    <dgm:pt modelId="{3A91B774-461D-442A-B58F-B1F800380A80}" type="parTrans" cxnId="{BFBEDA8F-DDAB-4FC5-A55D-65688E9EC477}">
      <dgm:prSet/>
      <dgm:spPr/>
      <dgm:t>
        <a:bodyPr/>
        <a:lstStyle/>
        <a:p>
          <a:endParaRPr lang="en-US"/>
        </a:p>
      </dgm:t>
    </dgm:pt>
    <dgm:pt modelId="{C234244E-59F0-4EAE-8A6B-A804E8A5C277}" type="sibTrans" cxnId="{BFBEDA8F-DDAB-4FC5-A55D-65688E9EC477}">
      <dgm:prSet/>
      <dgm:spPr/>
      <dgm:t>
        <a:bodyPr/>
        <a:lstStyle/>
        <a:p>
          <a:endParaRPr lang="en-US"/>
        </a:p>
      </dgm:t>
    </dgm:pt>
    <dgm:pt modelId="{C68FAEFD-6787-4812-B3DC-EECB54EDA39E}">
      <dgm:prSet/>
      <dgm:spPr/>
      <dgm:t>
        <a:bodyPr/>
        <a:lstStyle/>
        <a:p>
          <a:r>
            <a:rPr lang="nb-NO"/>
            <a:t>Spore Ansatte</a:t>
          </a:r>
          <a:endParaRPr lang="en-US"/>
        </a:p>
      </dgm:t>
    </dgm:pt>
    <dgm:pt modelId="{398CC0D4-3977-4463-9443-C2701223FE9A}" type="parTrans" cxnId="{5F137733-7215-47E1-840D-69B98F7D97C1}">
      <dgm:prSet/>
      <dgm:spPr/>
      <dgm:t>
        <a:bodyPr/>
        <a:lstStyle/>
        <a:p>
          <a:endParaRPr lang="en-US"/>
        </a:p>
      </dgm:t>
    </dgm:pt>
    <dgm:pt modelId="{33F4AD59-95B0-40DB-B37E-6A893D70043A}" type="sibTrans" cxnId="{5F137733-7215-47E1-840D-69B98F7D97C1}">
      <dgm:prSet/>
      <dgm:spPr/>
      <dgm:t>
        <a:bodyPr/>
        <a:lstStyle/>
        <a:p>
          <a:endParaRPr lang="en-US"/>
        </a:p>
      </dgm:t>
    </dgm:pt>
    <dgm:pt modelId="{77A31CAF-1BB7-4856-9708-165C2A252F7C}">
      <dgm:prSet/>
      <dgm:spPr/>
      <dgm:t>
        <a:bodyPr/>
        <a:lstStyle/>
        <a:p>
          <a:r>
            <a:rPr lang="nb-NO"/>
            <a:t>Oppgradere til HTTPS</a:t>
          </a:r>
          <a:endParaRPr lang="en-US"/>
        </a:p>
      </dgm:t>
    </dgm:pt>
    <dgm:pt modelId="{E10170E2-27D8-43B7-B5EF-FB5BEC9A9A02}" type="parTrans" cxnId="{EC3EDD94-542A-41FA-A592-C0EB4B4BC8F0}">
      <dgm:prSet/>
      <dgm:spPr/>
      <dgm:t>
        <a:bodyPr/>
        <a:lstStyle/>
        <a:p>
          <a:endParaRPr lang="en-US"/>
        </a:p>
      </dgm:t>
    </dgm:pt>
    <dgm:pt modelId="{F069589B-CC00-4792-9CA9-D91C9CFF608E}" type="sibTrans" cxnId="{EC3EDD94-542A-41FA-A592-C0EB4B4BC8F0}">
      <dgm:prSet/>
      <dgm:spPr/>
      <dgm:t>
        <a:bodyPr/>
        <a:lstStyle/>
        <a:p>
          <a:endParaRPr lang="en-US"/>
        </a:p>
      </dgm:t>
    </dgm:pt>
    <dgm:pt modelId="{E983484C-792C-464F-9390-5575CFF69110}">
      <dgm:prSet/>
      <dgm:spPr/>
      <dgm:t>
        <a:bodyPr/>
        <a:lstStyle/>
        <a:p>
          <a:r>
            <a:rPr lang="nb-NO"/>
            <a:t>Bruke VPN</a:t>
          </a:r>
          <a:endParaRPr lang="en-US"/>
        </a:p>
      </dgm:t>
    </dgm:pt>
    <dgm:pt modelId="{5009DD8E-965D-4216-AA0E-B9F318CABEF0}" type="parTrans" cxnId="{8C93DD89-9F1A-4243-B98E-81426AB8CDF1}">
      <dgm:prSet/>
      <dgm:spPr/>
      <dgm:t>
        <a:bodyPr/>
        <a:lstStyle/>
        <a:p>
          <a:endParaRPr lang="en-US"/>
        </a:p>
      </dgm:t>
    </dgm:pt>
    <dgm:pt modelId="{026CF508-6DC2-46B1-886A-81D72A831D09}" type="sibTrans" cxnId="{8C93DD89-9F1A-4243-B98E-81426AB8CDF1}">
      <dgm:prSet/>
      <dgm:spPr/>
      <dgm:t>
        <a:bodyPr/>
        <a:lstStyle/>
        <a:p>
          <a:endParaRPr lang="en-US"/>
        </a:p>
      </dgm:t>
    </dgm:pt>
    <dgm:pt modelId="{AFCD3116-1694-46BB-AFFB-7A9F4ECF0EA5}" type="pres">
      <dgm:prSet presAssocID="{A1B1909F-6E26-448C-9D35-BC7E4331927C}" presName="linear" presStyleCnt="0">
        <dgm:presLayoutVars>
          <dgm:animLvl val="lvl"/>
          <dgm:resizeHandles val="exact"/>
        </dgm:presLayoutVars>
      </dgm:prSet>
      <dgm:spPr/>
    </dgm:pt>
    <dgm:pt modelId="{69ADFD33-F3F3-4560-BED4-4743F727F30B}" type="pres">
      <dgm:prSet presAssocID="{A4790B8E-C529-49AB-B874-393D6D7E864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01CFF93-5B55-4619-9A16-383D5D9E23DD}" type="pres">
      <dgm:prSet presAssocID="{06DE8D13-8EFF-4594-A336-EA8A06EE0FC2}" presName="spacer" presStyleCnt="0"/>
      <dgm:spPr/>
    </dgm:pt>
    <dgm:pt modelId="{2AC5BD3E-5A34-49D4-96C0-4611454CF283}" type="pres">
      <dgm:prSet presAssocID="{9A06E553-C57E-45FB-92B7-DA11A184DA6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5F342E1-CC87-4B23-8580-0832F72308F7}" type="pres">
      <dgm:prSet presAssocID="{652B18DE-408F-4EBC-81D8-3C6604A39DC2}" presName="spacer" presStyleCnt="0"/>
      <dgm:spPr/>
    </dgm:pt>
    <dgm:pt modelId="{EB2D3C52-4607-45B8-9B64-8E2F8316FABE}" type="pres">
      <dgm:prSet presAssocID="{826433EB-92D3-42F9-A4FB-D392BCC8EDB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B909FF3-A89E-4FF0-80BB-0EE77B5AA451}" type="pres">
      <dgm:prSet presAssocID="{3B60051E-9F82-4F83-9BE9-DE2D6840CB28}" presName="spacer" presStyleCnt="0"/>
      <dgm:spPr/>
    </dgm:pt>
    <dgm:pt modelId="{AFCED8A4-CB31-431A-BA7F-CD984EAF72BD}" type="pres">
      <dgm:prSet presAssocID="{074F4C94-F42C-4614-85D3-73B6C1DD480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897B96D-882A-4589-98ED-D87634D962F8}" type="pres">
      <dgm:prSet presAssocID="{F04517A8-54CB-41D8-8BC3-104B14F3BA34}" presName="spacer" presStyleCnt="0"/>
      <dgm:spPr/>
    </dgm:pt>
    <dgm:pt modelId="{DA6EB903-16D6-42AA-AD95-E992B820A07E}" type="pres">
      <dgm:prSet presAssocID="{1ECD58D7-CFD2-47FD-8C3B-6E3593AC3A0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69B27BB-7BF7-4FA8-BC58-725DD02B63FF}" type="pres">
      <dgm:prSet presAssocID="{E4EC1334-83A4-45AB-841D-4D81AA25ADFD}" presName="spacer" presStyleCnt="0"/>
      <dgm:spPr/>
    </dgm:pt>
    <dgm:pt modelId="{8482A888-05BA-432F-95E2-39C676E64CA6}" type="pres">
      <dgm:prSet presAssocID="{93E3932B-97CE-4A5C-A49E-7C43B6C93B2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28A9BBD-BA2D-4C55-9369-D8D5D06D2962}" type="pres">
      <dgm:prSet presAssocID="{C234244E-59F0-4EAE-8A6B-A804E8A5C277}" presName="spacer" presStyleCnt="0"/>
      <dgm:spPr/>
    </dgm:pt>
    <dgm:pt modelId="{1DEAABDD-61C8-4958-AE99-E3DC28081866}" type="pres">
      <dgm:prSet presAssocID="{C68FAEFD-6787-4812-B3DC-EECB54EDA39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BA1E572-65A9-4A97-872D-43B9E4AB4C0B}" type="pres">
      <dgm:prSet presAssocID="{33F4AD59-95B0-40DB-B37E-6A893D70043A}" presName="spacer" presStyleCnt="0"/>
      <dgm:spPr/>
    </dgm:pt>
    <dgm:pt modelId="{66325E41-C882-4C5F-90E3-D81BE5AD0769}" type="pres">
      <dgm:prSet presAssocID="{77A31CAF-1BB7-4856-9708-165C2A252F7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1F4FEC6-8E6A-4F13-9B6D-703B74804303}" type="pres">
      <dgm:prSet presAssocID="{F069589B-CC00-4792-9CA9-D91C9CFF608E}" presName="spacer" presStyleCnt="0"/>
      <dgm:spPr/>
    </dgm:pt>
    <dgm:pt modelId="{03BAF66C-B61E-4378-8550-C49E736E3428}" type="pres">
      <dgm:prSet presAssocID="{E983484C-792C-464F-9390-5575CFF6911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74FF307-6E3A-482D-A7BD-B6DB702BDE07}" type="presOf" srcId="{E983484C-792C-464F-9390-5575CFF69110}" destId="{03BAF66C-B61E-4378-8550-C49E736E3428}" srcOrd="0" destOrd="0" presId="urn:microsoft.com/office/officeart/2005/8/layout/vList2"/>
    <dgm:cxn modelId="{2A656322-E2D9-4158-B289-249A4FF4D7EA}" type="presOf" srcId="{1ECD58D7-CFD2-47FD-8C3B-6E3593AC3A0E}" destId="{DA6EB903-16D6-42AA-AD95-E992B820A07E}" srcOrd="0" destOrd="0" presId="urn:microsoft.com/office/officeart/2005/8/layout/vList2"/>
    <dgm:cxn modelId="{5F137733-7215-47E1-840D-69B98F7D97C1}" srcId="{A1B1909F-6E26-448C-9D35-BC7E4331927C}" destId="{C68FAEFD-6787-4812-B3DC-EECB54EDA39E}" srcOrd="6" destOrd="0" parTransId="{398CC0D4-3977-4463-9443-C2701223FE9A}" sibTransId="{33F4AD59-95B0-40DB-B37E-6A893D70043A}"/>
    <dgm:cxn modelId="{EE054945-B030-45B1-ACBD-D2D00B4FC137}" type="presOf" srcId="{9A06E553-C57E-45FB-92B7-DA11A184DA6B}" destId="{2AC5BD3E-5A34-49D4-96C0-4611454CF283}" srcOrd="0" destOrd="0" presId="urn:microsoft.com/office/officeart/2005/8/layout/vList2"/>
    <dgm:cxn modelId="{E4AA046B-65B6-4973-93BC-2FD77A732A5A}" srcId="{A1B1909F-6E26-448C-9D35-BC7E4331927C}" destId="{1ECD58D7-CFD2-47FD-8C3B-6E3593AC3A0E}" srcOrd="4" destOrd="0" parTransId="{2CB24C89-4C23-4C9D-B85E-56026F24D529}" sibTransId="{E4EC1334-83A4-45AB-841D-4D81AA25ADFD}"/>
    <dgm:cxn modelId="{DAAB906C-4916-4652-85C1-41D05901ED7A}" srcId="{A1B1909F-6E26-448C-9D35-BC7E4331927C}" destId="{A4790B8E-C529-49AB-B874-393D6D7E864A}" srcOrd="0" destOrd="0" parTransId="{5266F429-36F7-423D-9BAB-823B564606ED}" sibTransId="{06DE8D13-8EFF-4594-A336-EA8A06EE0FC2}"/>
    <dgm:cxn modelId="{22922257-82F5-45DE-99BC-86957535F6C3}" type="presOf" srcId="{826433EB-92D3-42F9-A4FB-D392BCC8EDBF}" destId="{EB2D3C52-4607-45B8-9B64-8E2F8316FABE}" srcOrd="0" destOrd="0" presId="urn:microsoft.com/office/officeart/2005/8/layout/vList2"/>
    <dgm:cxn modelId="{2975625A-E9DA-444F-835E-A7731C704332}" type="presOf" srcId="{A4790B8E-C529-49AB-B874-393D6D7E864A}" destId="{69ADFD33-F3F3-4560-BED4-4743F727F30B}" srcOrd="0" destOrd="0" presId="urn:microsoft.com/office/officeart/2005/8/layout/vList2"/>
    <dgm:cxn modelId="{1CDD977D-3A57-4BE8-9A7E-204C4B26E3CC}" type="presOf" srcId="{C68FAEFD-6787-4812-B3DC-EECB54EDA39E}" destId="{1DEAABDD-61C8-4958-AE99-E3DC28081866}" srcOrd="0" destOrd="0" presId="urn:microsoft.com/office/officeart/2005/8/layout/vList2"/>
    <dgm:cxn modelId="{8C93DD89-9F1A-4243-B98E-81426AB8CDF1}" srcId="{A1B1909F-6E26-448C-9D35-BC7E4331927C}" destId="{E983484C-792C-464F-9390-5575CFF69110}" srcOrd="8" destOrd="0" parTransId="{5009DD8E-965D-4216-AA0E-B9F318CABEF0}" sibTransId="{026CF508-6DC2-46B1-886A-81D72A831D09}"/>
    <dgm:cxn modelId="{BFBEDA8F-DDAB-4FC5-A55D-65688E9EC477}" srcId="{A1B1909F-6E26-448C-9D35-BC7E4331927C}" destId="{93E3932B-97CE-4A5C-A49E-7C43B6C93B29}" srcOrd="5" destOrd="0" parTransId="{3A91B774-461D-442A-B58F-B1F800380A80}" sibTransId="{C234244E-59F0-4EAE-8A6B-A804E8A5C277}"/>
    <dgm:cxn modelId="{EC3EDD94-542A-41FA-A592-C0EB4B4BC8F0}" srcId="{A1B1909F-6E26-448C-9D35-BC7E4331927C}" destId="{77A31CAF-1BB7-4856-9708-165C2A252F7C}" srcOrd="7" destOrd="0" parTransId="{E10170E2-27D8-43B7-B5EF-FB5BEC9A9A02}" sibTransId="{F069589B-CC00-4792-9CA9-D91C9CFF608E}"/>
    <dgm:cxn modelId="{DD540C9D-F329-44CD-B763-50423CB41582}" type="presOf" srcId="{074F4C94-F42C-4614-85D3-73B6C1DD4802}" destId="{AFCED8A4-CB31-431A-BA7F-CD984EAF72BD}" srcOrd="0" destOrd="0" presId="urn:microsoft.com/office/officeart/2005/8/layout/vList2"/>
    <dgm:cxn modelId="{343454A1-59BC-4677-9E1D-122DC656DEC1}" srcId="{A1B1909F-6E26-448C-9D35-BC7E4331927C}" destId="{826433EB-92D3-42F9-A4FB-D392BCC8EDBF}" srcOrd="2" destOrd="0" parTransId="{C789721D-DF5E-4E28-850A-2BA438EFC60B}" sibTransId="{3B60051E-9F82-4F83-9BE9-DE2D6840CB28}"/>
    <dgm:cxn modelId="{71EB03AA-B7B2-4AD5-9E41-B71FE5286574}" type="presOf" srcId="{77A31CAF-1BB7-4856-9708-165C2A252F7C}" destId="{66325E41-C882-4C5F-90E3-D81BE5AD0769}" srcOrd="0" destOrd="0" presId="urn:microsoft.com/office/officeart/2005/8/layout/vList2"/>
    <dgm:cxn modelId="{4FAC5FB9-3E4F-4F24-B091-7135775D9D4B}" srcId="{A1B1909F-6E26-448C-9D35-BC7E4331927C}" destId="{074F4C94-F42C-4614-85D3-73B6C1DD4802}" srcOrd="3" destOrd="0" parTransId="{48B0D66C-08A6-488B-98B6-A9E6128E8D84}" sibTransId="{F04517A8-54CB-41D8-8BC3-104B14F3BA34}"/>
    <dgm:cxn modelId="{5B1DDCC3-B6DD-4E7F-BCD0-156660A22E4D}" srcId="{A1B1909F-6E26-448C-9D35-BC7E4331927C}" destId="{9A06E553-C57E-45FB-92B7-DA11A184DA6B}" srcOrd="1" destOrd="0" parTransId="{FF865B84-FFBA-4D8C-ACBB-C6EA2930652C}" sibTransId="{652B18DE-408F-4EBC-81D8-3C6604A39DC2}"/>
    <dgm:cxn modelId="{7B144BD4-E123-460F-8170-30F725906E5D}" type="presOf" srcId="{93E3932B-97CE-4A5C-A49E-7C43B6C93B29}" destId="{8482A888-05BA-432F-95E2-39C676E64CA6}" srcOrd="0" destOrd="0" presId="urn:microsoft.com/office/officeart/2005/8/layout/vList2"/>
    <dgm:cxn modelId="{902BC6E4-4D71-466A-99C8-8120ADC31A6B}" type="presOf" srcId="{A1B1909F-6E26-448C-9D35-BC7E4331927C}" destId="{AFCD3116-1694-46BB-AFFB-7A9F4ECF0EA5}" srcOrd="0" destOrd="0" presId="urn:microsoft.com/office/officeart/2005/8/layout/vList2"/>
    <dgm:cxn modelId="{C7C854B3-1C77-457A-8E01-2F46F0277584}" type="presParOf" srcId="{AFCD3116-1694-46BB-AFFB-7A9F4ECF0EA5}" destId="{69ADFD33-F3F3-4560-BED4-4743F727F30B}" srcOrd="0" destOrd="0" presId="urn:microsoft.com/office/officeart/2005/8/layout/vList2"/>
    <dgm:cxn modelId="{EDC73173-BF82-4255-B7C0-AAC9B86AF2D2}" type="presParOf" srcId="{AFCD3116-1694-46BB-AFFB-7A9F4ECF0EA5}" destId="{101CFF93-5B55-4619-9A16-383D5D9E23DD}" srcOrd="1" destOrd="0" presId="urn:microsoft.com/office/officeart/2005/8/layout/vList2"/>
    <dgm:cxn modelId="{19932A21-3B27-4E21-9536-F347DC6D7EF9}" type="presParOf" srcId="{AFCD3116-1694-46BB-AFFB-7A9F4ECF0EA5}" destId="{2AC5BD3E-5A34-49D4-96C0-4611454CF283}" srcOrd="2" destOrd="0" presId="urn:microsoft.com/office/officeart/2005/8/layout/vList2"/>
    <dgm:cxn modelId="{45ADEAF6-E0FF-45BD-90DE-786431B41A91}" type="presParOf" srcId="{AFCD3116-1694-46BB-AFFB-7A9F4ECF0EA5}" destId="{25F342E1-CC87-4B23-8580-0832F72308F7}" srcOrd="3" destOrd="0" presId="urn:microsoft.com/office/officeart/2005/8/layout/vList2"/>
    <dgm:cxn modelId="{3654BCA9-DDFC-4987-BF9C-CCE430FB602A}" type="presParOf" srcId="{AFCD3116-1694-46BB-AFFB-7A9F4ECF0EA5}" destId="{EB2D3C52-4607-45B8-9B64-8E2F8316FABE}" srcOrd="4" destOrd="0" presId="urn:microsoft.com/office/officeart/2005/8/layout/vList2"/>
    <dgm:cxn modelId="{140C3433-B56E-4196-B80A-515FAC3401C1}" type="presParOf" srcId="{AFCD3116-1694-46BB-AFFB-7A9F4ECF0EA5}" destId="{6B909FF3-A89E-4FF0-80BB-0EE77B5AA451}" srcOrd="5" destOrd="0" presId="urn:microsoft.com/office/officeart/2005/8/layout/vList2"/>
    <dgm:cxn modelId="{37A85B33-18F4-4035-A7F1-3A29FF3D4794}" type="presParOf" srcId="{AFCD3116-1694-46BB-AFFB-7A9F4ECF0EA5}" destId="{AFCED8A4-CB31-431A-BA7F-CD984EAF72BD}" srcOrd="6" destOrd="0" presId="urn:microsoft.com/office/officeart/2005/8/layout/vList2"/>
    <dgm:cxn modelId="{AEDB9811-2A8E-416D-8686-F70169211AEC}" type="presParOf" srcId="{AFCD3116-1694-46BB-AFFB-7A9F4ECF0EA5}" destId="{9897B96D-882A-4589-98ED-D87634D962F8}" srcOrd="7" destOrd="0" presId="urn:microsoft.com/office/officeart/2005/8/layout/vList2"/>
    <dgm:cxn modelId="{8F34ECE8-CF91-4D76-952A-FFF045BF4DCF}" type="presParOf" srcId="{AFCD3116-1694-46BB-AFFB-7A9F4ECF0EA5}" destId="{DA6EB903-16D6-42AA-AD95-E992B820A07E}" srcOrd="8" destOrd="0" presId="urn:microsoft.com/office/officeart/2005/8/layout/vList2"/>
    <dgm:cxn modelId="{05309665-E85D-4C56-8A2E-0CFBC6F2DFCA}" type="presParOf" srcId="{AFCD3116-1694-46BB-AFFB-7A9F4ECF0EA5}" destId="{069B27BB-7BF7-4FA8-BC58-725DD02B63FF}" srcOrd="9" destOrd="0" presId="urn:microsoft.com/office/officeart/2005/8/layout/vList2"/>
    <dgm:cxn modelId="{9180EBBB-CB3C-4CF0-B348-DCA4ADCF18B9}" type="presParOf" srcId="{AFCD3116-1694-46BB-AFFB-7A9F4ECF0EA5}" destId="{8482A888-05BA-432F-95E2-39C676E64CA6}" srcOrd="10" destOrd="0" presId="urn:microsoft.com/office/officeart/2005/8/layout/vList2"/>
    <dgm:cxn modelId="{1ECAE4E3-888A-4AD3-8E21-A89690DB830A}" type="presParOf" srcId="{AFCD3116-1694-46BB-AFFB-7A9F4ECF0EA5}" destId="{B28A9BBD-BA2D-4C55-9369-D8D5D06D2962}" srcOrd="11" destOrd="0" presId="urn:microsoft.com/office/officeart/2005/8/layout/vList2"/>
    <dgm:cxn modelId="{59A022AA-AAC2-443A-B12E-022F41A39763}" type="presParOf" srcId="{AFCD3116-1694-46BB-AFFB-7A9F4ECF0EA5}" destId="{1DEAABDD-61C8-4958-AE99-E3DC28081866}" srcOrd="12" destOrd="0" presId="urn:microsoft.com/office/officeart/2005/8/layout/vList2"/>
    <dgm:cxn modelId="{43D9A363-2406-4FB9-B5E2-E2C5E3E52F1C}" type="presParOf" srcId="{AFCD3116-1694-46BB-AFFB-7A9F4ECF0EA5}" destId="{ABA1E572-65A9-4A97-872D-43B9E4AB4C0B}" srcOrd="13" destOrd="0" presId="urn:microsoft.com/office/officeart/2005/8/layout/vList2"/>
    <dgm:cxn modelId="{6C040310-D5F4-435D-9261-E9CF43918813}" type="presParOf" srcId="{AFCD3116-1694-46BB-AFFB-7A9F4ECF0EA5}" destId="{66325E41-C882-4C5F-90E3-D81BE5AD0769}" srcOrd="14" destOrd="0" presId="urn:microsoft.com/office/officeart/2005/8/layout/vList2"/>
    <dgm:cxn modelId="{EB254EF0-77E2-4256-A0C5-F597910F93E5}" type="presParOf" srcId="{AFCD3116-1694-46BB-AFFB-7A9F4ECF0EA5}" destId="{51F4FEC6-8E6A-4F13-9B6D-703B74804303}" srcOrd="15" destOrd="0" presId="urn:microsoft.com/office/officeart/2005/8/layout/vList2"/>
    <dgm:cxn modelId="{F06F5B12-AFA2-4668-8749-7FC214E0A8D1}" type="presParOf" srcId="{AFCD3116-1694-46BB-AFFB-7A9F4ECF0EA5}" destId="{03BAF66C-B61E-4378-8550-C49E736E342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05806-61F8-45DC-8D71-D5DF71FD40C0}">
      <dsp:nvSpPr>
        <dsp:cNvPr id="0" name=""/>
        <dsp:cNvSpPr/>
      </dsp:nvSpPr>
      <dsp:spPr>
        <a:xfrm>
          <a:off x="2967" y="270190"/>
          <a:ext cx="2354485" cy="141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/>
            <a:t>CSP headeren mangler</a:t>
          </a:r>
          <a:endParaRPr lang="en-US" sz="2000" kern="1200"/>
        </a:p>
      </dsp:txBody>
      <dsp:txXfrm>
        <a:off x="2967" y="270190"/>
        <a:ext cx="2354485" cy="1412691"/>
      </dsp:txXfrm>
    </dsp:sp>
    <dsp:sp modelId="{68697352-BCAB-4230-BEF4-F3800BFC8450}">
      <dsp:nvSpPr>
        <dsp:cNvPr id="0" name=""/>
        <dsp:cNvSpPr/>
      </dsp:nvSpPr>
      <dsp:spPr>
        <a:xfrm>
          <a:off x="2592902" y="270190"/>
          <a:ext cx="2354485" cy="141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/>
            <a:t>CSP bidrar med å detektere og redusere angrep</a:t>
          </a:r>
          <a:endParaRPr lang="en-US" sz="2000" kern="1200"/>
        </a:p>
      </dsp:txBody>
      <dsp:txXfrm>
        <a:off x="2592902" y="270190"/>
        <a:ext cx="2354485" cy="1412691"/>
      </dsp:txXfrm>
    </dsp:sp>
    <dsp:sp modelId="{C94334C4-9924-4BED-AA39-4B0FB0C90A79}">
      <dsp:nvSpPr>
        <dsp:cNvPr id="0" name=""/>
        <dsp:cNvSpPr/>
      </dsp:nvSpPr>
      <dsp:spPr>
        <a:xfrm>
          <a:off x="5182836" y="270190"/>
          <a:ext cx="2354485" cy="141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/>
            <a:t>Angriper kan manipulere webapplikasjonen</a:t>
          </a:r>
          <a:endParaRPr lang="en-US" sz="2000" kern="1200"/>
        </a:p>
      </dsp:txBody>
      <dsp:txXfrm>
        <a:off x="5182836" y="270190"/>
        <a:ext cx="2354485" cy="1412691"/>
      </dsp:txXfrm>
    </dsp:sp>
    <dsp:sp modelId="{2FD7123E-551C-46DC-96C6-3BBE7E8ED96A}">
      <dsp:nvSpPr>
        <dsp:cNvPr id="0" name=""/>
        <dsp:cNvSpPr/>
      </dsp:nvSpPr>
      <dsp:spPr>
        <a:xfrm>
          <a:off x="7772770" y="270190"/>
          <a:ext cx="2354485" cy="141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/>
            <a:t>Ulempe for Futura Business Informatique</a:t>
          </a:r>
          <a:endParaRPr lang="en-US" sz="2000" kern="1200"/>
        </a:p>
      </dsp:txBody>
      <dsp:txXfrm>
        <a:off x="7772770" y="270190"/>
        <a:ext cx="2354485" cy="1412691"/>
      </dsp:txXfrm>
    </dsp:sp>
    <dsp:sp modelId="{7905480D-6C86-44D4-9F91-E66B09493EE9}">
      <dsp:nvSpPr>
        <dsp:cNvPr id="0" name=""/>
        <dsp:cNvSpPr/>
      </dsp:nvSpPr>
      <dsp:spPr>
        <a:xfrm>
          <a:off x="2967" y="1918330"/>
          <a:ext cx="2354485" cy="141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/>
            <a:t>Aksessere sensitive opplysninger om de ansatte</a:t>
          </a:r>
          <a:endParaRPr lang="en-US" sz="2000" kern="1200"/>
        </a:p>
      </dsp:txBody>
      <dsp:txXfrm>
        <a:off x="2967" y="1918330"/>
        <a:ext cx="2354485" cy="1412691"/>
      </dsp:txXfrm>
    </dsp:sp>
    <dsp:sp modelId="{89510EE3-4918-48FC-AEB4-37FC8B3EC803}">
      <dsp:nvSpPr>
        <dsp:cNvPr id="0" name=""/>
        <dsp:cNvSpPr/>
      </dsp:nvSpPr>
      <dsp:spPr>
        <a:xfrm>
          <a:off x="2592902" y="1918330"/>
          <a:ext cx="2354485" cy="141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/>
            <a:t>Spre malware</a:t>
          </a:r>
          <a:endParaRPr lang="en-US" sz="2000" kern="1200"/>
        </a:p>
      </dsp:txBody>
      <dsp:txXfrm>
        <a:off x="2592902" y="1918330"/>
        <a:ext cx="2354485" cy="1412691"/>
      </dsp:txXfrm>
    </dsp:sp>
    <dsp:sp modelId="{7D0E8A8C-DAEE-43C5-9529-163304597206}">
      <dsp:nvSpPr>
        <dsp:cNvPr id="0" name=""/>
        <dsp:cNvSpPr/>
      </dsp:nvSpPr>
      <dsp:spPr>
        <a:xfrm>
          <a:off x="5182836" y="1918330"/>
          <a:ext cx="2354485" cy="141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/>
            <a:t>Lage falske kontoer </a:t>
          </a:r>
          <a:endParaRPr lang="en-US" sz="2000" kern="1200"/>
        </a:p>
      </dsp:txBody>
      <dsp:txXfrm>
        <a:off x="5182836" y="1918330"/>
        <a:ext cx="2354485" cy="1412691"/>
      </dsp:txXfrm>
    </dsp:sp>
    <dsp:sp modelId="{7F7E0F76-4279-4CFC-8C5A-92A85A5A114B}">
      <dsp:nvSpPr>
        <dsp:cNvPr id="0" name=""/>
        <dsp:cNvSpPr/>
      </dsp:nvSpPr>
      <dsp:spPr>
        <a:xfrm>
          <a:off x="7772770" y="1918330"/>
          <a:ext cx="2354485" cy="141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b="0" i="0" kern="1200"/>
            <a:t>Sabotere systemet</a:t>
          </a:r>
          <a:endParaRPr lang="en-US" sz="2000" kern="1200"/>
        </a:p>
      </dsp:txBody>
      <dsp:txXfrm>
        <a:off x="7772770" y="1918330"/>
        <a:ext cx="2354485" cy="1412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56E24-CF0E-4222-8C53-A377D775642A}">
      <dsp:nvSpPr>
        <dsp:cNvPr id="0" name=""/>
        <dsp:cNvSpPr/>
      </dsp:nvSpPr>
      <dsp:spPr>
        <a:xfrm>
          <a:off x="0" y="880334"/>
          <a:ext cx="610476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Viktig  mot beskyttelse av XSS angrep</a:t>
          </a:r>
          <a:endParaRPr lang="en-US" sz="2000" kern="1200"/>
        </a:p>
      </dsp:txBody>
      <dsp:txXfrm>
        <a:off x="23417" y="903751"/>
        <a:ext cx="6057927" cy="432866"/>
      </dsp:txXfrm>
    </dsp:sp>
    <dsp:sp modelId="{AC2818B8-C1E7-4268-A582-1F82D5C80CC9}">
      <dsp:nvSpPr>
        <dsp:cNvPr id="0" name=""/>
        <dsp:cNvSpPr/>
      </dsp:nvSpPr>
      <dsp:spPr>
        <a:xfrm>
          <a:off x="0" y="1417634"/>
          <a:ext cx="610476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Detekterer XSS  og blokkerer nettsiden</a:t>
          </a:r>
          <a:endParaRPr lang="en-US" sz="2000" kern="1200"/>
        </a:p>
      </dsp:txBody>
      <dsp:txXfrm>
        <a:off x="23417" y="1441051"/>
        <a:ext cx="6057927" cy="432866"/>
      </dsp:txXfrm>
    </dsp:sp>
    <dsp:sp modelId="{DFAE584E-D2A5-4557-AD83-71A881A7B019}">
      <dsp:nvSpPr>
        <dsp:cNvPr id="0" name=""/>
        <dsp:cNvSpPr/>
      </dsp:nvSpPr>
      <dsp:spPr>
        <a:xfrm>
          <a:off x="0" y="1954935"/>
          <a:ext cx="610476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Forhindrer angriperen</a:t>
          </a:r>
          <a:endParaRPr lang="en-US" sz="2000" kern="1200"/>
        </a:p>
      </dsp:txBody>
      <dsp:txXfrm>
        <a:off x="23417" y="1978352"/>
        <a:ext cx="6057927" cy="432866"/>
      </dsp:txXfrm>
    </dsp:sp>
    <dsp:sp modelId="{ACBE7387-7ADB-46BE-9A6E-BE9A4B6C7E94}">
      <dsp:nvSpPr>
        <dsp:cNvPr id="0" name=""/>
        <dsp:cNvSpPr/>
      </dsp:nvSpPr>
      <dsp:spPr>
        <a:xfrm>
          <a:off x="0" y="2492235"/>
          <a:ext cx="610476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Futura kan utsettes </a:t>
          </a:r>
          <a:endParaRPr lang="en-US" sz="2000" kern="1200"/>
        </a:p>
      </dsp:txBody>
      <dsp:txXfrm>
        <a:off x="23417" y="2515652"/>
        <a:ext cx="6057927" cy="432866"/>
      </dsp:txXfrm>
    </dsp:sp>
    <dsp:sp modelId="{C15BC084-5AE6-4570-AFA2-BC930EDDC401}">
      <dsp:nvSpPr>
        <dsp:cNvPr id="0" name=""/>
        <dsp:cNvSpPr/>
      </dsp:nvSpPr>
      <dsp:spPr>
        <a:xfrm>
          <a:off x="0" y="3029535"/>
          <a:ext cx="610476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Angriper kan skrive kode som kjører pop-up ads</a:t>
          </a:r>
          <a:endParaRPr lang="en-US" sz="2000" kern="1200"/>
        </a:p>
      </dsp:txBody>
      <dsp:txXfrm>
        <a:off x="23417" y="3052952"/>
        <a:ext cx="6057927" cy="432866"/>
      </dsp:txXfrm>
    </dsp:sp>
    <dsp:sp modelId="{4F4B57DA-4FD8-46F5-AD02-531B7EE2B613}">
      <dsp:nvSpPr>
        <dsp:cNvPr id="0" name=""/>
        <dsp:cNvSpPr/>
      </dsp:nvSpPr>
      <dsp:spPr>
        <a:xfrm>
          <a:off x="0" y="3566835"/>
          <a:ext cx="610476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Hente inn brukernavn og passord</a:t>
          </a:r>
          <a:endParaRPr lang="en-US" sz="2000" kern="1200"/>
        </a:p>
      </dsp:txBody>
      <dsp:txXfrm>
        <a:off x="23417" y="3590252"/>
        <a:ext cx="6057927" cy="432866"/>
      </dsp:txXfrm>
    </dsp:sp>
    <dsp:sp modelId="{E9F051B1-A88D-4273-85A3-6773A716F2D8}">
      <dsp:nvSpPr>
        <dsp:cNvPr id="0" name=""/>
        <dsp:cNvSpPr/>
      </dsp:nvSpPr>
      <dsp:spPr>
        <a:xfrm>
          <a:off x="0" y="4104135"/>
          <a:ext cx="610476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/>
            <a:t>Lenke som kjører skadelig kode </a:t>
          </a:r>
          <a:endParaRPr lang="en-US" sz="2000" kern="1200" dirty="0"/>
        </a:p>
      </dsp:txBody>
      <dsp:txXfrm>
        <a:off x="23417" y="4127552"/>
        <a:ext cx="6057927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DC806-1AC0-4D1E-81C6-4513AF3FF0A5}">
      <dsp:nvSpPr>
        <dsp:cNvPr id="0" name=""/>
        <dsp:cNvSpPr/>
      </dsp:nvSpPr>
      <dsp:spPr>
        <a:xfrm>
          <a:off x="259857" y="3763"/>
          <a:ext cx="5585046" cy="5585046"/>
        </a:xfrm>
        <a:prstGeom prst="circularArrow">
          <a:avLst>
            <a:gd name="adj1" fmla="val 5544"/>
            <a:gd name="adj2" fmla="val 330680"/>
            <a:gd name="adj3" fmla="val 14776975"/>
            <a:gd name="adj4" fmla="val 16802100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95D7B-AAE4-4AAF-B679-6751542AE1E3}">
      <dsp:nvSpPr>
        <dsp:cNvPr id="0" name=""/>
        <dsp:cNvSpPr/>
      </dsp:nvSpPr>
      <dsp:spPr>
        <a:xfrm>
          <a:off x="2345921" y="68989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/>
            <a:t>Sårbar mot CSFR angrep</a:t>
          </a:r>
          <a:endParaRPr lang="en-US" sz="1000" kern="1200"/>
        </a:p>
      </dsp:txBody>
      <dsp:txXfrm>
        <a:off x="2380407" y="103475"/>
        <a:ext cx="1343946" cy="637487"/>
      </dsp:txXfrm>
    </dsp:sp>
    <dsp:sp modelId="{51592026-1CA0-41CE-A3E9-55DA34BF5573}">
      <dsp:nvSpPr>
        <dsp:cNvPr id="0" name=""/>
        <dsp:cNvSpPr/>
      </dsp:nvSpPr>
      <dsp:spPr>
        <a:xfrm>
          <a:off x="3876837" y="626197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/>
            <a:t>Cross Site </a:t>
          </a:r>
          <a:r>
            <a:rPr lang="nb-NO" sz="1000" kern="1200" dirty="0" err="1"/>
            <a:t>Forgery</a:t>
          </a:r>
          <a:r>
            <a:rPr lang="nb-NO" sz="1000" kern="1200" dirty="0"/>
            <a:t> </a:t>
          </a:r>
          <a:r>
            <a:rPr lang="nb-NO" sz="1000" kern="1200" dirty="0" err="1"/>
            <a:t>Request</a:t>
          </a:r>
          <a:endParaRPr lang="en-US" sz="1000" kern="1200" dirty="0"/>
        </a:p>
      </dsp:txBody>
      <dsp:txXfrm>
        <a:off x="3911323" y="660683"/>
        <a:ext cx="1343946" cy="637487"/>
      </dsp:txXfrm>
    </dsp:sp>
    <dsp:sp modelId="{3FAC031F-0714-4559-9E98-1AFDC58048E0}">
      <dsp:nvSpPr>
        <dsp:cNvPr id="0" name=""/>
        <dsp:cNvSpPr/>
      </dsp:nvSpPr>
      <dsp:spPr>
        <a:xfrm>
          <a:off x="4691421" y="2037097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/>
            <a:t>Sende forfalskede forespørsler til serveren</a:t>
          </a:r>
          <a:endParaRPr lang="en-US" sz="1000" kern="1200"/>
        </a:p>
      </dsp:txBody>
      <dsp:txXfrm>
        <a:off x="4725907" y="2071583"/>
        <a:ext cx="1343946" cy="637487"/>
      </dsp:txXfrm>
    </dsp:sp>
    <dsp:sp modelId="{5BF11F8E-E103-41EE-9D7A-4179BF08C71B}">
      <dsp:nvSpPr>
        <dsp:cNvPr id="0" name=""/>
        <dsp:cNvSpPr/>
      </dsp:nvSpPr>
      <dsp:spPr>
        <a:xfrm>
          <a:off x="4408519" y="3641513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/>
            <a:t>Klarer ikke å skille mellom pålitelige og forfalskede forespørsler</a:t>
          </a:r>
          <a:endParaRPr lang="en-US" sz="1000" kern="1200"/>
        </a:p>
      </dsp:txBody>
      <dsp:txXfrm>
        <a:off x="4443005" y="3675999"/>
        <a:ext cx="1343946" cy="637487"/>
      </dsp:txXfrm>
    </dsp:sp>
    <dsp:sp modelId="{6142E2B7-AD53-4786-80DE-967579B65BAF}">
      <dsp:nvSpPr>
        <dsp:cNvPr id="0" name=""/>
        <dsp:cNvSpPr/>
      </dsp:nvSpPr>
      <dsp:spPr>
        <a:xfrm>
          <a:off x="3160504" y="4688721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/>
            <a:t>Angriper kan manipulere brukere </a:t>
          </a:r>
          <a:endParaRPr lang="en-US" sz="1000" kern="1200"/>
        </a:p>
      </dsp:txBody>
      <dsp:txXfrm>
        <a:off x="3194990" y="4723207"/>
        <a:ext cx="1343946" cy="637487"/>
      </dsp:txXfrm>
    </dsp:sp>
    <dsp:sp modelId="{053F691A-E25D-4B15-B207-29DCB426C441}">
      <dsp:nvSpPr>
        <dsp:cNvPr id="0" name=""/>
        <dsp:cNvSpPr/>
      </dsp:nvSpPr>
      <dsp:spPr>
        <a:xfrm>
          <a:off x="1531337" y="4688721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/>
            <a:t>Modifisere epostadressen og passordet</a:t>
          </a:r>
          <a:endParaRPr lang="en-US" sz="1000" kern="1200"/>
        </a:p>
      </dsp:txBody>
      <dsp:txXfrm>
        <a:off x="1565823" y="4723207"/>
        <a:ext cx="1343946" cy="637487"/>
      </dsp:txXfrm>
    </dsp:sp>
    <dsp:sp modelId="{C962AC9C-BC95-4374-87CA-ED79FC5C2BF7}">
      <dsp:nvSpPr>
        <dsp:cNvPr id="0" name=""/>
        <dsp:cNvSpPr/>
      </dsp:nvSpPr>
      <dsp:spPr>
        <a:xfrm>
          <a:off x="283323" y="3641513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/>
            <a:t>Utføre en pengeoverføring </a:t>
          </a:r>
          <a:endParaRPr lang="en-US" sz="1000" kern="1200"/>
        </a:p>
      </dsp:txBody>
      <dsp:txXfrm>
        <a:off x="317809" y="3675999"/>
        <a:ext cx="1343946" cy="637487"/>
      </dsp:txXfrm>
    </dsp:sp>
    <dsp:sp modelId="{1E427736-5ED9-4925-AF1A-CA532236CC17}">
      <dsp:nvSpPr>
        <dsp:cNvPr id="0" name=""/>
        <dsp:cNvSpPr/>
      </dsp:nvSpPr>
      <dsp:spPr>
        <a:xfrm>
          <a:off x="0" y="2037101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/>
            <a:t>Få full kontroll over systemet</a:t>
          </a:r>
          <a:endParaRPr lang="en-US" sz="1000" kern="1200" dirty="0"/>
        </a:p>
      </dsp:txBody>
      <dsp:txXfrm>
        <a:off x="34486" y="2071587"/>
        <a:ext cx="1343946" cy="637487"/>
      </dsp:txXfrm>
    </dsp:sp>
    <dsp:sp modelId="{49420545-9C24-4478-8C14-ADF6796E3B87}">
      <dsp:nvSpPr>
        <dsp:cNvPr id="0" name=""/>
        <dsp:cNvSpPr/>
      </dsp:nvSpPr>
      <dsp:spPr>
        <a:xfrm>
          <a:off x="815005" y="626197"/>
          <a:ext cx="1412918" cy="7064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/>
            <a:t>Anti CSFR tokens forhindrer dette</a:t>
          </a:r>
          <a:endParaRPr lang="en-US" sz="1000" kern="1200" dirty="0"/>
        </a:p>
      </dsp:txBody>
      <dsp:txXfrm>
        <a:off x="849491" y="660683"/>
        <a:ext cx="1343946" cy="6374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DFD33-F3F3-4560-BED4-4743F727F30B}">
      <dsp:nvSpPr>
        <dsp:cNvPr id="0" name=""/>
        <dsp:cNvSpPr/>
      </dsp:nvSpPr>
      <dsp:spPr>
        <a:xfrm>
          <a:off x="0" y="8818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Sesjons-Id-ene ble lekket i OWASP ZAP</a:t>
          </a:r>
          <a:endParaRPr lang="en-US" sz="1500" kern="1200"/>
        </a:p>
      </dsp:txBody>
      <dsp:txXfrm>
        <a:off x="17563" y="26381"/>
        <a:ext cx="10095098" cy="324648"/>
      </dsp:txXfrm>
    </dsp:sp>
    <dsp:sp modelId="{2AC5BD3E-5A34-49D4-96C0-4611454CF283}">
      <dsp:nvSpPr>
        <dsp:cNvPr id="0" name=""/>
        <dsp:cNvSpPr/>
      </dsp:nvSpPr>
      <dsp:spPr>
        <a:xfrm>
          <a:off x="0" y="411793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Sesjon starter fra en bruker er innlogget</a:t>
          </a:r>
          <a:endParaRPr lang="en-US" sz="1500" kern="1200"/>
        </a:p>
      </dsp:txBody>
      <dsp:txXfrm>
        <a:off x="17563" y="429356"/>
        <a:ext cx="10095098" cy="324648"/>
      </dsp:txXfrm>
    </dsp:sp>
    <dsp:sp modelId="{EB2D3C52-4607-45B8-9B64-8E2F8316FABE}">
      <dsp:nvSpPr>
        <dsp:cNvPr id="0" name=""/>
        <dsp:cNvSpPr/>
      </dsp:nvSpPr>
      <dsp:spPr>
        <a:xfrm>
          <a:off x="0" y="814768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Sesjonen har en tidsbegrensning men noen kjører så lenge brukeren ikke er logget ut</a:t>
          </a:r>
          <a:endParaRPr lang="en-US" sz="1500" kern="1200" dirty="0"/>
        </a:p>
      </dsp:txBody>
      <dsp:txXfrm>
        <a:off x="17563" y="832331"/>
        <a:ext cx="10095098" cy="324648"/>
      </dsp:txXfrm>
    </dsp:sp>
    <dsp:sp modelId="{AFCED8A4-CB31-431A-BA7F-CD984EAF72BD}">
      <dsp:nvSpPr>
        <dsp:cNvPr id="0" name=""/>
        <dsp:cNvSpPr/>
      </dsp:nvSpPr>
      <dsp:spPr>
        <a:xfrm>
          <a:off x="0" y="1217743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Etterlengtet blant hackere</a:t>
          </a:r>
          <a:endParaRPr lang="en-US" sz="1500" kern="1200"/>
        </a:p>
      </dsp:txBody>
      <dsp:txXfrm>
        <a:off x="17563" y="1235306"/>
        <a:ext cx="10095098" cy="324648"/>
      </dsp:txXfrm>
    </dsp:sp>
    <dsp:sp modelId="{DA6EB903-16D6-42AA-AD95-E992B820A07E}">
      <dsp:nvSpPr>
        <dsp:cNvPr id="0" name=""/>
        <dsp:cNvSpPr/>
      </dsp:nvSpPr>
      <dsp:spPr>
        <a:xfrm>
          <a:off x="0" y="1620718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Krever ingen pålogging og kan dermed utføre handlinger på siden uten å ha tilgang til brukernavn og passord</a:t>
          </a:r>
          <a:endParaRPr lang="en-US" sz="1500" kern="1200"/>
        </a:p>
      </dsp:txBody>
      <dsp:txXfrm>
        <a:off x="17563" y="1638281"/>
        <a:ext cx="10095098" cy="324648"/>
      </dsp:txXfrm>
    </dsp:sp>
    <dsp:sp modelId="{8482A888-05BA-432F-95E2-39C676E64CA6}">
      <dsp:nvSpPr>
        <dsp:cNvPr id="0" name=""/>
        <dsp:cNvSpPr/>
      </dsp:nvSpPr>
      <dsp:spPr>
        <a:xfrm>
          <a:off x="0" y="2023693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Angriper vil være i stand til å utføre handlinger på vegne av brukeren </a:t>
          </a:r>
          <a:endParaRPr lang="en-US" sz="1500" kern="1200"/>
        </a:p>
      </dsp:txBody>
      <dsp:txXfrm>
        <a:off x="17563" y="2041256"/>
        <a:ext cx="10095098" cy="324648"/>
      </dsp:txXfrm>
    </dsp:sp>
    <dsp:sp modelId="{1DEAABDD-61C8-4958-AE99-E3DC28081866}">
      <dsp:nvSpPr>
        <dsp:cNvPr id="0" name=""/>
        <dsp:cNvSpPr/>
      </dsp:nvSpPr>
      <dsp:spPr>
        <a:xfrm>
          <a:off x="0" y="2426668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Spore Ansatte</a:t>
          </a:r>
          <a:endParaRPr lang="en-US" sz="1500" kern="1200"/>
        </a:p>
      </dsp:txBody>
      <dsp:txXfrm>
        <a:off x="17563" y="2444231"/>
        <a:ext cx="10095098" cy="324648"/>
      </dsp:txXfrm>
    </dsp:sp>
    <dsp:sp modelId="{66325E41-C882-4C5F-90E3-D81BE5AD0769}">
      <dsp:nvSpPr>
        <dsp:cNvPr id="0" name=""/>
        <dsp:cNvSpPr/>
      </dsp:nvSpPr>
      <dsp:spPr>
        <a:xfrm>
          <a:off x="0" y="2829643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Oppgradere til HTTPS</a:t>
          </a:r>
          <a:endParaRPr lang="en-US" sz="1500" kern="1200"/>
        </a:p>
      </dsp:txBody>
      <dsp:txXfrm>
        <a:off x="17563" y="2847206"/>
        <a:ext cx="10095098" cy="324648"/>
      </dsp:txXfrm>
    </dsp:sp>
    <dsp:sp modelId="{03BAF66C-B61E-4378-8550-C49E736E3428}">
      <dsp:nvSpPr>
        <dsp:cNvPr id="0" name=""/>
        <dsp:cNvSpPr/>
      </dsp:nvSpPr>
      <dsp:spPr>
        <a:xfrm>
          <a:off x="0" y="3232618"/>
          <a:ext cx="1013022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Bruke VPN</a:t>
          </a:r>
          <a:endParaRPr lang="en-US" sz="1500" kern="1200"/>
        </a:p>
      </dsp:txBody>
      <dsp:txXfrm>
        <a:off x="17563" y="3250181"/>
        <a:ext cx="10095098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7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8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0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0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7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0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t bilde som inneholder tekst&#10;&#10;Automatisk generert beskrivelse">
            <a:extLst>
              <a:ext uri="{FF2B5EF4-FFF2-40B4-BE49-F238E27FC236}">
                <a16:creationId xmlns:a16="http://schemas.microsoft.com/office/drawing/2014/main" id="{6953D0A4-E888-1E5B-8C06-92D36CEB6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3" name="Rectangle">
            <a:extLst>
              <a:ext uri="{FF2B5EF4-FFF2-40B4-BE49-F238E27FC236}">
                <a16:creationId xmlns:a16="http://schemas.microsoft.com/office/drawing/2014/main" id="{C1FDB97C-3AD1-C545-A219-4B4FCF5AE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76630"/>
            <a:ext cx="5106597" cy="4904739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1EFBE41-DC75-C0B7-74FD-9551ED88D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1302512"/>
            <a:ext cx="4209293" cy="28264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400" dirty="0"/>
              <a:t>Sikkerhetsrevisjon av Futura Business </a:t>
            </a:r>
            <a:r>
              <a:rPr lang="nb-NO" sz="3400"/>
              <a:t>Informatique</a:t>
            </a:r>
            <a:endParaRPr lang="nb-NO" sz="34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DE4E233-79D1-4BFA-DCD6-FB5019EC5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209292" cy="1272249"/>
          </a:xfrm>
        </p:spPr>
        <p:txBody>
          <a:bodyPr>
            <a:normAutofit/>
          </a:bodyPr>
          <a:lstStyle/>
          <a:p>
            <a:r>
              <a:rPr lang="nb-NO" dirty="0"/>
              <a:t>Av Usman Ahmad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266FA8-F626-1C42-B021-A57818E97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6" name="Freeform 55">
              <a:extLst>
                <a:ext uri="{FF2B5EF4-FFF2-40B4-BE49-F238E27FC236}">
                  <a16:creationId xmlns:a16="http://schemas.microsoft.com/office/drawing/2014/main" id="{2B43B9E4-DCCD-B14F-9DC7-6EF6DF1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56">
              <a:extLst>
                <a:ext uri="{FF2B5EF4-FFF2-40B4-BE49-F238E27FC236}">
                  <a16:creationId xmlns:a16="http://schemas.microsoft.com/office/drawing/2014/main" id="{778EA148-BF2C-2F4F-B0F5-E0C8EFCF5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7">
              <a:extLst>
                <a:ext uri="{FF2B5EF4-FFF2-40B4-BE49-F238E27FC236}">
                  <a16:creationId xmlns:a16="http://schemas.microsoft.com/office/drawing/2014/main" id="{A2CACC73-49F7-E24D-92B3-BBFE98702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8">
              <a:extLst>
                <a:ext uri="{FF2B5EF4-FFF2-40B4-BE49-F238E27FC236}">
                  <a16:creationId xmlns:a16="http://schemas.microsoft.com/office/drawing/2014/main" id="{58FF2A73-C08D-E244-97FA-CCE6B5AB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9">
              <a:extLst>
                <a:ext uri="{FF2B5EF4-FFF2-40B4-BE49-F238E27FC236}">
                  <a16:creationId xmlns:a16="http://schemas.microsoft.com/office/drawing/2014/main" id="{F9251654-A54A-C947-8F27-7511D3D98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0">
              <a:extLst>
                <a:ext uri="{FF2B5EF4-FFF2-40B4-BE49-F238E27FC236}">
                  <a16:creationId xmlns:a16="http://schemas.microsoft.com/office/drawing/2014/main" id="{7005C174-7450-D94C-966E-15D46489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61">
              <a:extLst>
                <a:ext uri="{FF2B5EF4-FFF2-40B4-BE49-F238E27FC236}">
                  <a16:creationId xmlns:a16="http://schemas.microsoft.com/office/drawing/2014/main" id="{BC08F9D6-DAB6-B34E-A0D1-199D9B531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0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DC0EDAC-9D8C-EF53-41D6-7FE2B1D7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nb-NO" dirty="0"/>
              <a:t>Sårbarhet 7 : </a:t>
            </a:r>
            <a:r>
              <a:rPr lang="nb-NO" dirty="0" err="1"/>
              <a:t>OpenSSH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B58417-064F-BA9F-4173-1D740637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nb-NO" dirty="0"/>
              <a:t>Serveren kjører </a:t>
            </a:r>
            <a:r>
              <a:rPr lang="nb-NO" dirty="0" err="1"/>
              <a:t>OpenSSH</a:t>
            </a:r>
            <a:r>
              <a:rPr lang="nb-NO" dirty="0"/>
              <a:t> versjon 7.9p1</a:t>
            </a:r>
          </a:p>
          <a:p>
            <a:r>
              <a:rPr lang="nb-NO" dirty="0"/>
              <a:t>5 sårbarheter med ulike CVE-id</a:t>
            </a:r>
          </a:p>
          <a:p>
            <a:r>
              <a:rPr lang="nb-NO" dirty="0" err="1"/>
              <a:t>Patchet</a:t>
            </a:r>
            <a:r>
              <a:rPr lang="nb-NO" dirty="0"/>
              <a:t> siden 2019</a:t>
            </a:r>
          </a:p>
          <a:p>
            <a:r>
              <a:rPr lang="nb-NO" dirty="0"/>
              <a:t>Angriper kan eskalere privileger</a:t>
            </a:r>
          </a:p>
          <a:p>
            <a:r>
              <a:rPr lang="nb-NO" dirty="0"/>
              <a:t>Misbruke brukerens rettigheter til å utføre ondsinnede handlinger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2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C8E5FF2-C975-93BA-B7D1-D533606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/>
              <a:t>Sårbarhet 8 : </a:t>
            </a:r>
            <a:r>
              <a:rPr lang="nb-NO" err="1"/>
              <a:t>Cookie</a:t>
            </a:r>
            <a:r>
              <a:rPr lang="nb-NO"/>
              <a:t> ikke satt til </a:t>
            </a:r>
            <a:r>
              <a:rPr lang="nb-NO" err="1"/>
              <a:t>HttpOnly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6B55BA-E355-2A99-036D-6E710DEC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nb-NO" dirty="0"/>
              <a:t>Kode i </a:t>
            </a:r>
            <a:r>
              <a:rPr lang="nb-NO" dirty="0" err="1"/>
              <a:t>Cookien</a:t>
            </a:r>
            <a:r>
              <a:rPr lang="nb-NO" dirty="0"/>
              <a:t> som forhindrer hackeren å kjøre skadelig skript</a:t>
            </a:r>
          </a:p>
          <a:p>
            <a:r>
              <a:rPr lang="nb-NO" dirty="0"/>
              <a:t>Ikke mulig hvis </a:t>
            </a:r>
            <a:r>
              <a:rPr lang="nb-NO" dirty="0" err="1"/>
              <a:t>cookien</a:t>
            </a:r>
            <a:r>
              <a:rPr lang="nb-NO" dirty="0"/>
              <a:t> bestod av en </a:t>
            </a:r>
            <a:r>
              <a:rPr lang="nb-NO" dirty="0" err="1"/>
              <a:t>HttpOnly</a:t>
            </a:r>
            <a:r>
              <a:rPr lang="nb-NO" dirty="0"/>
              <a:t> Tag i syntaksen.</a:t>
            </a:r>
          </a:p>
          <a:p>
            <a:r>
              <a:rPr lang="nb-NO" dirty="0"/>
              <a:t>Overføre sensitiv data</a:t>
            </a:r>
          </a:p>
          <a:p>
            <a:r>
              <a:rPr lang="nb-NO" dirty="0" err="1"/>
              <a:t>Session</a:t>
            </a:r>
            <a:r>
              <a:rPr lang="nb-NO" dirty="0"/>
              <a:t> </a:t>
            </a:r>
            <a:r>
              <a:rPr lang="nb-NO" dirty="0" err="1"/>
              <a:t>Hijaking</a:t>
            </a:r>
            <a:r>
              <a:rPr lang="nb-NO" dirty="0"/>
              <a:t> </a:t>
            </a:r>
          </a:p>
          <a:p>
            <a:r>
              <a:rPr lang="nb-NO" dirty="0"/>
              <a:t>Ta over sesjonen uten autorisasjon</a:t>
            </a:r>
          </a:p>
          <a:p>
            <a:endParaRPr lang="nb-NO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e 3">
            <a:extLst>
              <a:ext uri="{FF2B5EF4-FFF2-40B4-BE49-F238E27FC236}">
                <a16:creationId xmlns:a16="http://schemas.microsoft.com/office/drawing/2014/main" id="{A3FB1CE2-4D6E-7B60-9060-E140CDF4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8" y="4928330"/>
            <a:ext cx="8506852" cy="3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75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479888C-C02E-3F87-7473-CEEDF7B8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Informasjon 1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578B01-96BE-F262-B7B8-2695C643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I </a:t>
            </a:r>
            <a:r>
              <a:rPr lang="nb-NO" sz="1500" dirty="0" err="1">
                <a:solidFill>
                  <a:schemeClr val="bg1"/>
                </a:solidFill>
              </a:rPr>
              <a:t>admin.php</a:t>
            </a:r>
            <a:r>
              <a:rPr lang="nb-NO" sz="1500" dirty="0">
                <a:solidFill>
                  <a:schemeClr val="bg1"/>
                </a:solidFill>
              </a:rPr>
              <a:t> siden ble det lekket informasjon om  de ansatte på Futura Business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Epostene består av brukernavn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Angriperen kan bruke epostadressene til å finne opplysninger på nettet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Bosted , telefonnummer , relasjoner 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 Utføre phishing angrep via epost , telefonsamtale  eller SMS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Miste rettigheter til å beholde epost adressene sine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Ansatte bør opplæres til å unngå phishing</a:t>
            </a:r>
          </a:p>
          <a:p>
            <a:pPr>
              <a:lnSpc>
                <a:spcPct val="90000"/>
              </a:lnSpc>
            </a:pPr>
            <a:endParaRPr lang="nb-NO" sz="1500" dirty="0"/>
          </a:p>
        </p:txBody>
      </p:sp>
      <p:pic>
        <p:nvPicPr>
          <p:cNvPr id="6" name="Bilde 5" descr="Et bilde som inneholder bord">
            <a:extLst>
              <a:ext uri="{FF2B5EF4-FFF2-40B4-BE49-F238E27FC236}">
                <a16:creationId xmlns:a16="http://schemas.microsoft.com/office/drawing/2014/main" id="{E574FDD3-9AA8-772A-2D0E-A9C94DE4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10" y="1811852"/>
            <a:ext cx="6876770" cy="311173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6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5A909CC-BE6B-DEED-5D2D-84E71663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nb-NO" dirty="0"/>
              <a:t>Informasjon 2 </a:t>
            </a:r>
          </a:p>
        </p:txBody>
      </p:sp>
      <p:graphicFrame>
        <p:nvGraphicFramePr>
          <p:cNvPr id="20" name="Plassholder for innhold 2">
            <a:extLst>
              <a:ext uri="{FF2B5EF4-FFF2-40B4-BE49-F238E27FC236}">
                <a16:creationId xmlns:a16="http://schemas.microsoft.com/office/drawing/2014/main" id="{A3525BFD-9445-00CE-D02C-327789233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89691"/>
              </p:ext>
            </p:extLst>
          </p:nvPr>
        </p:nvGraphicFramePr>
        <p:xfrm>
          <a:off x="565150" y="2160016"/>
          <a:ext cx="10130224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4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0F02E52-E213-81B9-29AA-59B6FAD2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nb-NO" dirty="0"/>
              <a:t>Referanser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03D8F6-D50C-7D77-DAC2-885D97A41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0" y="2160016"/>
            <a:ext cx="9198761" cy="3601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Cross Site </a:t>
            </a:r>
            <a:r>
              <a:rPr kumimoji="0" lang="nb-NO" altLang="nb-NO" sz="11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Forgery</a:t>
            </a: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Attack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(2022). Hentet fra Imperva.com: https://www.imperva.com/learn/application-security/csrf-cross-site-request-forgery/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Crashtest</a:t>
            </a: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-Security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(2022, 04 03). Hentet fra Content-Security -Policy - Header: https://crashtest-security.com/content-security-policy-header/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cybersecurityhelpz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(2019, 10 09). Hentet fra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openssh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7.9p1: https://www.cybersecurity-help.cz/vdb/openssh/openssh/7.9p1/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Cybersecurityhelpz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(2022, Juni 08). </a:t>
            </a: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www.cybersecurity-help.cz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Hentet fra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Cybersecurityhelpz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https://www.cybersecurity-help.cz/vdb/SB202109131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Dizdar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A. (2021, Juni 11). </a:t>
            </a:r>
            <a:r>
              <a:rPr kumimoji="0" lang="nb-NO" altLang="nb-NO" sz="11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brightsec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Hentet fra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Csrf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-tokens: https://brightsec.com/blog/csrf-token/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Geeks</a:t>
            </a: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for </a:t>
            </a:r>
            <a:r>
              <a:rPr kumimoji="0" lang="nb-NO" altLang="nb-NO" sz="11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Geek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(2022, Januar 10). Hentet fra HTTP headers X-XSS-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Protection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https://www.geeksforgeeks.org/http-headers-x-xss-protection/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imperva.com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(2022). Hentet fra phishing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attack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scam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https://www.imperva.com/learn/application-security/phishing-attack-scam/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Nidecki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T. A. (2020, 08 24). </a:t>
            </a: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www.acunetix.com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Hentet fra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HttpOnly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-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flag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protecting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cookies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https://www.acunetix.com/blog/web-security-zone/httponly-flag-protecting-cookies/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purevpn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(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u.d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.). Hentet fra http-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vulnerability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https://www.purevpn.com/ddos/http-vulnerability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Techtarget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(2006, 01). Hentet fra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Session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-ID: https://www.techtarget.com/searchsoftwarequality/definition/session-ID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Vulmon.com. (2019, 09 26). </a:t>
            </a:r>
            <a:r>
              <a:rPr kumimoji="0" lang="nb-NO" altLang="nb-NO" sz="11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Vulmon.com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Hentet fra </a:t>
            </a:r>
            <a:r>
              <a:rPr kumimoji="0" lang="nb-NO" altLang="nb-NO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Vulmon</a:t>
            </a:r>
            <a:r>
              <a:rPr kumimoji="0" lang="nb-NO" altLang="nb-NO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https://vulmon.com/searchpage?q=apache+http+server+2.4.38&amp;sortby=byriskscore</a:t>
            </a: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nb-NO" altLang="nb-NO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428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AAFDC5B-D038-904B-307C-EC14CB66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nb-NO" dirty="0"/>
              <a:t>Innhold: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495F16-5001-25DD-774C-BDE4E5DB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300"/>
              <a:t> Trussel modell </a:t>
            </a:r>
          </a:p>
          <a:p>
            <a:pPr>
              <a:lnSpc>
                <a:spcPct val="90000"/>
              </a:lnSpc>
            </a:pPr>
            <a:r>
              <a:rPr lang="nb-NO" sz="1300"/>
              <a:t>Sårbarhet 1 </a:t>
            </a:r>
          </a:p>
          <a:p>
            <a:pPr>
              <a:lnSpc>
                <a:spcPct val="90000"/>
              </a:lnSpc>
            </a:pPr>
            <a:r>
              <a:rPr lang="nb-NO" sz="1300"/>
              <a:t>Sårbarhet 2</a:t>
            </a:r>
          </a:p>
          <a:p>
            <a:pPr>
              <a:lnSpc>
                <a:spcPct val="90000"/>
              </a:lnSpc>
            </a:pPr>
            <a:r>
              <a:rPr lang="nb-NO" sz="1300"/>
              <a:t>Sårbarhet 3</a:t>
            </a:r>
          </a:p>
          <a:p>
            <a:pPr>
              <a:lnSpc>
                <a:spcPct val="90000"/>
              </a:lnSpc>
            </a:pPr>
            <a:r>
              <a:rPr lang="nb-NO" sz="1300"/>
              <a:t>Sårbarhet 4</a:t>
            </a:r>
          </a:p>
          <a:p>
            <a:pPr>
              <a:lnSpc>
                <a:spcPct val="90000"/>
              </a:lnSpc>
            </a:pPr>
            <a:r>
              <a:rPr lang="nb-NO" sz="1300"/>
              <a:t>Sårbarhet 5 </a:t>
            </a:r>
          </a:p>
          <a:p>
            <a:pPr>
              <a:lnSpc>
                <a:spcPct val="90000"/>
              </a:lnSpc>
            </a:pPr>
            <a:r>
              <a:rPr lang="nb-NO" sz="1300"/>
              <a:t>Sårbarhet 6</a:t>
            </a:r>
          </a:p>
          <a:p>
            <a:pPr>
              <a:lnSpc>
                <a:spcPct val="90000"/>
              </a:lnSpc>
            </a:pPr>
            <a:r>
              <a:rPr lang="nb-NO" sz="1300"/>
              <a:t>Sårbarhet 7</a:t>
            </a:r>
          </a:p>
          <a:p>
            <a:pPr>
              <a:lnSpc>
                <a:spcPct val="90000"/>
              </a:lnSpc>
            </a:pPr>
            <a:r>
              <a:rPr lang="nb-NO" sz="1300"/>
              <a:t>Sårbarhet 8 </a:t>
            </a:r>
          </a:p>
          <a:p>
            <a:pPr>
              <a:lnSpc>
                <a:spcPct val="90000"/>
              </a:lnSpc>
            </a:pPr>
            <a:r>
              <a:rPr lang="nb-NO" sz="1300"/>
              <a:t>Informasjon 1</a:t>
            </a:r>
          </a:p>
          <a:p>
            <a:pPr>
              <a:lnSpc>
                <a:spcPct val="90000"/>
              </a:lnSpc>
            </a:pPr>
            <a:r>
              <a:rPr lang="nb-NO" sz="1300"/>
              <a:t>Informasjon 2 </a:t>
            </a:r>
          </a:p>
          <a:p>
            <a:pPr>
              <a:lnSpc>
                <a:spcPct val="90000"/>
              </a:lnSpc>
            </a:pPr>
            <a:r>
              <a:rPr lang="nb-NO" sz="1300"/>
              <a:t>Referanser</a:t>
            </a:r>
          </a:p>
          <a:p>
            <a:pPr>
              <a:lnSpc>
                <a:spcPct val="90000"/>
              </a:lnSpc>
            </a:pPr>
            <a:endParaRPr lang="nb-NO" sz="1300"/>
          </a:p>
          <a:p>
            <a:pPr>
              <a:lnSpc>
                <a:spcPct val="90000"/>
              </a:lnSpc>
            </a:pPr>
            <a:endParaRPr lang="nb-NO" sz="1300"/>
          </a:p>
          <a:p>
            <a:pPr>
              <a:lnSpc>
                <a:spcPct val="90000"/>
              </a:lnSpc>
            </a:pPr>
            <a:endParaRPr lang="nb-NO" sz="1300"/>
          </a:p>
          <a:p>
            <a:pPr>
              <a:lnSpc>
                <a:spcPct val="90000"/>
              </a:lnSpc>
            </a:pPr>
            <a:endParaRPr lang="nb-NO" sz="1300"/>
          </a:p>
          <a:p>
            <a:pPr>
              <a:lnSpc>
                <a:spcPct val="90000"/>
              </a:lnSpc>
            </a:pPr>
            <a:endParaRPr lang="nb-NO" sz="1300"/>
          </a:p>
          <a:p>
            <a:pPr>
              <a:lnSpc>
                <a:spcPct val="90000"/>
              </a:lnSpc>
            </a:pPr>
            <a:endParaRPr lang="nb-NO" sz="13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69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 18">
            <a:extLst>
              <a:ext uri="{FF2B5EF4-FFF2-40B4-BE49-F238E27FC236}">
                <a16:creationId xmlns:a16="http://schemas.microsoft.com/office/drawing/2014/main" id="{B07387FC-D401-A67B-3DF4-F3E9CC4EC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45318"/>
              </p:ext>
            </p:extLst>
          </p:nvPr>
        </p:nvGraphicFramePr>
        <p:xfrm>
          <a:off x="1518352" y="401997"/>
          <a:ext cx="8618313" cy="549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771">
                  <a:extLst>
                    <a:ext uri="{9D8B030D-6E8A-4147-A177-3AD203B41FA5}">
                      <a16:colId xmlns:a16="http://schemas.microsoft.com/office/drawing/2014/main" val="578956860"/>
                    </a:ext>
                  </a:extLst>
                </a:gridCol>
                <a:gridCol w="2872771">
                  <a:extLst>
                    <a:ext uri="{9D8B030D-6E8A-4147-A177-3AD203B41FA5}">
                      <a16:colId xmlns:a16="http://schemas.microsoft.com/office/drawing/2014/main" val="196016427"/>
                    </a:ext>
                  </a:extLst>
                </a:gridCol>
                <a:gridCol w="2872771">
                  <a:extLst>
                    <a:ext uri="{9D8B030D-6E8A-4147-A177-3AD203B41FA5}">
                      <a16:colId xmlns:a16="http://schemas.microsoft.com/office/drawing/2014/main" val="602753470"/>
                    </a:ext>
                  </a:extLst>
                </a:gridCol>
              </a:tblGrid>
              <a:tr h="344772">
                <a:tc>
                  <a:txBody>
                    <a:bodyPr/>
                    <a:lstStyle/>
                    <a:p>
                      <a:r>
                        <a:rPr lang="nb-NO" dirty="0"/>
                        <a:t>Kategori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Sårbarhet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Sårbarhetsrisiko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95565"/>
                  </a:ext>
                </a:extLst>
              </a:tr>
              <a:tr h="796883">
                <a:tc>
                  <a:txBody>
                    <a:bodyPr/>
                    <a:lstStyle/>
                    <a:p>
                      <a:r>
                        <a:rPr lang="nb-NO" dirty="0"/>
                        <a:t>Sårbarhet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Serveren bruker HTTP som standard protokoll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C00000"/>
                          </a:solidFill>
                        </a:rPr>
                        <a:t>Kritisk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37874"/>
                  </a:ext>
                </a:extLst>
              </a:tr>
              <a:tr h="969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Sårbarhet 2</a:t>
                      </a:r>
                    </a:p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applikasjonen kjører serveren Apache versjon 2.4.38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Høy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7332"/>
                  </a:ext>
                </a:extLst>
              </a:tr>
              <a:tr h="603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Sårbarhet 3</a:t>
                      </a:r>
                    </a:p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 headeren ikke funnet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70660"/>
                  </a:ext>
                </a:extLst>
              </a:tr>
              <a:tr h="603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Sårbarhet 4</a:t>
                      </a:r>
                    </a:p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XSS headeren mangler 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57811"/>
                  </a:ext>
                </a:extLst>
              </a:tr>
              <a:tr h="805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Sårbarhet 5</a:t>
                      </a:r>
                    </a:p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CSFR tokens lekket i HTML form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43373"/>
                  </a:ext>
                </a:extLst>
              </a:tr>
              <a:tr h="605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Sårbarhet 6</a:t>
                      </a:r>
                    </a:p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Server kjører </a:t>
                      </a:r>
                      <a:r>
                        <a:rPr lang="nb-NO" dirty="0" err="1"/>
                        <a:t>OpenSSH</a:t>
                      </a:r>
                      <a:r>
                        <a:rPr lang="nb-NO" dirty="0"/>
                        <a:t>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50021"/>
                  </a:ext>
                </a:extLst>
              </a:tr>
              <a:tr h="603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Sårbarhet 7</a:t>
                      </a:r>
                    </a:p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Cookie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HttpOnly</a:t>
                      </a:r>
                      <a:r>
                        <a:rPr lang="nb-NO" dirty="0"/>
                        <a:t> ikke funnet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FF00"/>
                          </a:solidFill>
                        </a:rPr>
                        <a:t>Lav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6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12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9047284-8357-08B9-43E1-082CADA4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nb-NO" dirty="0"/>
              <a:t>Sårbarhet 1 : HTTP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EDCDFA-17A4-35B0-B3E6-9278FE0A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nb-NO" dirty="0"/>
              <a:t>HTTP brukes som Standard protokoll i webserveren</a:t>
            </a:r>
          </a:p>
          <a:p>
            <a:r>
              <a:rPr lang="nb-NO" dirty="0"/>
              <a:t>Skaper en usikker forbindelse</a:t>
            </a:r>
          </a:p>
          <a:p>
            <a:r>
              <a:rPr lang="nb-NO" dirty="0"/>
              <a:t>Angriper kan hente inn uautorisert data</a:t>
            </a:r>
          </a:p>
          <a:p>
            <a:r>
              <a:rPr lang="nb-NO" dirty="0"/>
              <a:t>Legge inn en kode som kjører alerts </a:t>
            </a:r>
          </a:p>
          <a:p>
            <a:r>
              <a:rPr lang="nb-NO" dirty="0"/>
              <a:t>Utføre XSS og DDOS angrep</a:t>
            </a:r>
          </a:p>
          <a:p>
            <a:r>
              <a:rPr lang="nb-NO" dirty="0"/>
              <a:t>Kontroll over systemet</a:t>
            </a:r>
          </a:p>
          <a:p>
            <a:endParaRPr lang="nb-NO" dirty="0"/>
          </a:p>
        </p:txBody>
      </p:sp>
      <p:cxnSp>
        <p:nvCxnSpPr>
          <p:cNvPr id="5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77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9257B07-107F-9700-1ADC-792F6F80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Sårbarhet 2 : </a:t>
            </a:r>
            <a:br>
              <a:rPr lang="nb-NO" dirty="0">
                <a:solidFill>
                  <a:schemeClr val="bg1"/>
                </a:solidFill>
              </a:rPr>
            </a:br>
            <a:r>
              <a:rPr lang="nb-NO" dirty="0">
                <a:solidFill>
                  <a:schemeClr val="bg1"/>
                </a:solidFill>
              </a:rPr>
              <a:t>Apache 2.4.38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5D56DB-6853-867B-041C-0B812304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997" y="3634740"/>
            <a:ext cx="5958111" cy="2126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Serveren kjører Apache 2.4.38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</a:rPr>
              <a:t>Består av en del sårbarheter</a:t>
            </a:r>
          </a:p>
          <a:p>
            <a:pPr>
              <a:lnSpc>
                <a:spcPct val="90000"/>
              </a:lnSpc>
            </a:pPr>
            <a:r>
              <a:rPr lang="nb-NO" sz="1500" dirty="0" err="1">
                <a:solidFill>
                  <a:schemeClr val="bg1"/>
                </a:solidFill>
              </a:rPr>
              <a:t>Patchet</a:t>
            </a:r>
            <a:r>
              <a:rPr lang="nb-NO" sz="1500" dirty="0">
                <a:solidFill>
                  <a:schemeClr val="bg1"/>
                </a:solidFill>
              </a:rPr>
              <a:t> regelmessig siden 2014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CVE-2022-26377, CVE-2021-44790, CVE-2021-44224, CVE2021-34798, CVE-2021-36160, CVE-2021-39275 </a:t>
            </a:r>
          </a:p>
          <a:p>
            <a:pPr>
              <a:lnSpc>
                <a:spcPct val="90000"/>
              </a:lnSpc>
            </a:pPr>
            <a:r>
              <a:rPr lang="nb-NO" sz="1500" dirty="0">
                <a:solidFill>
                  <a:schemeClr val="bg1"/>
                </a:solidFill>
                <a:latin typeface="+mj-lt"/>
              </a:rPr>
              <a:t>Høy sårbarhetsrisiko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7DDEDD9E-711D-4795-5BEF-8E57008D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20" y="959107"/>
            <a:ext cx="5806868" cy="198107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7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817867-40EF-E0EF-5979-EA89C7DA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nb-NO" dirty="0"/>
              <a:t>Sårbarhet 3 : Ingen CSP header</a:t>
            </a:r>
          </a:p>
        </p:txBody>
      </p:sp>
      <p:graphicFrame>
        <p:nvGraphicFramePr>
          <p:cNvPr id="35" name="Plassholder for innhold 2">
            <a:extLst>
              <a:ext uri="{FF2B5EF4-FFF2-40B4-BE49-F238E27FC236}">
                <a16:creationId xmlns:a16="http://schemas.microsoft.com/office/drawing/2014/main" id="{45A63C5F-F73F-B1C1-9134-1E035944A3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10130224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11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AE9E472-0B53-9430-F49E-641EFA18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8334"/>
            <a:ext cx="4134538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Sårbarhet 4 : XSS Protection header mangler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Plassholder for innhold 2">
            <a:extLst>
              <a:ext uri="{FF2B5EF4-FFF2-40B4-BE49-F238E27FC236}">
                <a16:creationId xmlns:a16="http://schemas.microsoft.com/office/drawing/2014/main" id="{8CD547F7-76BD-3CD0-E274-674ECA5CC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18800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9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4FB1F9E-B0DE-FDA7-6750-C5564B02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Sårbarhet 5 : Anti CSFR mangler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Plassholder for innhold 2">
            <a:extLst>
              <a:ext uri="{FF2B5EF4-FFF2-40B4-BE49-F238E27FC236}">
                <a16:creationId xmlns:a16="http://schemas.microsoft.com/office/drawing/2014/main" id="{92505CCB-15D3-6F46-759F-084051AE7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880967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49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C474514-6012-7A0B-35A2-A53388D4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400" dirty="0">
                <a:solidFill>
                  <a:schemeClr val="bg1"/>
                </a:solidFill>
              </a:rPr>
              <a:t>Sårbarhet 6 : anti-</a:t>
            </a:r>
            <a:r>
              <a:rPr lang="nb-NO" sz="3400" dirty="0" err="1">
                <a:solidFill>
                  <a:schemeClr val="bg1"/>
                </a:solidFill>
              </a:rPr>
              <a:t>click</a:t>
            </a:r>
            <a:r>
              <a:rPr lang="nb-NO" sz="3400" dirty="0">
                <a:solidFill>
                  <a:schemeClr val="bg1"/>
                </a:solidFill>
              </a:rPr>
              <a:t>-</a:t>
            </a:r>
            <a:r>
              <a:rPr lang="nb-NO" sz="3400" dirty="0" err="1">
                <a:solidFill>
                  <a:schemeClr val="bg1"/>
                </a:solidFill>
              </a:rPr>
              <a:t>jack</a:t>
            </a:r>
            <a:r>
              <a:rPr lang="nb-NO" sz="3400" dirty="0">
                <a:solidFill>
                  <a:schemeClr val="bg1"/>
                </a:solidFill>
              </a:rPr>
              <a:t>- header mangler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285250-F650-7D6E-AFDA-8BEA1B57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49" y="817190"/>
            <a:ext cx="5457725" cy="183457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nb-NO" sz="1200" dirty="0">
                <a:solidFill>
                  <a:schemeClr val="bg1"/>
                </a:solidFill>
              </a:rPr>
              <a:t>Futura kan utsettes for </a:t>
            </a:r>
            <a:r>
              <a:rPr lang="nb-NO" sz="1200" dirty="0" err="1">
                <a:solidFill>
                  <a:schemeClr val="bg1"/>
                </a:solidFill>
              </a:rPr>
              <a:t>click-jacking</a:t>
            </a:r>
            <a:r>
              <a:rPr lang="nb-NO" sz="1200" dirty="0">
                <a:solidFill>
                  <a:schemeClr val="bg1"/>
                </a:solidFill>
              </a:rPr>
              <a:t> angrep</a:t>
            </a:r>
          </a:p>
          <a:p>
            <a:pPr>
              <a:lnSpc>
                <a:spcPct val="90000"/>
              </a:lnSpc>
            </a:pPr>
            <a:r>
              <a:rPr lang="nb-NO" sz="1200" dirty="0">
                <a:solidFill>
                  <a:schemeClr val="bg1"/>
                </a:solidFill>
              </a:rPr>
              <a:t>Teknikk for å manipulere brukere</a:t>
            </a:r>
          </a:p>
          <a:p>
            <a:pPr>
              <a:lnSpc>
                <a:spcPct val="90000"/>
              </a:lnSpc>
            </a:pPr>
            <a:r>
              <a:rPr lang="nb-NO" sz="1200" dirty="0">
                <a:solidFill>
                  <a:schemeClr val="bg1"/>
                </a:solidFill>
              </a:rPr>
              <a:t>En ansatt oppgir informasjon på </a:t>
            </a:r>
            <a:r>
              <a:rPr lang="nb-NO" sz="1200" dirty="0" err="1">
                <a:solidFill>
                  <a:schemeClr val="bg1"/>
                </a:solidFill>
              </a:rPr>
              <a:t>signup</a:t>
            </a:r>
            <a:r>
              <a:rPr lang="nb-NO" sz="1200" dirty="0">
                <a:solidFill>
                  <a:schemeClr val="bg1"/>
                </a:solidFill>
              </a:rPr>
              <a:t> siden  som sendes til angriperen</a:t>
            </a:r>
          </a:p>
          <a:p>
            <a:pPr>
              <a:lnSpc>
                <a:spcPct val="90000"/>
              </a:lnSpc>
            </a:pPr>
            <a:r>
              <a:rPr lang="nb-NO" sz="1200" dirty="0">
                <a:solidFill>
                  <a:schemeClr val="bg1"/>
                </a:solidFill>
              </a:rPr>
              <a:t>Vinne knappen er egentlig en pengeoverføringsknapp</a:t>
            </a:r>
          </a:p>
          <a:p>
            <a:pPr>
              <a:lnSpc>
                <a:spcPct val="90000"/>
              </a:lnSpc>
            </a:pPr>
            <a:r>
              <a:rPr lang="nb-NO" sz="1200" dirty="0">
                <a:solidFill>
                  <a:schemeClr val="bg1"/>
                </a:solidFill>
              </a:rPr>
              <a:t>Sende brukernavn og passord til svindleren</a:t>
            </a:r>
          </a:p>
          <a:p>
            <a:pPr>
              <a:lnSpc>
                <a:spcPct val="90000"/>
              </a:lnSpc>
            </a:pPr>
            <a:r>
              <a:rPr lang="nb-NO" sz="1200" dirty="0">
                <a:solidFill>
                  <a:schemeClr val="bg1"/>
                </a:solidFill>
              </a:rPr>
              <a:t>Konsekvens for brukeren og bedriften</a:t>
            </a:r>
          </a:p>
          <a:p>
            <a:pPr>
              <a:lnSpc>
                <a:spcPct val="90000"/>
              </a:lnSpc>
            </a:pPr>
            <a:r>
              <a:rPr lang="nb-NO" sz="1200" dirty="0">
                <a:solidFill>
                  <a:schemeClr val="bg1"/>
                </a:solidFill>
              </a:rPr>
              <a:t>Hadde ikke vært mulig med anti-</a:t>
            </a:r>
            <a:r>
              <a:rPr lang="nb-NO" sz="1200" dirty="0" err="1">
                <a:solidFill>
                  <a:schemeClr val="bg1"/>
                </a:solidFill>
              </a:rPr>
              <a:t>click</a:t>
            </a:r>
            <a:r>
              <a:rPr lang="nb-NO" sz="1200" dirty="0">
                <a:solidFill>
                  <a:schemeClr val="bg1"/>
                </a:solidFill>
              </a:rPr>
              <a:t>-</a:t>
            </a:r>
            <a:r>
              <a:rPr lang="nb-NO" sz="1200" dirty="0" err="1">
                <a:solidFill>
                  <a:schemeClr val="bg1"/>
                </a:solidFill>
              </a:rPr>
              <a:t>jack</a:t>
            </a:r>
            <a:r>
              <a:rPr lang="nb-NO" sz="1200" dirty="0">
                <a:solidFill>
                  <a:schemeClr val="bg1"/>
                </a:solidFill>
              </a:rPr>
              <a:t>-headeren</a:t>
            </a:r>
          </a:p>
          <a:p>
            <a:pPr>
              <a:lnSpc>
                <a:spcPct val="90000"/>
              </a:lnSpc>
            </a:pPr>
            <a:endParaRPr lang="nb-NO" sz="600" dirty="0"/>
          </a:p>
        </p:txBody>
      </p:sp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46A9588C-BC9C-C1BF-BB75-F2D30A386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3225157"/>
            <a:ext cx="10885620" cy="2122693"/>
          </a:xfrm>
          <a:prstGeom prst="rect">
            <a:avLst/>
          </a:prstGeom>
        </p:spPr>
      </p:pic>
      <p:grpSp>
        <p:nvGrpSpPr>
          <p:cNvPr id="68" name="Group 5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6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3338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7"/>
      </a:lt2>
      <a:accent1>
        <a:srgbClr val="E7293D"/>
      </a:accent1>
      <a:accent2>
        <a:srgbClr val="D55217"/>
      </a:accent2>
      <a:accent3>
        <a:srgbClr val="CA9D24"/>
      </a:accent3>
      <a:accent4>
        <a:srgbClr val="97AD13"/>
      </a:accent4>
      <a:accent5>
        <a:srgbClr val="63B821"/>
      </a:accent5>
      <a:accent6>
        <a:srgbClr val="19BE15"/>
      </a:accent6>
      <a:hlink>
        <a:srgbClr val="30928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857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PunchcardVTI</vt:lpstr>
      <vt:lpstr>Sikkerhetsrevisjon av Futura Business Informatique</vt:lpstr>
      <vt:lpstr>Innhold:</vt:lpstr>
      <vt:lpstr>PowerPoint-presentasjon</vt:lpstr>
      <vt:lpstr>Sårbarhet 1 : HTTP </vt:lpstr>
      <vt:lpstr>Sårbarhet 2 :  Apache 2.4.38 </vt:lpstr>
      <vt:lpstr>Sårbarhet 3 : Ingen CSP header</vt:lpstr>
      <vt:lpstr>Sårbarhet 4 : XSS Protection header mangler</vt:lpstr>
      <vt:lpstr>Sårbarhet 5 : Anti CSFR mangler</vt:lpstr>
      <vt:lpstr>Sårbarhet 6 : anti-click-jack- header mangler</vt:lpstr>
      <vt:lpstr>Sårbarhet 7 : OpenSSH </vt:lpstr>
      <vt:lpstr>Sårbarhet 8 : Cookie ikke satt til HttpOnly</vt:lpstr>
      <vt:lpstr>Informasjon 1 </vt:lpstr>
      <vt:lpstr>Informasjon 2 </vt:lpstr>
      <vt:lpstr>Referanser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Sikkerhetsrevisjon av Furtura Business Informatiques</dc:title>
  <dc:creator>Usman Ahmad</dc:creator>
  <cp:lastModifiedBy>Usman Ahmad</cp:lastModifiedBy>
  <cp:revision>25</cp:revision>
  <dcterms:created xsi:type="dcterms:W3CDTF">2022-09-29T06:45:35Z</dcterms:created>
  <dcterms:modified xsi:type="dcterms:W3CDTF">2022-10-05T07:17:21Z</dcterms:modified>
</cp:coreProperties>
</file>