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Kani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ani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Kanit-italic.fntdata"/><Relationship Id="rId6" Type="http://schemas.openxmlformats.org/officeDocument/2006/relationships/slide" Target="slides/slide1.xml"/><Relationship Id="rId18" Type="http://schemas.openxmlformats.org/officeDocument/2006/relationships/font" Target="fonts/Kani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033270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2033270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159206d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2159206d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8672d37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8672d37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8672d37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8672d37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033270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033270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204cc8c71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204cc8c71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d8da1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d8da1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48672d3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48672d3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48672d3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48672d3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8672d3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8672d3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3N2G_jfdiKc4TZlEOBxTbD6XrbVAHJpw/view" TargetMode="Externa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NK5b9Un-uaHUpoBbjl_g0l2PexrqSKpA/view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JjLu56LTwHdjsCx3W5QmCcxaPBFJDpF2/view" TargetMode="External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93088" y="636425"/>
            <a:ext cx="555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Kanit"/>
                <a:ea typeface="Kanit"/>
                <a:cs typeface="Kanit"/>
                <a:sym typeface="Kanit"/>
              </a:rPr>
              <a:t>Shell and Tube Heat Exchanger</a:t>
            </a:r>
            <a:endParaRPr sz="21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00550" y="4774200"/>
            <a:ext cx="57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it"/>
                <a:ea typeface="Kanit"/>
                <a:cs typeface="Kanit"/>
                <a:sym typeface="Kanit"/>
              </a:rPr>
              <a:t>Presented by : Usman Akram, Jeremy Baker, </a:t>
            </a:r>
            <a:r>
              <a:rPr lang="en" sz="1200">
                <a:latin typeface="Kanit"/>
                <a:ea typeface="Kanit"/>
                <a:cs typeface="Kanit"/>
                <a:sym typeface="Kanit"/>
              </a:rPr>
              <a:t>Jonathan</a:t>
            </a:r>
            <a:r>
              <a:rPr lang="en" sz="1200">
                <a:latin typeface="Kanit"/>
                <a:ea typeface="Kanit"/>
                <a:cs typeface="Kanit"/>
                <a:sym typeface="Kanit"/>
              </a:rPr>
              <a:t> Ferguson and Daniel Sigala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-5210095"/>
            <a:ext cx="9143990" cy="514349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413" y="1296725"/>
            <a:ext cx="3965166" cy="33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758050" y="3944575"/>
            <a:ext cx="362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Kanit"/>
                <a:ea typeface="Kanit"/>
                <a:cs typeface="Kanit"/>
                <a:sym typeface="Kanit"/>
              </a:rPr>
              <a:t>Photo by https://www.dhtnet.com/products/shell-tube-heat-exchangers/</a:t>
            </a:r>
            <a:endParaRPr sz="8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1493250" y="0"/>
            <a:ext cx="61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Video Presentation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2" title="Fluid 1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6612" y="455425"/>
            <a:ext cx="6250775" cy="46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493250" y="2317800"/>
            <a:ext cx="615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Any Questions? 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93250" y="0"/>
            <a:ext cx="61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Overview</a:t>
            </a: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of Experiment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16575" y="872075"/>
            <a:ext cx="731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In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this experiment, a shell and tube heat exchanger is modeled and simulated to find the heat transfer rate of the heat exchanger and its efficiency.. 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We designed a heat exchanger using solidworks. A fluid simulation was done to see how the heat exchanger performed under ideal conditions..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 shell and tube design had an efficiency of .37 with a overall heat transfer of Q</a:t>
            </a:r>
            <a:r>
              <a:rPr baseline="-25000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actual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=2.32 kW  and theoretical heat transfer of Q</a:t>
            </a:r>
            <a:r>
              <a:rPr baseline="-25000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theoretical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=</a:t>
            </a:r>
            <a:r>
              <a:rPr baseline="-25000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6.27 kW.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Some of the parameters we modified was the mass flow rate of the fluids and surface area of the pipes to achieve maximum heat transfer rate.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844850" y="0"/>
            <a:ext cx="545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What is a Shell and Tube Heat Exchanger?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33200" y="756600"/>
            <a:ext cx="41388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</a:t>
            </a: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Shell and Tube heat exchanger is a simple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system that transfers heat by running cool and hot fluids in a series of pipes. 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 shell is the outer portion of the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system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which is a large pressure vessel with a bundle of tubes running on the inside of the shell. Baffles are used to control the flow of the fluid inside the shell.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Heat is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transferred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using conduction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through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the bundle of pipes inside the shell and convection of the fluids.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Most commonly used in oil refineries and large chemical processes because of its high pressure applications.</a:t>
            </a:r>
            <a:endParaRPr sz="21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411313" y="3848375"/>
            <a:ext cx="31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Cross section of shell and tube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model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using Solidworks.  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425" y="835225"/>
            <a:ext cx="4210857" cy="301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78700" y="0"/>
            <a:ext cx="67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How does a Shell and Tube Heat Exchanger Work?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0" y="618025"/>
            <a:ext cx="4572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This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model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has crossflow which means the fluid in the tube bundle flows in the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opposite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direction from the fluid in the shell.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 baffles direct the fluid in the shell across the tube bundles in a zigzag formation increasing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turbulent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flow for more cross-flow and mixing inside the shell.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 b="10801" l="0" r="0" t="0"/>
          <a:stretch/>
        </p:blipFill>
        <p:spPr>
          <a:xfrm>
            <a:off x="1187713" y="2847600"/>
            <a:ext cx="6768574" cy="17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534650" y="507900"/>
            <a:ext cx="460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This is a single pass model which means the fluid in the tube bundle passes through the shell horizontally one time.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Conduction transfers energy through the walls of the pipe so the fluids do no mix.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Convection transfers energy throughout the fluid inside the system that the fluid is in.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04750" y="4698225"/>
            <a:ext cx="51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Vector model of flow direction.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844850" y="0"/>
            <a:ext cx="545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View</a:t>
            </a: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of </a:t>
            </a: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Shell and Tube Heat Exchanger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7" title="eXPLODED vIEW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50" y="1292650"/>
            <a:ext cx="4350604" cy="2125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1650" y="1236462"/>
            <a:ext cx="3071549" cy="22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366725" y="3918325"/>
            <a:ext cx="35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Isometric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view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of tube bundle and baffles.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39238" y="3918325"/>
            <a:ext cx="24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Shell and Tube break down.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178700" y="0"/>
            <a:ext cx="678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Simulation of Heat Transfer in System</a:t>
            </a:r>
            <a:endParaRPr sz="21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101" name="Google Shape;101;p18" title="Animation 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200" y="1266215"/>
            <a:ext cx="5943601" cy="2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493250" y="0"/>
            <a:ext cx="61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What Results did the Shell and Tube Produce?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066900"/>
            <a:ext cx="59436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896600" y="818600"/>
            <a:ext cx="5350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 overall heat transfer for the heat exchanger was found to be Q</a:t>
            </a:r>
            <a:r>
              <a:rPr baseline="-25000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actual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=2.32 kW. The theoretical heat transfer was Q</a:t>
            </a:r>
            <a:r>
              <a:rPr baseline="-25000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theoretical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=</a:t>
            </a:r>
            <a:r>
              <a:rPr baseline="-25000"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6.27 kW giving us an effectiveness of .37.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Initial conditions:  Cold Inlet = 20°C	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 Hot inlet = 50°C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From the heat transfer the temperature exchange provided us with final values of the TCO being 31.12°C and the THO being 38.93°C</a:t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highlight>
                <a:schemeClr val="dk1"/>
              </a:highlight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844850" y="4743300"/>
            <a:ext cx="54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Temperature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distribution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of the fluids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across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the heat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exchanger.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493250" y="0"/>
            <a:ext cx="61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What do these Results Mean</a:t>
            </a: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743200" y="4743300"/>
            <a:ext cx="3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Temperature 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change</a:t>
            </a: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over time.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305150" y="849713"/>
            <a:ext cx="65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The temperature of the fluid drops as it travels through the tube exit.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Counter-flow allows for the most heat transfer to occur because the cold fluid flows across the hot fluid inlet.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990563"/>
            <a:ext cx="4572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5"/>
            <a:ext cx="914399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1493250" y="0"/>
            <a:ext cx="6157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04500" y="979975"/>
            <a:ext cx="8262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Solidworks is a great tool when running 3D visual simulation.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Solidworks is also a great tool when running programs numerically. 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Shell and tube heat transfer has an overall equal temperature distribution.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Through trial and error we were able to get an efficiency of 37%.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With a simulation there will not be any uncertainty.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it"/>
              <a:buChar char="●"/>
            </a:pPr>
            <a:r>
              <a:rPr lang="en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List of applications: HVAC, Refrigeration, and compressors.</a:t>
            </a: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