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8" r:id="rId3"/>
    <p:sldId id="259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29056"/>
            <a:ext cx="9144000" cy="2901696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002060"/>
                </a:solidFill>
                <a:latin typeface="Old English Text MT" panose="03040902040508030806" pitchFamily="66" charset="0"/>
                <a:cs typeface="Times New Roman" panose="02020603050405020304" pitchFamily="18" charset="0"/>
              </a:rPr>
              <a:t>Applied Physics(Computer </a:t>
            </a:r>
            <a:r>
              <a:rPr lang="en-US" sz="4000" dirty="0" smtClean="0">
                <a:solidFill>
                  <a:srgbClr val="002060"/>
                </a:solidFill>
                <a:latin typeface="Old English Text MT" panose="03040902040508030806" pitchFamily="66" charset="0"/>
                <a:cs typeface="Times New Roman" panose="02020603050405020304" pitchFamily="18" charset="0"/>
              </a:rPr>
              <a:t>Science</a:t>
            </a:r>
            <a:r>
              <a:rPr lang="en-US" sz="4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CS   Semester-I Course Code: </a:t>
            </a:r>
            <a:br>
              <a:rPr lang="en-US" sz="20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L=0(Introduction to Course Out lines)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IUB &amp; All Affiliated Colleges.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 Awards Boost Up </a:t>
            </a:r>
            <a:r>
              <a:rPr 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(YT-Channel)</a:t>
            </a:r>
            <a:endParaRPr lang="en-US" sz="1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91584"/>
            <a:ext cx="9034271" cy="1293062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solidFill>
                  <a:srgbClr val="7030A0"/>
                </a:solidFill>
                <a:latin typeface="Old English Text MT" panose="03040902040508030806" pitchFamily="66" charset="0"/>
              </a:rPr>
              <a:t>Rushmat Ali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of Physics</a:t>
            </a:r>
          </a:p>
          <a:p>
            <a:r>
              <a:rPr lang="en-US" sz="32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Govt. Kh. F. Graduate College </a:t>
            </a:r>
            <a:r>
              <a:rPr lang="en-US" sz="3200" b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R.Y.Khan</a:t>
            </a:r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58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8839" y="91440"/>
            <a:ext cx="3917551" cy="509451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lgerian" panose="04020705040A02060702" pitchFamily="82" charset="0"/>
              </a:rPr>
              <a:t>Origin of Applied Physics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940525"/>
            <a:ext cx="8530046" cy="489857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What is Physics?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branch of science concerned with the nature and properties of matter &amp; energy. </a:t>
            </a:r>
          </a:p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studies objects ranging from the very small using quantum mechanics to the entire universe using general relativity.</a:t>
            </a:r>
          </a:p>
          <a:p>
            <a:r>
              <a:rPr lang="en-US" b="1" dirty="0">
                <a:solidFill>
                  <a:schemeClr val="tx1"/>
                </a:solidFill>
              </a:rPr>
              <a:t>Branches of Physics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rgbClr val="002060"/>
                </a:solidFill>
              </a:rPr>
              <a:t>1.  Pure Physics           2. Inter-disciplinary Physics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Physics: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physics to solve scientific or engineering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usually considered a bridge or a connection between physics and other branches specially Computer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of computer is a basic physics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041" y="52252"/>
            <a:ext cx="3407959" cy="3432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655" y="3523785"/>
            <a:ext cx="3432345" cy="32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6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9482" y="156755"/>
            <a:ext cx="7315200" cy="70539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</a:br>
            <a:r>
              <a:rPr lang="en-US" dirty="0" smtClean="0">
                <a:solidFill>
                  <a:schemeClr val="tx1"/>
                </a:solidFill>
                <a:latin typeface="Algerian" panose="04020705040A02060702" pitchFamily="82" charset="0"/>
              </a:rPr>
              <a:t>Applied Physics</a:t>
            </a:r>
            <a:endParaRPr lang="en-US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862149"/>
            <a:ext cx="7315200" cy="5172891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   Course:3 Cr. Hrs. Course Code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GNS-00111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 of the course: 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	This physics course offers a broad introduction to the core principles of natural science. 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	It encompasses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foundational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such as forces, motion, energy, and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thermodynamics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	Additionally. It explores optics, renewable energy sources like solar cells and wind energy, meteorological phenomena, and pressing environmental inmates such as the greenhouse effect and global warming. 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	The course also delves into the behavior of electric and magnetic fields, addressing electric charge. 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	Coulomb's law, electric potential, and current. With a comprehensive approach to physics</a:t>
            </a:r>
          </a:p>
        </p:txBody>
      </p:sp>
    </p:spTree>
    <p:extLst>
      <p:ext uri="{BB962C8B-B14F-4D97-AF65-F5344CB8AC3E}">
        <p14:creationId xmlns:p14="http://schemas.microsoft.com/office/powerpoint/2010/main" val="212369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0"/>
            <a:ext cx="9280100" cy="689113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Learning Methodology &amp; Evaluation</a:t>
            </a: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530" y="980661"/>
            <a:ext cx="8918129" cy="560566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Applied Physics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Teaching </a:t>
            </a:r>
            <a:r>
              <a:rPr lang="en-US" b="1" dirty="0">
                <a:solidFill>
                  <a:schemeClr val="tx1"/>
                </a:solidFill>
              </a:rPr>
              <a:t>Methodology:</a:t>
            </a:r>
          </a:p>
          <a:p>
            <a:r>
              <a:rPr lang="en-US" b="1" dirty="0">
                <a:solidFill>
                  <a:schemeClr val="tx1"/>
                </a:solidFill>
              </a:rPr>
              <a:t>	Lecturing. </a:t>
            </a:r>
          </a:p>
          <a:p>
            <a:r>
              <a:rPr lang="en-US" b="1" dirty="0">
                <a:solidFill>
                  <a:schemeClr val="tx1"/>
                </a:solidFill>
              </a:rPr>
              <a:t>	Written Assignments, </a:t>
            </a:r>
          </a:p>
          <a:p>
            <a:r>
              <a:rPr lang="en-US" b="1" dirty="0">
                <a:solidFill>
                  <a:schemeClr val="tx1"/>
                </a:solidFill>
              </a:rPr>
              <a:t>	Project, Experiments, </a:t>
            </a:r>
          </a:p>
          <a:p>
            <a:r>
              <a:rPr lang="en-US" b="1" dirty="0">
                <a:solidFill>
                  <a:schemeClr val="tx1"/>
                </a:solidFill>
              </a:rPr>
              <a:t>	Report Writing</a:t>
            </a:r>
          </a:p>
          <a:p>
            <a:r>
              <a:rPr lang="en-US" b="1" dirty="0">
                <a:solidFill>
                  <a:schemeClr val="tx1"/>
                </a:solidFill>
              </a:rPr>
              <a:t>Course Assessment: </a:t>
            </a:r>
          </a:p>
          <a:p>
            <a:r>
              <a:rPr lang="en-US" b="1" dirty="0">
                <a:solidFill>
                  <a:schemeClr val="tx1"/>
                </a:solidFill>
              </a:rPr>
              <a:t>Mid Exam,  Marks:20     Sessional Marks: 20( 5+5+5+5)</a:t>
            </a:r>
          </a:p>
          <a:p>
            <a:r>
              <a:rPr lang="en-US" b="1" dirty="0">
                <a:solidFill>
                  <a:schemeClr val="tx1"/>
                </a:solidFill>
              </a:rPr>
              <a:t>Home Assignments, Quizzes, Attendance, </a:t>
            </a:r>
            <a:r>
              <a:rPr lang="en-US" b="1" dirty="0" err="1">
                <a:solidFill>
                  <a:schemeClr val="tx1"/>
                </a:solidFill>
              </a:rPr>
              <a:t>Behavoiur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r>
              <a:rPr lang="en-US" b="1" dirty="0">
                <a:solidFill>
                  <a:schemeClr val="tx1"/>
                </a:solidFill>
              </a:rPr>
              <a:t>Experiments, </a:t>
            </a:r>
          </a:p>
          <a:p>
            <a:r>
              <a:rPr lang="en-US" b="1" dirty="0">
                <a:solidFill>
                  <a:schemeClr val="tx1"/>
                </a:solidFill>
              </a:rPr>
              <a:t>Final Exam,   Mark:60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670" y="2074689"/>
            <a:ext cx="3050899" cy="341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2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14" y="0"/>
            <a:ext cx="8200739" cy="58782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7030A0"/>
                </a:solidFill>
                <a:latin typeface="Algerian" panose="04020705040A02060702" pitchFamily="82" charset="0"/>
              </a:rPr>
              <a:t>Intended Learning Outcomes: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87829"/>
            <a:ext cx="9091749" cy="6270171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this course, students should be able to fundamental principles in physics, including concepts relied to forces, motion, energy, thermodynamics optics, and electromagnetism.</a:t>
            </a:r>
          </a:p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Understanding: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Upon completing this course, students should have a deep understanding of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Skills: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should be able to apply their knowledge to practical situations, such as solving physics problems, explaining real-world phenomena, and making informed decisions related to energy sources and environmental concerns.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Thinking and Problem-Solving: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course aims to enhance students' critical thinking and problem solving skills by challenging them to analyze complex physical scenarios, develop solutions, and make connections between different areas of physics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Awareness: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gain an awareness of the impact of physics on environmental mal issues, particularly in understanding global warming, and sustainable energy sources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4518" y="0"/>
            <a:ext cx="7315200" cy="55647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Algerian" panose="04020705040A02060702" pitchFamily="82" charset="0"/>
              </a:rPr>
              <a:t>Course Contents: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31074"/>
            <a:ext cx="7315200" cy="6426927"/>
          </a:xfrm>
        </p:spPr>
        <p:txBody>
          <a:bodyPr>
            <a:normAutofit/>
          </a:bodyPr>
          <a:lstStyle/>
          <a:p>
            <a:r>
              <a:rPr lang="en-US" sz="18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Mid-Term </a:t>
            </a:r>
            <a:r>
              <a:rPr lang="en-US" sz="1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Syllabus: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Week-1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Physics as natural science, Force, mass and weight.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Week-2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Newton's laws of motion and law of universal gravitation.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Week-3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work, energy and power (basic concepts).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Week-4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Heat, temperature, laws of thermodynamics and the human body.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Week-5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Thermometers and temperature scales. Survival in cold and hot climates.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Week-6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of heat via conduction, convection and radiation.</a:t>
            </a:r>
          </a:p>
          <a:p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Week-7</a:t>
            </a:r>
          </a:p>
          <a:p>
            <a:r>
              <a:rPr lang="en-US" sz="1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Week-8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Mid-Term </a:t>
            </a:r>
            <a:r>
              <a:rPr lang="en-US" sz="1800" b="1" dirty="0">
                <a:solidFill>
                  <a:srgbClr val="FF0000"/>
                </a:solidFill>
              </a:rPr>
              <a:t>Examination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117" y="278239"/>
            <a:ext cx="2952750" cy="1552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142" y="2321514"/>
            <a:ext cx="3133725" cy="1457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925" y="2590800"/>
            <a:ext cx="2724150" cy="167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725" y="2800350"/>
            <a:ext cx="31242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477" y="156756"/>
            <a:ext cx="8531352" cy="7053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Final-Term Syllabus: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175" y="652197"/>
            <a:ext cx="8718804" cy="5852159"/>
          </a:xfrm>
        </p:spPr>
        <p:txBody>
          <a:bodyPr>
            <a:normAutofit fontScale="70000" lnSpcReduction="20000"/>
          </a:bodyPr>
          <a:lstStyle/>
          <a:p>
            <a:r>
              <a:rPr lang="en-US" sz="2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Week-9</a:t>
            </a:r>
            <a:endParaRPr 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spectrum; Laws of reflection, refraction and total internal reflection.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Week-10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Lenses, prisms and Photoelectric effect.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Week-11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solar cells operate?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Week-12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 energy &amp; wind mills; Clouds formation, lightening &amp; thunderstorms.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Week-13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Greenhouse effect, Greenhouse gases &amp; Global warming.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Weck-14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 &amp; Coulomb's law.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Week-15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potential and Electric current; Electric &amp; magnetic fields.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Week-16</a:t>
            </a:r>
          </a:p>
          <a:p>
            <a:r>
              <a:rPr 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Final-Term Examination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965" y="1179857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017" y="1948483"/>
            <a:ext cx="2286000" cy="2000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17" y="3948733"/>
            <a:ext cx="3048000" cy="1504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470" y="2948608"/>
            <a:ext cx="27432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5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edge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471" y="0"/>
            <a:ext cx="7315200" cy="61395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Recommended </a:t>
            </a:r>
            <a:r>
              <a:rPr lang="en-US" sz="40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Books: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509" y="783771"/>
            <a:ext cx="8543108" cy="607422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Young, College Physics, Sears and Zemansky's, 9th Ed.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Dielalija, Environmental Physics, Split (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2004)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Halliday, R. Resnick and J. Walker, Fundamentals of Physics, John Wiley &amp; Sons, 10th Ed. 2013. 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Serway and J.W. Jewett, Physics for Scientists and Engineers,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Sunburst Series, 9th Ed. 2014. 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Mason and P. Hughes, Introduction to Environmental Physics: Planet Earth, Life and Climate, Taylor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Francis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(2001) 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Botkin and E. Keller. Environmental Science: Earth as a Living Planet, 8h Edition, John Wiley and Sons, Inc (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2000)</a:t>
            </a:r>
          </a:p>
          <a:p>
            <a:pPr marL="457200" indent="-457200">
              <a:buFont typeface="+mj-lt"/>
              <a:buAutoNum type="arabicParenR"/>
            </a:pP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W.P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Cunningham and B.W. Saigo, Environmental Science, 6" Edition, McGraw-Hill (2001) </a:t>
            </a:r>
            <a:endParaRPr lang="en-US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Instructor may suggest any relevant latest reputed book's </a:t>
            </a:r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</a:p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Reality Awards Boostup(YT-Channel)</a:t>
            </a:r>
          </a:p>
          <a:p>
            <a:pPr algn="ctr"/>
            <a:r>
              <a:rPr lang="en-US" sz="3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85" y="1569969"/>
            <a:ext cx="3054117" cy="37824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953" y="1065547"/>
            <a:ext cx="2975718" cy="41526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817" y="556432"/>
            <a:ext cx="3662250" cy="449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0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239</TotalTime>
  <Words>625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Corbel</vt:lpstr>
      <vt:lpstr>Old English Text MT</vt:lpstr>
      <vt:lpstr>Times New Roman</vt:lpstr>
      <vt:lpstr>Wingdings</vt:lpstr>
      <vt:lpstr>Wingdings 2</vt:lpstr>
      <vt:lpstr>Frame</vt:lpstr>
      <vt:lpstr>Applied Physics(Computer Science) BS CS   Semester-I Course Code:  L=0(Introduction to Course Out lines) IUB &amp; All Affiliated Colleges.  Reality Awards Boost Up (YT-Channel)</vt:lpstr>
      <vt:lpstr>Origin of Applied Physics</vt:lpstr>
      <vt:lpstr>   Applied Physics</vt:lpstr>
      <vt:lpstr>Learning Methodology &amp; Evaluation</vt:lpstr>
      <vt:lpstr>Intended Learning Outcomes:</vt:lpstr>
      <vt:lpstr>Course Contents:</vt:lpstr>
      <vt:lpstr>Final-Term Syllabus:</vt:lpstr>
      <vt:lpstr>Recommended Books: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Physics(Computer Science) BS CS/SE   Semester-I Cource Code:  L=0(Introduction to Cource Out lines) IUB &amp; All Affiliated Colleges.  Reality Awards Boost Up (YT-Channel)</dc:title>
  <dc:creator>TEAM CREATIVES</dc:creator>
  <cp:lastModifiedBy>TEAM CREATIVES</cp:lastModifiedBy>
  <cp:revision>19</cp:revision>
  <dcterms:created xsi:type="dcterms:W3CDTF">2023-12-02T11:17:16Z</dcterms:created>
  <dcterms:modified xsi:type="dcterms:W3CDTF">2023-12-09T09:26:06Z</dcterms:modified>
</cp:coreProperties>
</file>