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3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51454-B0F7-4B4F-8525-C2BEC84D6AE0}" type="doc">
      <dgm:prSet loTypeId="urn:microsoft.com/office/officeart/2005/8/layout/cycle8" loCatId="cycle" qsTypeId="urn:microsoft.com/office/officeart/2005/8/quickstyle/simple1" qsCatId="simple" csTypeId="urn:microsoft.com/office/officeart/2005/8/colors/accent1_2" csCatId="accent1" phldr="1"/>
      <dgm:spPr/>
    </dgm:pt>
    <dgm:pt modelId="{14AC76F0-9035-4D28-842D-3733D61834DA}">
      <dgm:prSet phldrT="[Text]"/>
      <dgm:spPr/>
      <dgm:t>
        <a:bodyPr/>
        <a:lstStyle/>
        <a:p>
          <a:r>
            <a:rPr lang="en-US" b="1" dirty="0" smtClean="0">
              <a:solidFill>
                <a:srgbClr val="002060"/>
              </a:solidFill>
              <a:latin typeface="Times New Roman" panose="02020603050405020304" pitchFamily="18" charset="0"/>
              <a:cs typeface="Times New Roman" panose="02020603050405020304" pitchFamily="18" charset="0"/>
            </a:rPr>
            <a:t>Natural Science</a:t>
          </a:r>
          <a:endParaRPr lang="en-US" b="1" dirty="0">
            <a:solidFill>
              <a:srgbClr val="002060"/>
            </a:solidFill>
            <a:latin typeface="Times New Roman" panose="02020603050405020304" pitchFamily="18" charset="0"/>
            <a:cs typeface="Times New Roman" panose="02020603050405020304" pitchFamily="18" charset="0"/>
          </a:endParaRPr>
        </a:p>
      </dgm:t>
    </dgm:pt>
    <dgm:pt modelId="{16E4A5BB-09C2-47CA-B0E6-CA657FF8F3E6}" type="parTrans" cxnId="{26BFDB7F-09D0-42D1-BE66-7411E0B3FD6D}">
      <dgm:prSet/>
      <dgm:spPr/>
      <dgm:t>
        <a:bodyPr/>
        <a:lstStyle/>
        <a:p>
          <a:endParaRPr lang="en-US"/>
        </a:p>
      </dgm:t>
    </dgm:pt>
    <dgm:pt modelId="{F7454A55-7B88-4BC3-BC52-BFD0C2E42A65}" type="sibTrans" cxnId="{26BFDB7F-09D0-42D1-BE66-7411E0B3FD6D}">
      <dgm:prSet/>
      <dgm:spPr/>
      <dgm:t>
        <a:bodyPr/>
        <a:lstStyle/>
        <a:p>
          <a:endParaRPr lang="en-US"/>
        </a:p>
      </dgm:t>
    </dgm:pt>
    <dgm:pt modelId="{28320ED2-ABE3-4148-9924-C5C1293E9E55}">
      <dgm:prSet phldrT="[Text]"/>
      <dgm:spPr/>
      <dgm:t>
        <a:bodyPr/>
        <a:lstStyle/>
        <a:p>
          <a:r>
            <a:rPr lang="en-US" b="1" dirty="0" smtClean="0">
              <a:solidFill>
                <a:srgbClr val="92D050"/>
              </a:solidFill>
              <a:latin typeface="Times New Roman" panose="02020603050405020304" pitchFamily="18" charset="0"/>
              <a:cs typeface="Times New Roman" panose="02020603050405020304" pitchFamily="18" charset="0"/>
            </a:rPr>
            <a:t>Social Science</a:t>
          </a:r>
          <a:endParaRPr lang="en-US" b="1" dirty="0">
            <a:solidFill>
              <a:srgbClr val="92D050"/>
            </a:solidFill>
            <a:latin typeface="Times New Roman" panose="02020603050405020304" pitchFamily="18" charset="0"/>
            <a:cs typeface="Times New Roman" panose="02020603050405020304" pitchFamily="18" charset="0"/>
          </a:endParaRPr>
        </a:p>
      </dgm:t>
    </dgm:pt>
    <dgm:pt modelId="{76C8E25F-3CEE-47D6-835C-3ACC0D1CD21A}" type="parTrans" cxnId="{83B45970-AD68-4777-B32A-BC87C8365B68}">
      <dgm:prSet/>
      <dgm:spPr/>
      <dgm:t>
        <a:bodyPr/>
        <a:lstStyle/>
        <a:p>
          <a:endParaRPr lang="en-US"/>
        </a:p>
      </dgm:t>
    </dgm:pt>
    <dgm:pt modelId="{AD193420-D3F0-4A66-BB6D-A0EF7E1C895C}" type="sibTrans" cxnId="{83B45970-AD68-4777-B32A-BC87C8365B68}">
      <dgm:prSet/>
      <dgm:spPr/>
      <dgm:t>
        <a:bodyPr/>
        <a:lstStyle/>
        <a:p>
          <a:endParaRPr lang="en-US"/>
        </a:p>
      </dgm:t>
    </dgm:pt>
    <dgm:pt modelId="{EDA24C55-0540-4D88-81E2-34F0A8D6C3ED}">
      <dgm:prSet/>
      <dgm:spPr/>
      <dgm:t>
        <a:bodyPr/>
        <a:lstStyle/>
        <a:p>
          <a:r>
            <a:rPr lang="en-US" b="1" dirty="0" smtClean="0">
              <a:solidFill>
                <a:schemeClr val="tx1"/>
              </a:solidFill>
              <a:latin typeface="Times New Roman" panose="02020603050405020304" pitchFamily="18" charset="0"/>
              <a:cs typeface="Times New Roman" panose="02020603050405020304" pitchFamily="18" charset="0"/>
            </a:rPr>
            <a:t>Formal science</a:t>
          </a:r>
          <a:endParaRPr lang="en-US" b="1" dirty="0">
            <a:solidFill>
              <a:schemeClr val="tx1"/>
            </a:solidFill>
            <a:latin typeface="Times New Roman" panose="02020603050405020304" pitchFamily="18" charset="0"/>
            <a:cs typeface="Times New Roman" panose="02020603050405020304" pitchFamily="18" charset="0"/>
          </a:endParaRPr>
        </a:p>
      </dgm:t>
    </dgm:pt>
    <dgm:pt modelId="{C3AFFCD4-922C-4D17-A33D-424D2FF50662}" type="parTrans" cxnId="{A0E434BF-B222-4D2F-9F4E-C45098E83456}">
      <dgm:prSet/>
      <dgm:spPr/>
      <dgm:t>
        <a:bodyPr/>
        <a:lstStyle/>
        <a:p>
          <a:endParaRPr lang="en-US"/>
        </a:p>
      </dgm:t>
    </dgm:pt>
    <dgm:pt modelId="{C15ECC71-45BD-42BA-A2E8-B2E3157C2CB2}" type="sibTrans" cxnId="{A0E434BF-B222-4D2F-9F4E-C45098E83456}">
      <dgm:prSet/>
      <dgm:spPr/>
      <dgm:t>
        <a:bodyPr/>
        <a:lstStyle/>
        <a:p>
          <a:endParaRPr lang="en-US"/>
        </a:p>
      </dgm:t>
    </dgm:pt>
    <dgm:pt modelId="{A614D373-1992-49E2-94D3-B8D4CFE7245E}" type="pres">
      <dgm:prSet presAssocID="{7C551454-B0F7-4B4F-8525-C2BEC84D6AE0}" presName="compositeShape" presStyleCnt="0">
        <dgm:presLayoutVars>
          <dgm:chMax val="7"/>
          <dgm:dir/>
          <dgm:resizeHandles val="exact"/>
        </dgm:presLayoutVars>
      </dgm:prSet>
      <dgm:spPr/>
    </dgm:pt>
    <dgm:pt modelId="{A7FA1429-ACFF-4CC0-8A5B-34BFEF67B651}" type="pres">
      <dgm:prSet presAssocID="{7C551454-B0F7-4B4F-8525-C2BEC84D6AE0}" presName="wedge1" presStyleLbl="node1" presStyleIdx="0" presStyleCnt="3"/>
      <dgm:spPr/>
      <dgm:t>
        <a:bodyPr/>
        <a:lstStyle/>
        <a:p>
          <a:endParaRPr lang="en-US"/>
        </a:p>
      </dgm:t>
    </dgm:pt>
    <dgm:pt modelId="{96F2A476-94E2-4D05-A00C-4BFED9EBF554}" type="pres">
      <dgm:prSet presAssocID="{7C551454-B0F7-4B4F-8525-C2BEC84D6AE0}" presName="dummy1a" presStyleCnt="0"/>
      <dgm:spPr/>
    </dgm:pt>
    <dgm:pt modelId="{3794B7A0-5EF7-4722-8444-EE8FF4742AD8}" type="pres">
      <dgm:prSet presAssocID="{7C551454-B0F7-4B4F-8525-C2BEC84D6AE0}" presName="dummy1b" presStyleCnt="0"/>
      <dgm:spPr/>
    </dgm:pt>
    <dgm:pt modelId="{CD5DF76A-436C-4486-8EB9-822A7B83C409}" type="pres">
      <dgm:prSet presAssocID="{7C551454-B0F7-4B4F-8525-C2BEC84D6AE0}" presName="wedge1Tx" presStyleLbl="node1" presStyleIdx="0" presStyleCnt="3">
        <dgm:presLayoutVars>
          <dgm:chMax val="0"/>
          <dgm:chPref val="0"/>
          <dgm:bulletEnabled val="1"/>
        </dgm:presLayoutVars>
      </dgm:prSet>
      <dgm:spPr/>
      <dgm:t>
        <a:bodyPr/>
        <a:lstStyle/>
        <a:p>
          <a:endParaRPr lang="en-US"/>
        </a:p>
      </dgm:t>
    </dgm:pt>
    <dgm:pt modelId="{C7821B0E-78F3-4DFD-9A61-B1BAE7951990}" type="pres">
      <dgm:prSet presAssocID="{7C551454-B0F7-4B4F-8525-C2BEC84D6AE0}" presName="wedge2" presStyleLbl="node1" presStyleIdx="1" presStyleCnt="3"/>
      <dgm:spPr/>
      <dgm:t>
        <a:bodyPr/>
        <a:lstStyle/>
        <a:p>
          <a:endParaRPr lang="en-US"/>
        </a:p>
      </dgm:t>
    </dgm:pt>
    <dgm:pt modelId="{A6770929-3543-46C0-A942-50AE2C98DDE0}" type="pres">
      <dgm:prSet presAssocID="{7C551454-B0F7-4B4F-8525-C2BEC84D6AE0}" presName="dummy2a" presStyleCnt="0"/>
      <dgm:spPr/>
    </dgm:pt>
    <dgm:pt modelId="{8832B671-351B-4AD3-B733-36F1B300B24F}" type="pres">
      <dgm:prSet presAssocID="{7C551454-B0F7-4B4F-8525-C2BEC84D6AE0}" presName="dummy2b" presStyleCnt="0"/>
      <dgm:spPr/>
    </dgm:pt>
    <dgm:pt modelId="{CED1540F-D12A-457C-8E50-B9FE60A25BB4}" type="pres">
      <dgm:prSet presAssocID="{7C551454-B0F7-4B4F-8525-C2BEC84D6AE0}" presName="wedge2Tx" presStyleLbl="node1" presStyleIdx="1" presStyleCnt="3">
        <dgm:presLayoutVars>
          <dgm:chMax val="0"/>
          <dgm:chPref val="0"/>
          <dgm:bulletEnabled val="1"/>
        </dgm:presLayoutVars>
      </dgm:prSet>
      <dgm:spPr/>
      <dgm:t>
        <a:bodyPr/>
        <a:lstStyle/>
        <a:p>
          <a:endParaRPr lang="en-US"/>
        </a:p>
      </dgm:t>
    </dgm:pt>
    <dgm:pt modelId="{B4A23CF4-53EF-47A5-8169-10696916E028}" type="pres">
      <dgm:prSet presAssocID="{7C551454-B0F7-4B4F-8525-C2BEC84D6AE0}" presName="wedge3" presStyleLbl="node1" presStyleIdx="2" presStyleCnt="3"/>
      <dgm:spPr/>
      <dgm:t>
        <a:bodyPr/>
        <a:lstStyle/>
        <a:p>
          <a:endParaRPr lang="en-US"/>
        </a:p>
      </dgm:t>
    </dgm:pt>
    <dgm:pt modelId="{05DAC2E4-6205-45AD-8D1D-3A20C8DA3E54}" type="pres">
      <dgm:prSet presAssocID="{7C551454-B0F7-4B4F-8525-C2BEC84D6AE0}" presName="dummy3a" presStyleCnt="0"/>
      <dgm:spPr/>
    </dgm:pt>
    <dgm:pt modelId="{3738974B-25C0-408F-8723-D93DD07A00DB}" type="pres">
      <dgm:prSet presAssocID="{7C551454-B0F7-4B4F-8525-C2BEC84D6AE0}" presName="dummy3b" presStyleCnt="0"/>
      <dgm:spPr/>
    </dgm:pt>
    <dgm:pt modelId="{CF1213BF-CE69-454C-9991-692490837D72}" type="pres">
      <dgm:prSet presAssocID="{7C551454-B0F7-4B4F-8525-C2BEC84D6AE0}" presName="wedge3Tx" presStyleLbl="node1" presStyleIdx="2" presStyleCnt="3">
        <dgm:presLayoutVars>
          <dgm:chMax val="0"/>
          <dgm:chPref val="0"/>
          <dgm:bulletEnabled val="1"/>
        </dgm:presLayoutVars>
      </dgm:prSet>
      <dgm:spPr/>
      <dgm:t>
        <a:bodyPr/>
        <a:lstStyle/>
        <a:p>
          <a:endParaRPr lang="en-US"/>
        </a:p>
      </dgm:t>
    </dgm:pt>
    <dgm:pt modelId="{F3B14E66-2D5D-4D80-9A39-99778D24C20B}" type="pres">
      <dgm:prSet presAssocID="{F7454A55-7B88-4BC3-BC52-BFD0C2E42A65}" presName="arrowWedge1" presStyleLbl="fgSibTrans2D1" presStyleIdx="0" presStyleCnt="3"/>
      <dgm:spPr/>
    </dgm:pt>
    <dgm:pt modelId="{051998DF-203A-40F8-B368-74FB60F004C9}" type="pres">
      <dgm:prSet presAssocID="{AD193420-D3F0-4A66-BB6D-A0EF7E1C895C}" presName="arrowWedge2" presStyleLbl="fgSibTrans2D1" presStyleIdx="1" presStyleCnt="3"/>
      <dgm:spPr/>
    </dgm:pt>
    <dgm:pt modelId="{40F213E6-2FB8-4A29-B2D0-35CB3A7D7B08}" type="pres">
      <dgm:prSet presAssocID="{C15ECC71-45BD-42BA-A2E8-B2E3157C2CB2}" presName="arrowWedge3" presStyleLbl="fgSibTrans2D1" presStyleIdx="2" presStyleCnt="3"/>
      <dgm:spPr/>
    </dgm:pt>
  </dgm:ptLst>
  <dgm:cxnLst>
    <dgm:cxn modelId="{5D416531-AED2-4113-A73A-A106147943B8}" type="presOf" srcId="{EDA24C55-0540-4D88-81E2-34F0A8D6C3ED}" destId="{B4A23CF4-53EF-47A5-8169-10696916E028}" srcOrd="0" destOrd="0" presId="urn:microsoft.com/office/officeart/2005/8/layout/cycle8"/>
    <dgm:cxn modelId="{83A1E02C-125A-4D51-B767-C1A85521A970}" type="presOf" srcId="{7C551454-B0F7-4B4F-8525-C2BEC84D6AE0}" destId="{A614D373-1992-49E2-94D3-B8D4CFE7245E}" srcOrd="0" destOrd="0" presId="urn:microsoft.com/office/officeart/2005/8/layout/cycle8"/>
    <dgm:cxn modelId="{C467EE36-F32A-4D80-B108-F629373B3B98}" type="presOf" srcId="{14AC76F0-9035-4D28-842D-3733D61834DA}" destId="{CD5DF76A-436C-4486-8EB9-822A7B83C409}" srcOrd="1" destOrd="0" presId="urn:microsoft.com/office/officeart/2005/8/layout/cycle8"/>
    <dgm:cxn modelId="{26BFDB7F-09D0-42D1-BE66-7411E0B3FD6D}" srcId="{7C551454-B0F7-4B4F-8525-C2BEC84D6AE0}" destId="{14AC76F0-9035-4D28-842D-3733D61834DA}" srcOrd="0" destOrd="0" parTransId="{16E4A5BB-09C2-47CA-B0E6-CA657FF8F3E6}" sibTransId="{F7454A55-7B88-4BC3-BC52-BFD0C2E42A65}"/>
    <dgm:cxn modelId="{A0E434BF-B222-4D2F-9F4E-C45098E83456}" srcId="{7C551454-B0F7-4B4F-8525-C2BEC84D6AE0}" destId="{EDA24C55-0540-4D88-81E2-34F0A8D6C3ED}" srcOrd="2" destOrd="0" parTransId="{C3AFFCD4-922C-4D17-A33D-424D2FF50662}" sibTransId="{C15ECC71-45BD-42BA-A2E8-B2E3157C2CB2}"/>
    <dgm:cxn modelId="{6EAF6699-C4A3-428F-9319-2E0938F9BEB9}" type="presOf" srcId="{28320ED2-ABE3-4148-9924-C5C1293E9E55}" destId="{C7821B0E-78F3-4DFD-9A61-B1BAE7951990}" srcOrd="0" destOrd="0" presId="urn:microsoft.com/office/officeart/2005/8/layout/cycle8"/>
    <dgm:cxn modelId="{A512B0FC-D61A-41F3-B5B3-709679DC86EA}" type="presOf" srcId="{14AC76F0-9035-4D28-842D-3733D61834DA}" destId="{A7FA1429-ACFF-4CC0-8A5B-34BFEF67B651}" srcOrd="0" destOrd="0" presId="urn:microsoft.com/office/officeart/2005/8/layout/cycle8"/>
    <dgm:cxn modelId="{C5429331-BDBA-4037-93C3-155513396FAA}" type="presOf" srcId="{28320ED2-ABE3-4148-9924-C5C1293E9E55}" destId="{CED1540F-D12A-457C-8E50-B9FE60A25BB4}" srcOrd="1" destOrd="0" presId="urn:microsoft.com/office/officeart/2005/8/layout/cycle8"/>
    <dgm:cxn modelId="{83B45970-AD68-4777-B32A-BC87C8365B68}" srcId="{7C551454-B0F7-4B4F-8525-C2BEC84D6AE0}" destId="{28320ED2-ABE3-4148-9924-C5C1293E9E55}" srcOrd="1" destOrd="0" parTransId="{76C8E25F-3CEE-47D6-835C-3ACC0D1CD21A}" sibTransId="{AD193420-D3F0-4A66-BB6D-A0EF7E1C895C}"/>
    <dgm:cxn modelId="{D0DF8128-BBD3-479B-A5CC-F88CC53CD956}" type="presOf" srcId="{EDA24C55-0540-4D88-81E2-34F0A8D6C3ED}" destId="{CF1213BF-CE69-454C-9991-692490837D72}" srcOrd="1" destOrd="0" presId="urn:microsoft.com/office/officeart/2005/8/layout/cycle8"/>
    <dgm:cxn modelId="{5AA97874-3802-416A-BA0F-04D95087D3CE}" type="presParOf" srcId="{A614D373-1992-49E2-94D3-B8D4CFE7245E}" destId="{A7FA1429-ACFF-4CC0-8A5B-34BFEF67B651}" srcOrd="0" destOrd="0" presId="urn:microsoft.com/office/officeart/2005/8/layout/cycle8"/>
    <dgm:cxn modelId="{BC3E8E2D-1245-4EA9-8D2A-6A9AAC2AEA60}" type="presParOf" srcId="{A614D373-1992-49E2-94D3-B8D4CFE7245E}" destId="{96F2A476-94E2-4D05-A00C-4BFED9EBF554}" srcOrd="1" destOrd="0" presId="urn:microsoft.com/office/officeart/2005/8/layout/cycle8"/>
    <dgm:cxn modelId="{4570EE17-2010-4A4E-8D19-75A504E92F16}" type="presParOf" srcId="{A614D373-1992-49E2-94D3-B8D4CFE7245E}" destId="{3794B7A0-5EF7-4722-8444-EE8FF4742AD8}" srcOrd="2" destOrd="0" presId="urn:microsoft.com/office/officeart/2005/8/layout/cycle8"/>
    <dgm:cxn modelId="{8DD6E892-1705-4A7C-BD6C-5AB4AF6F2BA9}" type="presParOf" srcId="{A614D373-1992-49E2-94D3-B8D4CFE7245E}" destId="{CD5DF76A-436C-4486-8EB9-822A7B83C409}" srcOrd="3" destOrd="0" presId="urn:microsoft.com/office/officeart/2005/8/layout/cycle8"/>
    <dgm:cxn modelId="{384775A4-26D8-4F17-B8CA-4EE67A4D6CDE}" type="presParOf" srcId="{A614D373-1992-49E2-94D3-B8D4CFE7245E}" destId="{C7821B0E-78F3-4DFD-9A61-B1BAE7951990}" srcOrd="4" destOrd="0" presId="urn:microsoft.com/office/officeart/2005/8/layout/cycle8"/>
    <dgm:cxn modelId="{B4269087-997B-429A-B1CF-F27735B2EDEA}" type="presParOf" srcId="{A614D373-1992-49E2-94D3-B8D4CFE7245E}" destId="{A6770929-3543-46C0-A942-50AE2C98DDE0}" srcOrd="5" destOrd="0" presId="urn:microsoft.com/office/officeart/2005/8/layout/cycle8"/>
    <dgm:cxn modelId="{A555F026-1EC3-4DAF-9AE4-C6ECFAD54E8D}" type="presParOf" srcId="{A614D373-1992-49E2-94D3-B8D4CFE7245E}" destId="{8832B671-351B-4AD3-B733-36F1B300B24F}" srcOrd="6" destOrd="0" presId="urn:microsoft.com/office/officeart/2005/8/layout/cycle8"/>
    <dgm:cxn modelId="{0297A830-5620-47F4-9073-DF3A49BAA1D9}" type="presParOf" srcId="{A614D373-1992-49E2-94D3-B8D4CFE7245E}" destId="{CED1540F-D12A-457C-8E50-B9FE60A25BB4}" srcOrd="7" destOrd="0" presId="urn:microsoft.com/office/officeart/2005/8/layout/cycle8"/>
    <dgm:cxn modelId="{566C7742-425F-4A2B-B9A4-DB3A25AE1474}" type="presParOf" srcId="{A614D373-1992-49E2-94D3-B8D4CFE7245E}" destId="{B4A23CF4-53EF-47A5-8169-10696916E028}" srcOrd="8" destOrd="0" presId="urn:microsoft.com/office/officeart/2005/8/layout/cycle8"/>
    <dgm:cxn modelId="{29D3309B-EFEC-4B46-9EE6-21D862101288}" type="presParOf" srcId="{A614D373-1992-49E2-94D3-B8D4CFE7245E}" destId="{05DAC2E4-6205-45AD-8D1D-3A20C8DA3E54}" srcOrd="9" destOrd="0" presId="urn:microsoft.com/office/officeart/2005/8/layout/cycle8"/>
    <dgm:cxn modelId="{E6585DE3-D45B-49D8-9E93-C0AFD007519F}" type="presParOf" srcId="{A614D373-1992-49E2-94D3-B8D4CFE7245E}" destId="{3738974B-25C0-408F-8723-D93DD07A00DB}" srcOrd="10" destOrd="0" presId="urn:microsoft.com/office/officeart/2005/8/layout/cycle8"/>
    <dgm:cxn modelId="{4AC6C2C8-DD76-4432-84B6-20D075B72689}" type="presParOf" srcId="{A614D373-1992-49E2-94D3-B8D4CFE7245E}" destId="{CF1213BF-CE69-454C-9991-692490837D72}" srcOrd="11" destOrd="0" presId="urn:microsoft.com/office/officeart/2005/8/layout/cycle8"/>
    <dgm:cxn modelId="{8010C4D4-F79E-4A97-9B65-538AFCE0CC07}" type="presParOf" srcId="{A614D373-1992-49E2-94D3-B8D4CFE7245E}" destId="{F3B14E66-2D5D-4D80-9A39-99778D24C20B}" srcOrd="12" destOrd="0" presId="urn:microsoft.com/office/officeart/2005/8/layout/cycle8"/>
    <dgm:cxn modelId="{FFD8CBBD-938A-448F-927C-6B174A8CCE93}" type="presParOf" srcId="{A614D373-1992-49E2-94D3-B8D4CFE7245E}" destId="{051998DF-203A-40F8-B368-74FB60F004C9}" srcOrd="13" destOrd="0" presId="urn:microsoft.com/office/officeart/2005/8/layout/cycle8"/>
    <dgm:cxn modelId="{80E6CC80-5ABA-4689-B7DF-49022B95AB70}" type="presParOf" srcId="{A614D373-1992-49E2-94D3-B8D4CFE7245E}" destId="{40F213E6-2FB8-4A29-B2D0-35CB3A7D7B08}"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8C983-C93D-4702-9FF1-3734EFBB330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0D00A325-0496-4300-8C1D-9A6FB8DAC148}">
      <dgm:prSet phldrT="[Text]"/>
      <dgm:spPr/>
      <dgm:t>
        <a:bodyPr/>
        <a:lstStyle/>
        <a:p>
          <a:r>
            <a:rPr lang="en-US" b="1" dirty="0" smtClean="0">
              <a:solidFill>
                <a:schemeClr val="tx1"/>
              </a:solidFill>
              <a:latin typeface="Algerian" panose="04020705040A02060702" pitchFamily="82" charset="0"/>
            </a:rPr>
            <a:t>Physical Science</a:t>
          </a:r>
          <a:endParaRPr lang="en-US" b="1" dirty="0">
            <a:solidFill>
              <a:schemeClr val="tx1"/>
            </a:solidFill>
            <a:latin typeface="Algerian" panose="04020705040A02060702" pitchFamily="82" charset="0"/>
          </a:endParaRPr>
        </a:p>
      </dgm:t>
    </dgm:pt>
    <dgm:pt modelId="{1F941057-698E-40B3-8F30-DD9B343AF344}" type="parTrans" cxnId="{8420EFAC-EB00-4CE8-BE03-7B65D79E827C}">
      <dgm:prSet/>
      <dgm:spPr/>
      <dgm:t>
        <a:bodyPr/>
        <a:lstStyle/>
        <a:p>
          <a:endParaRPr lang="en-US"/>
        </a:p>
      </dgm:t>
    </dgm:pt>
    <dgm:pt modelId="{D2FEAAEC-4D71-4557-A00A-5ACE1AAC91A1}" type="sibTrans" cxnId="{8420EFAC-EB00-4CE8-BE03-7B65D79E827C}">
      <dgm:prSet/>
      <dgm:spPr/>
      <dgm:t>
        <a:bodyPr/>
        <a:lstStyle/>
        <a:p>
          <a:endParaRPr lang="en-US"/>
        </a:p>
      </dgm:t>
    </dgm:pt>
    <dgm:pt modelId="{44816458-E525-407E-9CAF-9E67A72E5A46}">
      <dgm:prSet phldrT="[Text]" custT="1"/>
      <dgm:spPr/>
      <dgm:t>
        <a:bodyPr/>
        <a:lstStyle/>
        <a:p>
          <a:r>
            <a:rPr lang="en-US" sz="1600" b="1" dirty="0" smtClean="0">
              <a:solidFill>
                <a:srgbClr val="00B050"/>
              </a:solidFill>
            </a:rPr>
            <a:t>Physics</a:t>
          </a:r>
          <a:endParaRPr lang="en-US" sz="1600" b="1" dirty="0">
            <a:solidFill>
              <a:srgbClr val="00B050"/>
            </a:solidFill>
          </a:endParaRPr>
        </a:p>
      </dgm:t>
    </dgm:pt>
    <dgm:pt modelId="{5BDECE2A-FC63-4999-AE04-84AB31E5B72B}" type="parTrans" cxnId="{14F0FA04-478D-42DC-9172-B066B6A48218}">
      <dgm:prSet/>
      <dgm:spPr/>
      <dgm:t>
        <a:bodyPr/>
        <a:lstStyle/>
        <a:p>
          <a:endParaRPr lang="en-US"/>
        </a:p>
      </dgm:t>
    </dgm:pt>
    <dgm:pt modelId="{E4588FBD-1D23-49C0-823C-11C5C7A5DFF6}" type="sibTrans" cxnId="{14F0FA04-478D-42DC-9172-B066B6A48218}">
      <dgm:prSet/>
      <dgm:spPr/>
      <dgm:t>
        <a:bodyPr/>
        <a:lstStyle/>
        <a:p>
          <a:endParaRPr lang="en-US"/>
        </a:p>
      </dgm:t>
    </dgm:pt>
    <dgm:pt modelId="{3E992B42-7D81-498F-8ABD-DF975E2358A2}">
      <dgm:prSet phldrT="[Text]"/>
      <dgm:spPr/>
      <dgm:t>
        <a:bodyPr/>
        <a:lstStyle/>
        <a:p>
          <a:r>
            <a:rPr lang="en-US" b="1" dirty="0" smtClean="0">
              <a:solidFill>
                <a:srgbClr val="002060"/>
              </a:solidFill>
              <a:latin typeface="Times New Roman" panose="02020603050405020304" pitchFamily="18" charset="0"/>
              <a:cs typeface="Times New Roman" panose="02020603050405020304" pitchFamily="18" charset="0"/>
            </a:rPr>
            <a:t>Chemistry</a:t>
          </a:r>
          <a:endParaRPr lang="en-US" b="1" dirty="0">
            <a:solidFill>
              <a:srgbClr val="002060"/>
            </a:solidFill>
            <a:latin typeface="Times New Roman" panose="02020603050405020304" pitchFamily="18" charset="0"/>
            <a:cs typeface="Times New Roman" panose="02020603050405020304" pitchFamily="18" charset="0"/>
          </a:endParaRPr>
        </a:p>
      </dgm:t>
    </dgm:pt>
    <dgm:pt modelId="{D62625EC-873D-40ED-9023-C848FBAFF4EF}" type="parTrans" cxnId="{945349FF-2A6D-4143-B2CD-C603382E8BEF}">
      <dgm:prSet/>
      <dgm:spPr/>
      <dgm:t>
        <a:bodyPr/>
        <a:lstStyle/>
        <a:p>
          <a:endParaRPr lang="en-US"/>
        </a:p>
      </dgm:t>
    </dgm:pt>
    <dgm:pt modelId="{20A6DADB-BA3F-4FC9-886D-4961C1827C7D}" type="sibTrans" cxnId="{945349FF-2A6D-4143-B2CD-C603382E8BEF}">
      <dgm:prSet/>
      <dgm:spPr/>
      <dgm:t>
        <a:bodyPr/>
        <a:lstStyle/>
        <a:p>
          <a:endParaRPr lang="en-US"/>
        </a:p>
      </dgm:t>
    </dgm:pt>
    <dgm:pt modelId="{1A2006E0-4EB4-4834-8CC1-FFF0AE332E16}">
      <dgm:prSet phldrT="[Text]"/>
      <dgm:spPr/>
      <dgm:t>
        <a:bodyPr/>
        <a:lstStyle/>
        <a:p>
          <a:r>
            <a:rPr lang="en-US" b="1" dirty="0" smtClean="0">
              <a:solidFill>
                <a:srgbClr val="FFFF00"/>
              </a:solidFill>
              <a:latin typeface="Times New Roman" panose="02020603050405020304" pitchFamily="18" charset="0"/>
              <a:cs typeface="Times New Roman" panose="02020603050405020304" pitchFamily="18" charset="0"/>
            </a:rPr>
            <a:t>Astronomy</a:t>
          </a:r>
          <a:endParaRPr lang="en-US" b="1" dirty="0">
            <a:solidFill>
              <a:srgbClr val="FFFF00"/>
            </a:solidFill>
            <a:latin typeface="Times New Roman" panose="02020603050405020304" pitchFamily="18" charset="0"/>
            <a:cs typeface="Times New Roman" panose="02020603050405020304" pitchFamily="18" charset="0"/>
          </a:endParaRPr>
        </a:p>
      </dgm:t>
    </dgm:pt>
    <dgm:pt modelId="{47485D21-B7D8-4A5D-86A2-D6F32C76A8AD}" type="parTrans" cxnId="{A5ED26E1-2606-4FFA-9ED7-672EDB97E842}">
      <dgm:prSet/>
      <dgm:spPr/>
      <dgm:t>
        <a:bodyPr/>
        <a:lstStyle/>
        <a:p>
          <a:endParaRPr lang="en-US"/>
        </a:p>
      </dgm:t>
    </dgm:pt>
    <dgm:pt modelId="{66030BED-1547-4E8D-958E-AC1A301813BA}" type="sibTrans" cxnId="{A5ED26E1-2606-4FFA-9ED7-672EDB97E842}">
      <dgm:prSet/>
      <dgm:spPr/>
      <dgm:t>
        <a:bodyPr/>
        <a:lstStyle/>
        <a:p>
          <a:endParaRPr lang="en-US"/>
        </a:p>
      </dgm:t>
    </dgm:pt>
    <dgm:pt modelId="{456AC6E4-5427-477B-B751-B9DAE5299395}">
      <dgm:prSet phldrT="[Text]" custT="1"/>
      <dgm:spPr/>
      <dgm:t>
        <a:bodyPr/>
        <a:lstStyle/>
        <a:p>
          <a:r>
            <a:rPr lang="en-US" sz="1600" b="1" dirty="0" smtClean="0">
              <a:solidFill>
                <a:srgbClr val="00B0F0"/>
              </a:solidFill>
              <a:latin typeface="Times New Roman" panose="02020603050405020304" pitchFamily="18" charset="0"/>
              <a:cs typeface="Times New Roman" panose="02020603050405020304" pitchFamily="18" charset="0"/>
            </a:rPr>
            <a:t>Geology</a:t>
          </a:r>
          <a:endParaRPr lang="en-US" sz="1600" b="1" dirty="0">
            <a:solidFill>
              <a:srgbClr val="00B0F0"/>
            </a:solidFill>
            <a:latin typeface="Times New Roman" panose="02020603050405020304" pitchFamily="18" charset="0"/>
            <a:cs typeface="Times New Roman" panose="02020603050405020304" pitchFamily="18" charset="0"/>
          </a:endParaRPr>
        </a:p>
      </dgm:t>
    </dgm:pt>
    <dgm:pt modelId="{1B066941-90EF-4040-8D17-9671D5F8CA79}" type="parTrans" cxnId="{06535F50-9584-4EAF-A43B-73A9F27735FF}">
      <dgm:prSet/>
      <dgm:spPr/>
      <dgm:t>
        <a:bodyPr/>
        <a:lstStyle/>
        <a:p>
          <a:endParaRPr lang="en-US"/>
        </a:p>
      </dgm:t>
    </dgm:pt>
    <dgm:pt modelId="{B98A311E-4470-45F7-B229-6775C92CE8B8}" type="sibTrans" cxnId="{06535F50-9584-4EAF-A43B-73A9F27735FF}">
      <dgm:prSet/>
      <dgm:spPr/>
      <dgm:t>
        <a:bodyPr/>
        <a:lstStyle/>
        <a:p>
          <a:endParaRPr lang="en-US"/>
        </a:p>
      </dgm:t>
    </dgm:pt>
    <dgm:pt modelId="{14E69C1A-A06E-4E64-B328-85A993490CC7}" type="pres">
      <dgm:prSet presAssocID="{4768C983-C93D-4702-9FF1-3734EFBB3304}" presName="Name0" presStyleCnt="0">
        <dgm:presLayoutVars>
          <dgm:chMax val="1"/>
          <dgm:dir/>
          <dgm:animLvl val="ctr"/>
          <dgm:resizeHandles val="exact"/>
        </dgm:presLayoutVars>
      </dgm:prSet>
      <dgm:spPr/>
      <dgm:t>
        <a:bodyPr/>
        <a:lstStyle/>
        <a:p>
          <a:endParaRPr lang="en-US"/>
        </a:p>
      </dgm:t>
    </dgm:pt>
    <dgm:pt modelId="{FA81DEF4-8E95-44A7-98B3-4306462F601C}" type="pres">
      <dgm:prSet presAssocID="{0D00A325-0496-4300-8C1D-9A6FB8DAC148}" presName="centerShape" presStyleLbl="node0" presStyleIdx="0" presStyleCnt="1"/>
      <dgm:spPr/>
      <dgm:t>
        <a:bodyPr/>
        <a:lstStyle/>
        <a:p>
          <a:endParaRPr lang="en-US"/>
        </a:p>
      </dgm:t>
    </dgm:pt>
    <dgm:pt modelId="{09ACBFDD-7CF3-4B11-A91C-090CBBC792A6}" type="pres">
      <dgm:prSet presAssocID="{44816458-E525-407E-9CAF-9E67A72E5A46}" presName="node" presStyleLbl="node1" presStyleIdx="0" presStyleCnt="4">
        <dgm:presLayoutVars>
          <dgm:bulletEnabled val="1"/>
        </dgm:presLayoutVars>
      </dgm:prSet>
      <dgm:spPr/>
      <dgm:t>
        <a:bodyPr/>
        <a:lstStyle/>
        <a:p>
          <a:endParaRPr lang="en-US"/>
        </a:p>
      </dgm:t>
    </dgm:pt>
    <dgm:pt modelId="{50154F2E-39C5-4549-A553-E0A694C4DF6D}" type="pres">
      <dgm:prSet presAssocID="{44816458-E525-407E-9CAF-9E67A72E5A46}" presName="dummy" presStyleCnt="0"/>
      <dgm:spPr/>
    </dgm:pt>
    <dgm:pt modelId="{E264C447-AAB1-43EC-93FB-A62B78B39D58}" type="pres">
      <dgm:prSet presAssocID="{E4588FBD-1D23-49C0-823C-11C5C7A5DFF6}" presName="sibTrans" presStyleLbl="sibTrans2D1" presStyleIdx="0" presStyleCnt="4"/>
      <dgm:spPr/>
      <dgm:t>
        <a:bodyPr/>
        <a:lstStyle/>
        <a:p>
          <a:endParaRPr lang="en-US"/>
        </a:p>
      </dgm:t>
    </dgm:pt>
    <dgm:pt modelId="{A28692A6-A98E-4B32-BEC7-568AB47A8FE2}" type="pres">
      <dgm:prSet presAssocID="{3E992B42-7D81-498F-8ABD-DF975E2358A2}" presName="node" presStyleLbl="node1" presStyleIdx="1" presStyleCnt="4">
        <dgm:presLayoutVars>
          <dgm:bulletEnabled val="1"/>
        </dgm:presLayoutVars>
      </dgm:prSet>
      <dgm:spPr/>
      <dgm:t>
        <a:bodyPr/>
        <a:lstStyle/>
        <a:p>
          <a:endParaRPr lang="en-US"/>
        </a:p>
      </dgm:t>
    </dgm:pt>
    <dgm:pt modelId="{BC163138-A106-4831-91AD-C76763A1322A}" type="pres">
      <dgm:prSet presAssocID="{3E992B42-7D81-498F-8ABD-DF975E2358A2}" presName="dummy" presStyleCnt="0"/>
      <dgm:spPr/>
    </dgm:pt>
    <dgm:pt modelId="{F7D1179C-3050-4D17-A0B0-A46A44515A35}" type="pres">
      <dgm:prSet presAssocID="{20A6DADB-BA3F-4FC9-886D-4961C1827C7D}" presName="sibTrans" presStyleLbl="sibTrans2D1" presStyleIdx="1" presStyleCnt="4"/>
      <dgm:spPr/>
      <dgm:t>
        <a:bodyPr/>
        <a:lstStyle/>
        <a:p>
          <a:endParaRPr lang="en-US"/>
        </a:p>
      </dgm:t>
    </dgm:pt>
    <dgm:pt modelId="{0FC1B7DC-8360-495C-A483-9EA105464D1D}" type="pres">
      <dgm:prSet presAssocID="{1A2006E0-4EB4-4834-8CC1-FFF0AE332E16}" presName="node" presStyleLbl="node1" presStyleIdx="2" presStyleCnt="4">
        <dgm:presLayoutVars>
          <dgm:bulletEnabled val="1"/>
        </dgm:presLayoutVars>
      </dgm:prSet>
      <dgm:spPr/>
      <dgm:t>
        <a:bodyPr/>
        <a:lstStyle/>
        <a:p>
          <a:endParaRPr lang="en-US"/>
        </a:p>
      </dgm:t>
    </dgm:pt>
    <dgm:pt modelId="{B7DDC8EC-4375-405E-94A5-87A38119CF3E}" type="pres">
      <dgm:prSet presAssocID="{1A2006E0-4EB4-4834-8CC1-FFF0AE332E16}" presName="dummy" presStyleCnt="0"/>
      <dgm:spPr/>
    </dgm:pt>
    <dgm:pt modelId="{DEAEABE3-587F-476B-9AD1-EF8EC6D468DF}" type="pres">
      <dgm:prSet presAssocID="{66030BED-1547-4E8D-958E-AC1A301813BA}" presName="sibTrans" presStyleLbl="sibTrans2D1" presStyleIdx="2" presStyleCnt="4"/>
      <dgm:spPr/>
      <dgm:t>
        <a:bodyPr/>
        <a:lstStyle/>
        <a:p>
          <a:endParaRPr lang="en-US"/>
        </a:p>
      </dgm:t>
    </dgm:pt>
    <dgm:pt modelId="{A287AA50-9336-454E-A818-62F1E1844BB1}" type="pres">
      <dgm:prSet presAssocID="{456AC6E4-5427-477B-B751-B9DAE5299395}" presName="node" presStyleLbl="node1" presStyleIdx="3" presStyleCnt="4">
        <dgm:presLayoutVars>
          <dgm:bulletEnabled val="1"/>
        </dgm:presLayoutVars>
      </dgm:prSet>
      <dgm:spPr/>
      <dgm:t>
        <a:bodyPr/>
        <a:lstStyle/>
        <a:p>
          <a:endParaRPr lang="en-US"/>
        </a:p>
      </dgm:t>
    </dgm:pt>
    <dgm:pt modelId="{E354BFD5-8264-4AE6-B79F-098C0AE0123D}" type="pres">
      <dgm:prSet presAssocID="{456AC6E4-5427-477B-B751-B9DAE5299395}" presName="dummy" presStyleCnt="0"/>
      <dgm:spPr/>
    </dgm:pt>
    <dgm:pt modelId="{40422458-2ACC-4F8D-9B8E-EDB7FAEB449A}" type="pres">
      <dgm:prSet presAssocID="{B98A311E-4470-45F7-B229-6775C92CE8B8}" presName="sibTrans" presStyleLbl="sibTrans2D1" presStyleIdx="3" presStyleCnt="4"/>
      <dgm:spPr/>
      <dgm:t>
        <a:bodyPr/>
        <a:lstStyle/>
        <a:p>
          <a:endParaRPr lang="en-US"/>
        </a:p>
      </dgm:t>
    </dgm:pt>
  </dgm:ptLst>
  <dgm:cxnLst>
    <dgm:cxn modelId="{06535F50-9584-4EAF-A43B-73A9F27735FF}" srcId="{0D00A325-0496-4300-8C1D-9A6FB8DAC148}" destId="{456AC6E4-5427-477B-B751-B9DAE5299395}" srcOrd="3" destOrd="0" parTransId="{1B066941-90EF-4040-8D17-9671D5F8CA79}" sibTransId="{B98A311E-4470-45F7-B229-6775C92CE8B8}"/>
    <dgm:cxn modelId="{32B8351F-9A40-462E-9341-52990B19CFF4}" type="presOf" srcId="{3E992B42-7D81-498F-8ABD-DF975E2358A2}" destId="{A28692A6-A98E-4B32-BEC7-568AB47A8FE2}" srcOrd="0" destOrd="0" presId="urn:microsoft.com/office/officeart/2005/8/layout/radial6"/>
    <dgm:cxn modelId="{14F0FA04-478D-42DC-9172-B066B6A48218}" srcId="{0D00A325-0496-4300-8C1D-9A6FB8DAC148}" destId="{44816458-E525-407E-9CAF-9E67A72E5A46}" srcOrd="0" destOrd="0" parTransId="{5BDECE2A-FC63-4999-AE04-84AB31E5B72B}" sibTransId="{E4588FBD-1D23-49C0-823C-11C5C7A5DFF6}"/>
    <dgm:cxn modelId="{B71D3073-24E2-40D0-8225-B975C729CA95}" type="presOf" srcId="{20A6DADB-BA3F-4FC9-886D-4961C1827C7D}" destId="{F7D1179C-3050-4D17-A0B0-A46A44515A35}" srcOrd="0" destOrd="0" presId="urn:microsoft.com/office/officeart/2005/8/layout/radial6"/>
    <dgm:cxn modelId="{C53428A7-FF9F-4F3E-A17A-9CCBC347747E}" type="presOf" srcId="{E4588FBD-1D23-49C0-823C-11C5C7A5DFF6}" destId="{E264C447-AAB1-43EC-93FB-A62B78B39D58}" srcOrd="0" destOrd="0" presId="urn:microsoft.com/office/officeart/2005/8/layout/radial6"/>
    <dgm:cxn modelId="{F980419E-D48A-41F4-8C5E-B9B56037F4A0}" type="presOf" srcId="{44816458-E525-407E-9CAF-9E67A72E5A46}" destId="{09ACBFDD-7CF3-4B11-A91C-090CBBC792A6}" srcOrd="0" destOrd="0" presId="urn:microsoft.com/office/officeart/2005/8/layout/radial6"/>
    <dgm:cxn modelId="{8420EFAC-EB00-4CE8-BE03-7B65D79E827C}" srcId="{4768C983-C93D-4702-9FF1-3734EFBB3304}" destId="{0D00A325-0496-4300-8C1D-9A6FB8DAC148}" srcOrd="0" destOrd="0" parTransId="{1F941057-698E-40B3-8F30-DD9B343AF344}" sibTransId="{D2FEAAEC-4D71-4557-A00A-5ACE1AAC91A1}"/>
    <dgm:cxn modelId="{44B5B36B-F73A-4F0F-9DF7-6C5538BA780B}" type="presOf" srcId="{4768C983-C93D-4702-9FF1-3734EFBB3304}" destId="{14E69C1A-A06E-4E64-B328-85A993490CC7}" srcOrd="0" destOrd="0" presId="urn:microsoft.com/office/officeart/2005/8/layout/radial6"/>
    <dgm:cxn modelId="{74E49E31-5E02-4A52-89A6-758E5F0649ED}" type="presOf" srcId="{0D00A325-0496-4300-8C1D-9A6FB8DAC148}" destId="{FA81DEF4-8E95-44A7-98B3-4306462F601C}" srcOrd="0" destOrd="0" presId="urn:microsoft.com/office/officeart/2005/8/layout/radial6"/>
    <dgm:cxn modelId="{BCF75EA3-2CB4-41E8-91B3-1AED6BB597B7}" type="presOf" srcId="{66030BED-1547-4E8D-958E-AC1A301813BA}" destId="{DEAEABE3-587F-476B-9AD1-EF8EC6D468DF}" srcOrd="0" destOrd="0" presId="urn:microsoft.com/office/officeart/2005/8/layout/radial6"/>
    <dgm:cxn modelId="{EED0B626-3DE3-427B-A3AB-9009F9011A4D}" type="presOf" srcId="{456AC6E4-5427-477B-B751-B9DAE5299395}" destId="{A287AA50-9336-454E-A818-62F1E1844BB1}" srcOrd="0" destOrd="0" presId="urn:microsoft.com/office/officeart/2005/8/layout/radial6"/>
    <dgm:cxn modelId="{F180395C-DB25-454A-A243-0342E4AFC5AE}" type="presOf" srcId="{B98A311E-4470-45F7-B229-6775C92CE8B8}" destId="{40422458-2ACC-4F8D-9B8E-EDB7FAEB449A}" srcOrd="0" destOrd="0" presId="urn:microsoft.com/office/officeart/2005/8/layout/radial6"/>
    <dgm:cxn modelId="{945349FF-2A6D-4143-B2CD-C603382E8BEF}" srcId="{0D00A325-0496-4300-8C1D-9A6FB8DAC148}" destId="{3E992B42-7D81-498F-8ABD-DF975E2358A2}" srcOrd="1" destOrd="0" parTransId="{D62625EC-873D-40ED-9023-C848FBAFF4EF}" sibTransId="{20A6DADB-BA3F-4FC9-886D-4961C1827C7D}"/>
    <dgm:cxn modelId="{A5ED26E1-2606-4FFA-9ED7-672EDB97E842}" srcId="{0D00A325-0496-4300-8C1D-9A6FB8DAC148}" destId="{1A2006E0-4EB4-4834-8CC1-FFF0AE332E16}" srcOrd="2" destOrd="0" parTransId="{47485D21-B7D8-4A5D-86A2-D6F32C76A8AD}" sibTransId="{66030BED-1547-4E8D-958E-AC1A301813BA}"/>
    <dgm:cxn modelId="{B1D2A558-2D89-4234-A7B9-8BD6A1E5DF75}" type="presOf" srcId="{1A2006E0-4EB4-4834-8CC1-FFF0AE332E16}" destId="{0FC1B7DC-8360-495C-A483-9EA105464D1D}" srcOrd="0" destOrd="0" presId="urn:microsoft.com/office/officeart/2005/8/layout/radial6"/>
    <dgm:cxn modelId="{D6497A46-64E6-462A-9DD9-228963B461ED}" type="presParOf" srcId="{14E69C1A-A06E-4E64-B328-85A993490CC7}" destId="{FA81DEF4-8E95-44A7-98B3-4306462F601C}" srcOrd="0" destOrd="0" presId="urn:microsoft.com/office/officeart/2005/8/layout/radial6"/>
    <dgm:cxn modelId="{70F35990-9DDB-43F7-85E6-6F578125EC77}" type="presParOf" srcId="{14E69C1A-A06E-4E64-B328-85A993490CC7}" destId="{09ACBFDD-7CF3-4B11-A91C-090CBBC792A6}" srcOrd="1" destOrd="0" presId="urn:microsoft.com/office/officeart/2005/8/layout/radial6"/>
    <dgm:cxn modelId="{238A4730-6BCA-49CC-A2F2-989BDA6A2E07}" type="presParOf" srcId="{14E69C1A-A06E-4E64-B328-85A993490CC7}" destId="{50154F2E-39C5-4549-A553-E0A694C4DF6D}" srcOrd="2" destOrd="0" presId="urn:microsoft.com/office/officeart/2005/8/layout/radial6"/>
    <dgm:cxn modelId="{21329E27-A7C1-4FA3-AD30-DFCCA2AB878E}" type="presParOf" srcId="{14E69C1A-A06E-4E64-B328-85A993490CC7}" destId="{E264C447-AAB1-43EC-93FB-A62B78B39D58}" srcOrd="3" destOrd="0" presId="urn:microsoft.com/office/officeart/2005/8/layout/radial6"/>
    <dgm:cxn modelId="{C5481637-A8BF-46FA-8116-B092F4E043BD}" type="presParOf" srcId="{14E69C1A-A06E-4E64-B328-85A993490CC7}" destId="{A28692A6-A98E-4B32-BEC7-568AB47A8FE2}" srcOrd="4" destOrd="0" presId="urn:microsoft.com/office/officeart/2005/8/layout/radial6"/>
    <dgm:cxn modelId="{3F269351-8EEF-409C-AC26-1AC6F08F6B8E}" type="presParOf" srcId="{14E69C1A-A06E-4E64-B328-85A993490CC7}" destId="{BC163138-A106-4831-91AD-C76763A1322A}" srcOrd="5" destOrd="0" presId="urn:microsoft.com/office/officeart/2005/8/layout/radial6"/>
    <dgm:cxn modelId="{7D0C3300-8E17-4B4C-886F-E6EB29F1C57B}" type="presParOf" srcId="{14E69C1A-A06E-4E64-B328-85A993490CC7}" destId="{F7D1179C-3050-4D17-A0B0-A46A44515A35}" srcOrd="6" destOrd="0" presId="urn:microsoft.com/office/officeart/2005/8/layout/radial6"/>
    <dgm:cxn modelId="{BFC98499-BDE5-4669-99B8-4E35268302B3}" type="presParOf" srcId="{14E69C1A-A06E-4E64-B328-85A993490CC7}" destId="{0FC1B7DC-8360-495C-A483-9EA105464D1D}" srcOrd="7" destOrd="0" presId="urn:microsoft.com/office/officeart/2005/8/layout/radial6"/>
    <dgm:cxn modelId="{34DA10D4-4F55-4CF2-AD7F-CDC3BC777E88}" type="presParOf" srcId="{14E69C1A-A06E-4E64-B328-85A993490CC7}" destId="{B7DDC8EC-4375-405E-94A5-87A38119CF3E}" srcOrd="8" destOrd="0" presId="urn:microsoft.com/office/officeart/2005/8/layout/radial6"/>
    <dgm:cxn modelId="{49F21093-7094-4D42-9C48-0694A5581F9E}" type="presParOf" srcId="{14E69C1A-A06E-4E64-B328-85A993490CC7}" destId="{DEAEABE3-587F-476B-9AD1-EF8EC6D468DF}" srcOrd="9" destOrd="0" presId="urn:microsoft.com/office/officeart/2005/8/layout/radial6"/>
    <dgm:cxn modelId="{BB2248C4-14DA-45D1-A07A-ADFB152068D9}" type="presParOf" srcId="{14E69C1A-A06E-4E64-B328-85A993490CC7}" destId="{A287AA50-9336-454E-A818-62F1E1844BB1}" srcOrd="10" destOrd="0" presId="urn:microsoft.com/office/officeart/2005/8/layout/radial6"/>
    <dgm:cxn modelId="{B5898F24-08AD-4FAE-8C1F-5E226C97AF62}" type="presParOf" srcId="{14E69C1A-A06E-4E64-B328-85A993490CC7}" destId="{E354BFD5-8264-4AE6-B79F-098C0AE0123D}" srcOrd="11" destOrd="0" presId="urn:microsoft.com/office/officeart/2005/8/layout/radial6"/>
    <dgm:cxn modelId="{FECAD526-314C-41B8-AA2A-1E47CBDCEF2D}" type="presParOf" srcId="{14E69C1A-A06E-4E64-B328-85A993490CC7}" destId="{40422458-2ACC-4F8D-9B8E-EDB7FAEB449A}"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4100AA-8ED1-4F90-A9CC-77FE76EC3C02}"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D84F709E-6730-434D-8606-CE42812D8152}">
      <dgm:prSet phldrT="[Text]" custT="1"/>
      <dgm:spPr/>
      <dgm:t>
        <a:bodyPr/>
        <a:lstStyle/>
        <a:p>
          <a:r>
            <a:rPr lang="en-US" sz="1600" dirty="0" smtClean="0">
              <a:solidFill>
                <a:srgbClr val="00B0F0"/>
              </a:solidFill>
            </a:rPr>
            <a:t>Physics</a:t>
          </a:r>
          <a:endParaRPr lang="en-US" sz="1600" dirty="0">
            <a:solidFill>
              <a:srgbClr val="00B0F0"/>
            </a:solidFill>
          </a:endParaRPr>
        </a:p>
      </dgm:t>
    </dgm:pt>
    <dgm:pt modelId="{A275B0AF-34D3-4004-A97A-631BE9F61762}" type="parTrans" cxnId="{829A69C3-1D30-4510-985D-B16BF377516A}">
      <dgm:prSet/>
      <dgm:spPr/>
      <dgm:t>
        <a:bodyPr/>
        <a:lstStyle/>
        <a:p>
          <a:endParaRPr lang="en-US"/>
        </a:p>
      </dgm:t>
    </dgm:pt>
    <dgm:pt modelId="{0F3D1876-BBFE-4022-82D8-1CD142458C11}" type="sibTrans" cxnId="{829A69C3-1D30-4510-985D-B16BF377516A}">
      <dgm:prSet/>
      <dgm:spPr/>
      <dgm:t>
        <a:bodyPr/>
        <a:lstStyle/>
        <a:p>
          <a:endParaRPr lang="en-US"/>
        </a:p>
      </dgm:t>
    </dgm:pt>
    <dgm:pt modelId="{EE91B2A8-406A-4214-9577-EEA28E618B29}">
      <dgm:prSet phldrT="[Text]" custT="1"/>
      <dgm:spPr/>
      <dgm:t>
        <a:bodyPr/>
        <a:lstStyle/>
        <a:p>
          <a:r>
            <a:rPr lang="en-US" sz="1400" b="1" dirty="0" smtClean="0">
              <a:solidFill>
                <a:srgbClr val="002060"/>
              </a:solidFill>
            </a:rPr>
            <a:t>Mechanics</a:t>
          </a:r>
          <a:endParaRPr lang="en-US" sz="1400" b="1" dirty="0">
            <a:solidFill>
              <a:srgbClr val="002060"/>
            </a:solidFill>
          </a:endParaRPr>
        </a:p>
      </dgm:t>
    </dgm:pt>
    <dgm:pt modelId="{757D5DE6-B97A-4152-9C10-F299B1BE027D}" type="parTrans" cxnId="{E20E9D8C-8454-4667-B159-F9CAD1702F30}">
      <dgm:prSet/>
      <dgm:spPr/>
      <dgm:t>
        <a:bodyPr/>
        <a:lstStyle/>
        <a:p>
          <a:endParaRPr lang="en-US"/>
        </a:p>
      </dgm:t>
    </dgm:pt>
    <dgm:pt modelId="{4EE762B7-4D67-4E98-9BBD-42CD039833DF}" type="sibTrans" cxnId="{E20E9D8C-8454-4667-B159-F9CAD1702F30}">
      <dgm:prSet/>
      <dgm:spPr/>
      <dgm:t>
        <a:bodyPr/>
        <a:lstStyle/>
        <a:p>
          <a:endParaRPr lang="en-US"/>
        </a:p>
      </dgm:t>
    </dgm:pt>
    <dgm:pt modelId="{1EF5C34F-893C-4A7B-9CAF-FB6BE136FCF9}">
      <dgm:prSet phldrT="[Text]"/>
      <dgm:spPr/>
      <dgm:t>
        <a:bodyPr/>
        <a:lstStyle/>
        <a:p>
          <a:r>
            <a:rPr lang="en-US" dirty="0" smtClean="0">
              <a:solidFill>
                <a:srgbClr val="FFFF00"/>
              </a:solidFill>
            </a:rPr>
            <a:t>Light</a:t>
          </a:r>
          <a:endParaRPr lang="en-US" dirty="0">
            <a:solidFill>
              <a:srgbClr val="FFFF00"/>
            </a:solidFill>
          </a:endParaRPr>
        </a:p>
      </dgm:t>
    </dgm:pt>
    <dgm:pt modelId="{94CA05F0-6D39-4B67-8731-065329DB94F4}" type="parTrans" cxnId="{DB754534-945C-4374-BFE8-C397EE90D742}">
      <dgm:prSet/>
      <dgm:spPr/>
      <dgm:t>
        <a:bodyPr/>
        <a:lstStyle/>
        <a:p>
          <a:endParaRPr lang="en-US"/>
        </a:p>
      </dgm:t>
    </dgm:pt>
    <dgm:pt modelId="{AF558520-2642-4873-BB30-E428F28B044E}" type="sibTrans" cxnId="{DB754534-945C-4374-BFE8-C397EE90D742}">
      <dgm:prSet/>
      <dgm:spPr/>
      <dgm:t>
        <a:bodyPr/>
        <a:lstStyle/>
        <a:p>
          <a:endParaRPr lang="en-US"/>
        </a:p>
      </dgm:t>
    </dgm:pt>
    <dgm:pt modelId="{C28D5029-FDBA-410D-9E16-D00341003404}">
      <dgm:prSet phldrT="[Text]" custT="1"/>
      <dgm:spPr/>
      <dgm:t>
        <a:bodyPr/>
        <a:lstStyle/>
        <a:p>
          <a:r>
            <a:rPr lang="en-US" sz="1600" dirty="0" smtClean="0">
              <a:solidFill>
                <a:schemeClr val="accent6">
                  <a:lumMod val="75000"/>
                </a:schemeClr>
              </a:solidFill>
            </a:rPr>
            <a:t>Heat</a:t>
          </a:r>
          <a:endParaRPr lang="en-US" sz="1600" dirty="0">
            <a:solidFill>
              <a:schemeClr val="accent6">
                <a:lumMod val="75000"/>
              </a:schemeClr>
            </a:solidFill>
          </a:endParaRPr>
        </a:p>
      </dgm:t>
    </dgm:pt>
    <dgm:pt modelId="{9B618B9F-A68B-493D-B1DE-B77F1126B0B0}" type="parTrans" cxnId="{BF9BD1CC-A11B-4B6C-85D4-EECCB92BD089}">
      <dgm:prSet/>
      <dgm:spPr/>
      <dgm:t>
        <a:bodyPr/>
        <a:lstStyle/>
        <a:p>
          <a:endParaRPr lang="en-US"/>
        </a:p>
      </dgm:t>
    </dgm:pt>
    <dgm:pt modelId="{D9F5F537-5FD2-4E6E-8919-F1CE09CBFF1E}" type="sibTrans" cxnId="{BF9BD1CC-A11B-4B6C-85D4-EECCB92BD089}">
      <dgm:prSet/>
      <dgm:spPr/>
      <dgm:t>
        <a:bodyPr/>
        <a:lstStyle/>
        <a:p>
          <a:endParaRPr lang="en-US"/>
        </a:p>
      </dgm:t>
    </dgm:pt>
    <dgm:pt modelId="{829FD32A-0B6D-4DE2-B702-4165A448B80E}">
      <dgm:prSet phldrT="[Text]"/>
      <dgm:spPr/>
      <dgm:t>
        <a:bodyPr/>
        <a:lstStyle/>
        <a:p>
          <a:r>
            <a:rPr lang="en-US" b="1" dirty="0" smtClean="0">
              <a:solidFill>
                <a:schemeClr val="tx1"/>
              </a:solidFill>
            </a:rPr>
            <a:t>Thermodynamics</a:t>
          </a:r>
          <a:endParaRPr lang="en-US" b="1" dirty="0">
            <a:solidFill>
              <a:schemeClr val="tx1"/>
            </a:solidFill>
          </a:endParaRPr>
        </a:p>
      </dgm:t>
    </dgm:pt>
    <dgm:pt modelId="{95EF5AA7-598C-4B05-B1A7-7A88C6BE0DDE}" type="parTrans" cxnId="{30B93005-B49E-4289-A2D3-C123D8CD4AA7}">
      <dgm:prSet/>
      <dgm:spPr/>
      <dgm:t>
        <a:bodyPr/>
        <a:lstStyle/>
        <a:p>
          <a:endParaRPr lang="en-US"/>
        </a:p>
      </dgm:t>
    </dgm:pt>
    <dgm:pt modelId="{93B286CA-0044-449D-AAD8-1FC11EE93FC1}" type="sibTrans" cxnId="{30B93005-B49E-4289-A2D3-C123D8CD4AA7}">
      <dgm:prSet/>
      <dgm:spPr/>
      <dgm:t>
        <a:bodyPr/>
        <a:lstStyle/>
        <a:p>
          <a:endParaRPr lang="en-US"/>
        </a:p>
      </dgm:t>
    </dgm:pt>
    <dgm:pt modelId="{7D4622FB-47F4-48F7-A419-3D3C421D3C38}">
      <dgm:prSet phldrT="[Text]" custT="1"/>
      <dgm:spPr/>
      <dgm:t>
        <a:bodyPr/>
        <a:lstStyle/>
        <a:p>
          <a:r>
            <a:rPr lang="en-US" sz="1600" b="1" dirty="0" smtClean="0">
              <a:solidFill>
                <a:schemeClr val="accent2">
                  <a:lumMod val="50000"/>
                </a:schemeClr>
              </a:solidFill>
            </a:rPr>
            <a:t>EMT</a:t>
          </a:r>
          <a:endParaRPr lang="en-US" sz="1600" b="1" dirty="0">
            <a:solidFill>
              <a:schemeClr val="accent2">
                <a:lumMod val="50000"/>
              </a:schemeClr>
            </a:solidFill>
          </a:endParaRPr>
        </a:p>
      </dgm:t>
    </dgm:pt>
    <dgm:pt modelId="{CF1B279E-86BD-4652-B475-A3E12A50141C}" type="parTrans" cxnId="{926F1DEA-41ED-45F2-88DA-A8835AD4E127}">
      <dgm:prSet/>
      <dgm:spPr/>
      <dgm:t>
        <a:bodyPr/>
        <a:lstStyle/>
        <a:p>
          <a:endParaRPr lang="en-US"/>
        </a:p>
      </dgm:t>
    </dgm:pt>
    <dgm:pt modelId="{82DBDE00-B2FD-4988-A487-508B566970A9}" type="sibTrans" cxnId="{926F1DEA-41ED-45F2-88DA-A8835AD4E127}">
      <dgm:prSet/>
      <dgm:spPr/>
      <dgm:t>
        <a:bodyPr/>
        <a:lstStyle/>
        <a:p>
          <a:endParaRPr lang="en-US"/>
        </a:p>
      </dgm:t>
    </dgm:pt>
    <dgm:pt modelId="{6C60183E-FF1C-4750-ACFB-A28D8C0A31A8}">
      <dgm:prSet phldrT="[Text]" custT="1"/>
      <dgm:spPr/>
      <dgm:t>
        <a:bodyPr/>
        <a:lstStyle/>
        <a:p>
          <a:r>
            <a:rPr lang="en-US" sz="1600" b="1" dirty="0" smtClean="0">
              <a:solidFill>
                <a:srgbClr val="92D050"/>
              </a:solidFill>
            </a:rPr>
            <a:t>Optics</a:t>
          </a:r>
          <a:endParaRPr lang="en-US" sz="1600" b="1" dirty="0">
            <a:solidFill>
              <a:srgbClr val="92D050"/>
            </a:solidFill>
          </a:endParaRPr>
        </a:p>
      </dgm:t>
    </dgm:pt>
    <dgm:pt modelId="{FF0DEF30-5D3F-4B89-A2E7-68AFAF40A754}" type="parTrans" cxnId="{ED9347F1-651D-4FE2-A9C7-608607D13BF2}">
      <dgm:prSet/>
      <dgm:spPr/>
      <dgm:t>
        <a:bodyPr/>
        <a:lstStyle/>
        <a:p>
          <a:endParaRPr lang="en-US"/>
        </a:p>
      </dgm:t>
    </dgm:pt>
    <dgm:pt modelId="{1E97D351-9A60-4A97-AA0C-DA2599A9AB3E}" type="sibTrans" cxnId="{ED9347F1-651D-4FE2-A9C7-608607D13BF2}">
      <dgm:prSet/>
      <dgm:spPr/>
      <dgm:t>
        <a:bodyPr/>
        <a:lstStyle/>
        <a:p>
          <a:endParaRPr lang="en-US"/>
        </a:p>
      </dgm:t>
    </dgm:pt>
    <dgm:pt modelId="{C96222AC-ADC0-4BF6-B2B6-3897C05333CB}" type="pres">
      <dgm:prSet presAssocID="{BE4100AA-8ED1-4F90-A9CC-77FE76EC3C02}" presName="Name0" presStyleCnt="0">
        <dgm:presLayoutVars>
          <dgm:chMax val="1"/>
          <dgm:chPref val="1"/>
          <dgm:dir/>
          <dgm:animOne val="branch"/>
          <dgm:animLvl val="lvl"/>
        </dgm:presLayoutVars>
      </dgm:prSet>
      <dgm:spPr/>
      <dgm:t>
        <a:bodyPr/>
        <a:lstStyle/>
        <a:p>
          <a:endParaRPr lang="en-US"/>
        </a:p>
      </dgm:t>
    </dgm:pt>
    <dgm:pt modelId="{6426B46D-F531-49D9-8D9E-B177F3101F73}" type="pres">
      <dgm:prSet presAssocID="{D84F709E-6730-434D-8606-CE42812D8152}" presName="Parent" presStyleLbl="node0" presStyleIdx="0" presStyleCnt="1">
        <dgm:presLayoutVars>
          <dgm:chMax val="6"/>
          <dgm:chPref val="6"/>
        </dgm:presLayoutVars>
      </dgm:prSet>
      <dgm:spPr/>
      <dgm:t>
        <a:bodyPr/>
        <a:lstStyle/>
        <a:p>
          <a:endParaRPr lang="en-US"/>
        </a:p>
      </dgm:t>
    </dgm:pt>
    <dgm:pt modelId="{C73346BB-5787-4E0D-8C7D-6AEDA59E5985}" type="pres">
      <dgm:prSet presAssocID="{EE91B2A8-406A-4214-9577-EEA28E618B29}" presName="Accent1" presStyleCnt="0"/>
      <dgm:spPr/>
    </dgm:pt>
    <dgm:pt modelId="{7F060032-20F4-4843-947B-7379B2A60701}" type="pres">
      <dgm:prSet presAssocID="{EE91B2A8-406A-4214-9577-EEA28E618B29}" presName="Accent" presStyleLbl="bgShp" presStyleIdx="0" presStyleCnt="6"/>
      <dgm:spPr/>
    </dgm:pt>
    <dgm:pt modelId="{4D674FB1-A6E6-4C4E-9E3D-8C6C6F6A64E0}" type="pres">
      <dgm:prSet presAssocID="{EE91B2A8-406A-4214-9577-EEA28E618B29}" presName="Child1" presStyleLbl="node1" presStyleIdx="0" presStyleCnt="6">
        <dgm:presLayoutVars>
          <dgm:chMax val="0"/>
          <dgm:chPref val="0"/>
          <dgm:bulletEnabled val="1"/>
        </dgm:presLayoutVars>
      </dgm:prSet>
      <dgm:spPr/>
      <dgm:t>
        <a:bodyPr/>
        <a:lstStyle/>
        <a:p>
          <a:endParaRPr lang="en-US"/>
        </a:p>
      </dgm:t>
    </dgm:pt>
    <dgm:pt modelId="{36FDCF31-D00D-48C0-A0B4-7116C06690F9}" type="pres">
      <dgm:prSet presAssocID="{1EF5C34F-893C-4A7B-9CAF-FB6BE136FCF9}" presName="Accent2" presStyleCnt="0"/>
      <dgm:spPr/>
    </dgm:pt>
    <dgm:pt modelId="{F7170FAC-9DB4-4D0D-8717-A439A3BB9B58}" type="pres">
      <dgm:prSet presAssocID="{1EF5C34F-893C-4A7B-9CAF-FB6BE136FCF9}" presName="Accent" presStyleLbl="bgShp" presStyleIdx="1" presStyleCnt="6"/>
      <dgm:spPr/>
    </dgm:pt>
    <dgm:pt modelId="{A55D5F5E-68BC-40D3-A923-F20A842F951E}" type="pres">
      <dgm:prSet presAssocID="{1EF5C34F-893C-4A7B-9CAF-FB6BE136FCF9}" presName="Child2" presStyleLbl="node1" presStyleIdx="1" presStyleCnt="6">
        <dgm:presLayoutVars>
          <dgm:chMax val="0"/>
          <dgm:chPref val="0"/>
          <dgm:bulletEnabled val="1"/>
        </dgm:presLayoutVars>
      </dgm:prSet>
      <dgm:spPr/>
      <dgm:t>
        <a:bodyPr/>
        <a:lstStyle/>
        <a:p>
          <a:endParaRPr lang="en-US"/>
        </a:p>
      </dgm:t>
    </dgm:pt>
    <dgm:pt modelId="{5193FF36-A84D-408D-925A-DC9B3C813E95}" type="pres">
      <dgm:prSet presAssocID="{C28D5029-FDBA-410D-9E16-D00341003404}" presName="Accent3" presStyleCnt="0"/>
      <dgm:spPr/>
    </dgm:pt>
    <dgm:pt modelId="{AAF82BC7-E802-403F-B99D-4EF308943BE0}" type="pres">
      <dgm:prSet presAssocID="{C28D5029-FDBA-410D-9E16-D00341003404}" presName="Accent" presStyleLbl="bgShp" presStyleIdx="2" presStyleCnt="6"/>
      <dgm:spPr/>
    </dgm:pt>
    <dgm:pt modelId="{DB31FB71-2B28-45D5-AD1A-9B9C0251247C}" type="pres">
      <dgm:prSet presAssocID="{C28D5029-FDBA-410D-9E16-D00341003404}" presName="Child3" presStyleLbl="node1" presStyleIdx="2" presStyleCnt="6">
        <dgm:presLayoutVars>
          <dgm:chMax val="0"/>
          <dgm:chPref val="0"/>
          <dgm:bulletEnabled val="1"/>
        </dgm:presLayoutVars>
      </dgm:prSet>
      <dgm:spPr/>
      <dgm:t>
        <a:bodyPr/>
        <a:lstStyle/>
        <a:p>
          <a:endParaRPr lang="en-US"/>
        </a:p>
      </dgm:t>
    </dgm:pt>
    <dgm:pt modelId="{9E0D70CA-E19E-4E98-94B4-BF498F329508}" type="pres">
      <dgm:prSet presAssocID="{829FD32A-0B6D-4DE2-B702-4165A448B80E}" presName="Accent4" presStyleCnt="0"/>
      <dgm:spPr/>
    </dgm:pt>
    <dgm:pt modelId="{34FB8585-2BFA-4BCA-AC9F-41E7EB0AD36D}" type="pres">
      <dgm:prSet presAssocID="{829FD32A-0B6D-4DE2-B702-4165A448B80E}" presName="Accent" presStyleLbl="bgShp" presStyleIdx="3" presStyleCnt="6"/>
      <dgm:spPr/>
    </dgm:pt>
    <dgm:pt modelId="{4291A9CA-0F0C-46EE-8F00-C9B039F5AF02}" type="pres">
      <dgm:prSet presAssocID="{829FD32A-0B6D-4DE2-B702-4165A448B80E}" presName="Child4" presStyleLbl="node1" presStyleIdx="3" presStyleCnt="6">
        <dgm:presLayoutVars>
          <dgm:chMax val="0"/>
          <dgm:chPref val="0"/>
          <dgm:bulletEnabled val="1"/>
        </dgm:presLayoutVars>
      </dgm:prSet>
      <dgm:spPr/>
      <dgm:t>
        <a:bodyPr/>
        <a:lstStyle/>
        <a:p>
          <a:endParaRPr lang="en-US"/>
        </a:p>
      </dgm:t>
    </dgm:pt>
    <dgm:pt modelId="{5E585214-0463-46F0-9151-966F6B56BADB}" type="pres">
      <dgm:prSet presAssocID="{7D4622FB-47F4-48F7-A419-3D3C421D3C38}" presName="Accent5" presStyleCnt="0"/>
      <dgm:spPr/>
    </dgm:pt>
    <dgm:pt modelId="{AF009638-C173-4915-960D-37C70989DF3A}" type="pres">
      <dgm:prSet presAssocID="{7D4622FB-47F4-48F7-A419-3D3C421D3C38}" presName="Accent" presStyleLbl="bgShp" presStyleIdx="4" presStyleCnt="6"/>
      <dgm:spPr/>
    </dgm:pt>
    <dgm:pt modelId="{8F12A715-2A37-4FC3-A3E9-5A413820D876}" type="pres">
      <dgm:prSet presAssocID="{7D4622FB-47F4-48F7-A419-3D3C421D3C38}" presName="Child5" presStyleLbl="node1" presStyleIdx="4" presStyleCnt="6">
        <dgm:presLayoutVars>
          <dgm:chMax val="0"/>
          <dgm:chPref val="0"/>
          <dgm:bulletEnabled val="1"/>
        </dgm:presLayoutVars>
      </dgm:prSet>
      <dgm:spPr/>
      <dgm:t>
        <a:bodyPr/>
        <a:lstStyle/>
        <a:p>
          <a:endParaRPr lang="en-US"/>
        </a:p>
      </dgm:t>
    </dgm:pt>
    <dgm:pt modelId="{E0FD54FE-6E50-4F52-8D7F-BD749A13B8E9}" type="pres">
      <dgm:prSet presAssocID="{6C60183E-FF1C-4750-ACFB-A28D8C0A31A8}" presName="Accent6" presStyleCnt="0"/>
      <dgm:spPr/>
    </dgm:pt>
    <dgm:pt modelId="{4A6A6AAE-B3BB-4386-BE15-1C33703A05EB}" type="pres">
      <dgm:prSet presAssocID="{6C60183E-FF1C-4750-ACFB-A28D8C0A31A8}" presName="Accent" presStyleLbl="bgShp" presStyleIdx="5" presStyleCnt="6"/>
      <dgm:spPr/>
    </dgm:pt>
    <dgm:pt modelId="{F7843967-EF3C-48D5-A005-A0B4EF18FEAA}" type="pres">
      <dgm:prSet presAssocID="{6C60183E-FF1C-4750-ACFB-A28D8C0A31A8}" presName="Child6" presStyleLbl="node1" presStyleIdx="5" presStyleCnt="6">
        <dgm:presLayoutVars>
          <dgm:chMax val="0"/>
          <dgm:chPref val="0"/>
          <dgm:bulletEnabled val="1"/>
        </dgm:presLayoutVars>
      </dgm:prSet>
      <dgm:spPr/>
      <dgm:t>
        <a:bodyPr/>
        <a:lstStyle/>
        <a:p>
          <a:endParaRPr lang="en-US"/>
        </a:p>
      </dgm:t>
    </dgm:pt>
  </dgm:ptLst>
  <dgm:cxnLst>
    <dgm:cxn modelId="{7A72FBA7-69D2-4AFF-BCAF-E79E0D052C24}" type="presOf" srcId="{1EF5C34F-893C-4A7B-9CAF-FB6BE136FCF9}" destId="{A55D5F5E-68BC-40D3-A923-F20A842F951E}" srcOrd="0" destOrd="0" presId="urn:microsoft.com/office/officeart/2011/layout/HexagonRadial"/>
    <dgm:cxn modelId="{DB754534-945C-4374-BFE8-C397EE90D742}" srcId="{D84F709E-6730-434D-8606-CE42812D8152}" destId="{1EF5C34F-893C-4A7B-9CAF-FB6BE136FCF9}" srcOrd="1" destOrd="0" parTransId="{94CA05F0-6D39-4B67-8731-065329DB94F4}" sibTransId="{AF558520-2642-4873-BB30-E428F28B044E}"/>
    <dgm:cxn modelId="{30B93005-B49E-4289-A2D3-C123D8CD4AA7}" srcId="{D84F709E-6730-434D-8606-CE42812D8152}" destId="{829FD32A-0B6D-4DE2-B702-4165A448B80E}" srcOrd="3" destOrd="0" parTransId="{95EF5AA7-598C-4B05-B1A7-7A88C6BE0DDE}" sibTransId="{93B286CA-0044-449D-AAD8-1FC11EE93FC1}"/>
    <dgm:cxn modelId="{E20E9D8C-8454-4667-B159-F9CAD1702F30}" srcId="{D84F709E-6730-434D-8606-CE42812D8152}" destId="{EE91B2A8-406A-4214-9577-EEA28E618B29}" srcOrd="0" destOrd="0" parTransId="{757D5DE6-B97A-4152-9C10-F299B1BE027D}" sibTransId="{4EE762B7-4D67-4E98-9BBD-42CD039833DF}"/>
    <dgm:cxn modelId="{926F1DEA-41ED-45F2-88DA-A8835AD4E127}" srcId="{D84F709E-6730-434D-8606-CE42812D8152}" destId="{7D4622FB-47F4-48F7-A419-3D3C421D3C38}" srcOrd="4" destOrd="0" parTransId="{CF1B279E-86BD-4652-B475-A3E12A50141C}" sibTransId="{82DBDE00-B2FD-4988-A487-508B566970A9}"/>
    <dgm:cxn modelId="{8371D93A-AE12-4979-A58A-74C712AA5072}" type="presOf" srcId="{6C60183E-FF1C-4750-ACFB-A28D8C0A31A8}" destId="{F7843967-EF3C-48D5-A005-A0B4EF18FEAA}" srcOrd="0" destOrd="0" presId="urn:microsoft.com/office/officeart/2011/layout/HexagonRadial"/>
    <dgm:cxn modelId="{28FF201F-D297-436E-ABFB-230658E732A4}" type="presOf" srcId="{829FD32A-0B6D-4DE2-B702-4165A448B80E}" destId="{4291A9CA-0F0C-46EE-8F00-C9B039F5AF02}" srcOrd="0" destOrd="0" presId="urn:microsoft.com/office/officeart/2011/layout/HexagonRadial"/>
    <dgm:cxn modelId="{9B79D8DF-9053-41C7-AB8C-DFD66C8471D9}" type="presOf" srcId="{D84F709E-6730-434D-8606-CE42812D8152}" destId="{6426B46D-F531-49D9-8D9E-B177F3101F73}" srcOrd="0" destOrd="0" presId="urn:microsoft.com/office/officeart/2011/layout/HexagonRadial"/>
    <dgm:cxn modelId="{39D1AD4F-EF62-419E-80E6-AF88FA8C4F92}" type="presOf" srcId="{C28D5029-FDBA-410D-9E16-D00341003404}" destId="{DB31FB71-2B28-45D5-AD1A-9B9C0251247C}" srcOrd="0" destOrd="0" presId="urn:microsoft.com/office/officeart/2011/layout/HexagonRadial"/>
    <dgm:cxn modelId="{22F73A21-35BB-4476-95B1-07DE5B21E70D}" type="presOf" srcId="{EE91B2A8-406A-4214-9577-EEA28E618B29}" destId="{4D674FB1-A6E6-4C4E-9E3D-8C6C6F6A64E0}" srcOrd="0" destOrd="0" presId="urn:microsoft.com/office/officeart/2011/layout/HexagonRadial"/>
    <dgm:cxn modelId="{829A69C3-1D30-4510-985D-B16BF377516A}" srcId="{BE4100AA-8ED1-4F90-A9CC-77FE76EC3C02}" destId="{D84F709E-6730-434D-8606-CE42812D8152}" srcOrd="0" destOrd="0" parTransId="{A275B0AF-34D3-4004-A97A-631BE9F61762}" sibTransId="{0F3D1876-BBFE-4022-82D8-1CD142458C11}"/>
    <dgm:cxn modelId="{ED9347F1-651D-4FE2-A9C7-608607D13BF2}" srcId="{D84F709E-6730-434D-8606-CE42812D8152}" destId="{6C60183E-FF1C-4750-ACFB-A28D8C0A31A8}" srcOrd="5" destOrd="0" parTransId="{FF0DEF30-5D3F-4B89-A2E7-68AFAF40A754}" sibTransId="{1E97D351-9A60-4A97-AA0C-DA2599A9AB3E}"/>
    <dgm:cxn modelId="{BF9BD1CC-A11B-4B6C-85D4-EECCB92BD089}" srcId="{D84F709E-6730-434D-8606-CE42812D8152}" destId="{C28D5029-FDBA-410D-9E16-D00341003404}" srcOrd="2" destOrd="0" parTransId="{9B618B9F-A68B-493D-B1DE-B77F1126B0B0}" sibTransId="{D9F5F537-5FD2-4E6E-8919-F1CE09CBFF1E}"/>
    <dgm:cxn modelId="{271AE899-BD52-4708-9167-D8CE10D3368D}" type="presOf" srcId="{BE4100AA-8ED1-4F90-A9CC-77FE76EC3C02}" destId="{C96222AC-ADC0-4BF6-B2B6-3897C05333CB}" srcOrd="0" destOrd="0" presId="urn:microsoft.com/office/officeart/2011/layout/HexagonRadial"/>
    <dgm:cxn modelId="{BE995F6C-193E-453B-846D-EA40909EBA59}" type="presOf" srcId="{7D4622FB-47F4-48F7-A419-3D3C421D3C38}" destId="{8F12A715-2A37-4FC3-A3E9-5A413820D876}" srcOrd="0" destOrd="0" presId="urn:microsoft.com/office/officeart/2011/layout/HexagonRadial"/>
    <dgm:cxn modelId="{DE92764E-3E90-4A1C-82C9-335D09DD53A0}" type="presParOf" srcId="{C96222AC-ADC0-4BF6-B2B6-3897C05333CB}" destId="{6426B46D-F531-49D9-8D9E-B177F3101F73}" srcOrd="0" destOrd="0" presId="urn:microsoft.com/office/officeart/2011/layout/HexagonRadial"/>
    <dgm:cxn modelId="{21285C11-C0C7-4649-B126-EF5D45516663}" type="presParOf" srcId="{C96222AC-ADC0-4BF6-B2B6-3897C05333CB}" destId="{C73346BB-5787-4E0D-8C7D-6AEDA59E5985}" srcOrd="1" destOrd="0" presId="urn:microsoft.com/office/officeart/2011/layout/HexagonRadial"/>
    <dgm:cxn modelId="{C613C5DB-D078-4117-ADFB-3B87D0E200D9}" type="presParOf" srcId="{C73346BB-5787-4E0D-8C7D-6AEDA59E5985}" destId="{7F060032-20F4-4843-947B-7379B2A60701}" srcOrd="0" destOrd="0" presId="urn:microsoft.com/office/officeart/2011/layout/HexagonRadial"/>
    <dgm:cxn modelId="{95D2D60D-7753-4069-848B-C3007EEEC4E5}" type="presParOf" srcId="{C96222AC-ADC0-4BF6-B2B6-3897C05333CB}" destId="{4D674FB1-A6E6-4C4E-9E3D-8C6C6F6A64E0}" srcOrd="2" destOrd="0" presId="urn:microsoft.com/office/officeart/2011/layout/HexagonRadial"/>
    <dgm:cxn modelId="{24698F01-E764-42E5-A2C5-54EF496E5FA0}" type="presParOf" srcId="{C96222AC-ADC0-4BF6-B2B6-3897C05333CB}" destId="{36FDCF31-D00D-48C0-A0B4-7116C06690F9}" srcOrd="3" destOrd="0" presId="urn:microsoft.com/office/officeart/2011/layout/HexagonRadial"/>
    <dgm:cxn modelId="{3FC54C2A-F6AE-496D-A171-C2D77F5F1728}" type="presParOf" srcId="{36FDCF31-D00D-48C0-A0B4-7116C06690F9}" destId="{F7170FAC-9DB4-4D0D-8717-A439A3BB9B58}" srcOrd="0" destOrd="0" presId="urn:microsoft.com/office/officeart/2011/layout/HexagonRadial"/>
    <dgm:cxn modelId="{5FE9DBB8-B99E-4892-A974-8AB16425BEA9}" type="presParOf" srcId="{C96222AC-ADC0-4BF6-B2B6-3897C05333CB}" destId="{A55D5F5E-68BC-40D3-A923-F20A842F951E}" srcOrd="4" destOrd="0" presId="urn:microsoft.com/office/officeart/2011/layout/HexagonRadial"/>
    <dgm:cxn modelId="{983C1B5B-A6D2-47AF-A967-EED26E96160C}" type="presParOf" srcId="{C96222AC-ADC0-4BF6-B2B6-3897C05333CB}" destId="{5193FF36-A84D-408D-925A-DC9B3C813E95}" srcOrd="5" destOrd="0" presId="urn:microsoft.com/office/officeart/2011/layout/HexagonRadial"/>
    <dgm:cxn modelId="{D2D94E9F-A313-4159-8D26-E84199225BFE}" type="presParOf" srcId="{5193FF36-A84D-408D-925A-DC9B3C813E95}" destId="{AAF82BC7-E802-403F-B99D-4EF308943BE0}" srcOrd="0" destOrd="0" presId="urn:microsoft.com/office/officeart/2011/layout/HexagonRadial"/>
    <dgm:cxn modelId="{2AA75119-2059-4D51-B069-F4E4D6405E85}" type="presParOf" srcId="{C96222AC-ADC0-4BF6-B2B6-3897C05333CB}" destId="{DB31FB71-2B28-45D5-AD1A-9B9C0251247C}" srcOrd="6" destOrd="0" presId="urn:microsoft.com/office/officeart/2011/layout/HexagonRadial"/>
    <dgm:cxn modelId="{9F462A62-6FCD-4C7F-85CC-9129CF0B64B8}" type="presParOf" srcId="{C96222AC-ADC0-4BF6-B2B6-3897C05333CB}" destId="{9E0D70CA-E19E-4E98-94B4-BF498F329508}" srcOrd="7" destOrd="0" presId="urn:microsoft.com/office/officeart/2011/layout/HexagonRadial"/>
    <dgm:cxn modelId="{55D76067-998D-41CA-9AD7-D13C69981A7E}" type="presParOf" srcId="{9E0D70CA-E19E-4E98-94B4-BF498F329508}" destId="{34FB8585-2BFA-4BCA-AC9F-41E7EB0AD36D}" srcOrd="0" destOrd="0" presId="urn:microsoft.com/office/officeart/2011/layout/HexagonRadial"/>
    <dgm:cxn modelId="{EE0C0060-FD23-4DEF-9D04-53A5D8DC4789}" type="presParOf" srcId="{C96222AC-ADC0-4BF6-B2B6-3897C05333CB}" destId="{4291A9CA-0F0C-46EE-8F00-C9B039F5AF02}" srcOrd="8" destOrd="0" presId="urn:microsoft.com/office/officeart/2011/layout/HexagonRadial"/>
    <dgm:cxn modelId="{1A086509-B325-47A2-9C80-BFD60367E91E}" type="presParOf" srcId="{C96222AC-ADC0-4BF6-B2B6-3897C05333CB}" destId="{5E585214-0463-46F0-9151-966F6B56BADB}" srcOrd="9" destOrd="0" presId="urn:microsoft.com/office/officeart/2011/layout/HexagonRadial"/>
    <dgm:cxn modelId="{19D04062-F36E-4DD8-B7F5-9AA86CDFE4B9}" type="presParOf" srcId="{5E585214-0463-46F0-9151-966F6B56BADB}" destId="{AF009638-C173-4915-960D-37C70989DF3A}" srcOrd="0" destOrd="0" presId="urn:microsoft.com/office/officeart/2011/layout/HexagonRadial"/>
    <dgm:cxn modelId="{F1792E25-2DE8-46ED-9306-54B73CB23D56}" type="presParOf" srcId="{C96222AC-ADC0-4BF6-B2B6-3897C05333CB}" destId="{8F12A715-2A37-4FC3-A3E9-5A413820D876}" srcOrd="10" destOrd="0" presId="urn:microsoft.com/office/officeart/2011/layout/HexagonRadial"/>
    <dgm:cxn modelId="{AEA800D9-A5A1-407D-A239-19162B26966F}" type="presParOf" srcId="{C96222AC-ADC0-4BF6-B2B6-3897C05333CB}" destId="{E0FD54FE-6E50-4F52-8D7F-BD749A13B8E9}" srcOrd="11" destOrd="0" presId="urn:microsoft.com/office/officeart/2011/layout/HexagonRadial"/>
    <dgm:cxn modelId="{B88FDC17-4FBE-4E66-B65E-CB66328CA4A6}" type="presParOf" srcId="{E0FD54FE-6E50-4F52-8D7F-BD749A13B8E9}" destId="{4A6A6AAE-B3BB-4386-BE15-1C33703A05EB}" srcOrd="0" destOrd="0" presId="urn:microsoft.com/office/officeart/2011/layout/HexagonRadial"/>
    <dgm:cxn modelId="{2A0F97FB-0CDD-4A43-A5FC-D45067987324}" type="presParOf" srcId="{C96222AC-ADC0-4BF6-B2B6-3897C05333CB}" destId="{F7843967-EF3C-48D5-A005-A0B4EF18FEAA}" srcOrd="12" destOrd="0" presId="urn:microsoft.com/office/officeart/2011/layout/HexagonRadial"/>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A1429-ACFF-4CC0-8A5B-34BFEF67B651}">
      <dsp:nvSpPr>
        <dsp:cNvPr id="0" name=""/>
        <dsp:cNvSpPr/>
      </dsp:nvSpPr>
      <dsp:spPr>
        <a:xfrm>
          <a:off x="1400927" y="385459"/>
          <a:ext cx="4981328" cy="4981328"/>
        </a:xfrm>
        <a:prstGeom prst="pie">
          <a:avLst>
            <a:gd name="adj1" fmla="val 16200000"/>
            <a:gd name="adj2" fmla="val 18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b="1" kern="1200" dirty="0" smtClean="0">
              <a:solidFill>
                <a:srgbClr val="002060"/>
              </a:solidFill>
              <a:latin typeface="Times New Roman" panose="02020603050405020304" pitchFamily="18" charset="0"/>
              <a:cs typeface="Times New Roman" panose="02020603050405020304" pitchFamily="18" charset="0"/>
            </a:rPr>
            <a:t>Natural Science</a:t>
          </a:r>
          <a:endParaRPr lang="en-US" sz="3900" b="1" kern="1200" dirty="0">
            <a:solidFill>
              <a:srgbClr val="002060"/>
            </a:solidFill>
            <a:latin typeface="Times New Roman" panose="02020603050405020304" pitchFamily="18" charset="0"/>
            <a:cs typeface="Times New Roman" panose="02020603050405020304" pitchFamily="18" charset="0"/>
          </a:endParaRPr>
        </a:p>
      </dsp:txBody>
      <dsp:txXfrm>
        <a:off x="4026206" y="1441027"/>
        <a:ext cx="1779045" cy="1482538"/>
      </dsp:txXfrm>
    </dsp:sp>
    <dsp:sp modelId="{C7821B0E-78F3-4DFD-9A61-B1BAE7951990}">
      <dsp:nvSpPr>
        <dsp:cNvPr id="0" name=""/>
        <dsp:cNvSpPr/>
      </dsp:nvSpPr>
      <dsp:spPr>
        <a:xfrm>
          <a:off x="1298336" y="563364"/>
          <a:ext cx="4981328" cy="4981328"/>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b="1" kern="1200" dirty="0" smtClean="0">
              <a:solidFill>
                <a:srgbClr val="92D050"/>
              </a:solidFill>
              <a:latin typeface="Times New Roman" panose="02020603050405020304" pitchFamily="18" charset="0"/>
              <a:cs typeface="Times New Roman" panose="02020603050405020304" pitchFamily="18" charset="0"/>
            </a:rPr>
            <a:t>Social Science</a:t>
          </a:r>
          <a:endParaRPr lang="en-US" sz="3900" b="1" kern="1200" dirty="0">
            <a:solidFill>
              <a:srgbClr val="92D050"/>
            </a:solidFill>
            <a:latin typeface="Times New Roman" panose="02020603050405020304" pitchFamily="18" charset="0"/>
            <a:cs typeface="Times New Roman" panose="02020603050405020304" pitchFamily="18" charset="0"/>
          </a:endParaRPr>
        </a:p>
      </dsp:txBody>
      <dsp:txXfrm>
        <a:off x="2484366" y="3795297"/>
        <a:ext cx="2668568" cy="1304633"/>
      </dsp:txXfrm>
    </dsp:sp>
    <dsp:sp modelId="{B4A23CF4-53EF-47A5-8169-10696916E028}">
      <dsp:nvSpPr>
        <dsp:cNvPr id="0" name=""/>
        <dsp:cNvSpPr/>
      </dsp:nvSpPr>
      <dsp:spPr>
        <a:xfrm>
          <a:off x="1195744" y="385459"/>
          <a:ext cx="4981328" cy="4981328"/>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latin typeface="Times New Roman" panose="02020603050405020304" pitchFamily="18" charset="0"/>
              <a:cs typeface="Times New Roman" panose="02020603050405020304" pitchFamily="18" charset="0"/>
            </a:rPr>
            <a:t>Formal science</a:t>
          </a:r>
          <a:endParaRPr lang="en-US" sz="3900" b="1" kern="1200" dirty="0">
            <a:solidFill>
              <a:schemeClr val="tx1"/>
            </a:solidFill>
            <a:latin typeface="Times New Roman" panose="02020603050405020304" pitchFamily="18" charset="0"/>
            <a:cs typeface="Times New Roman" panose="02020603050405020304" pitchFamily="18" charset="0"/>
          </a:endParaRPr>
        </a:p>
      </dsp:txBody>
      <dsp:txXfrm>
        <a:off x="1772748" y="1441027"/>
        <a:ext cx="1779045" cy="1482538"/>
      </dsp:txXfrm>
    </dsp:sp>
    <dsp:sp modelId="{F3B14E66-2D5D-4D80-9A39-99778D24C20B}">
      <dsp:nvSpPr>
        <dsp:cNvPr id="0" name=""/>
        <dsp:cNvSpPr/>
      </dsp:nvSpPr>
      <dsp:spPr>
        <a:xfrm>
          <a:off x="1092971" y="77091"/>
          <a:ext cx="5598064" cy="5598064"/>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1998DF-203A-40F8-B368-74FB60F004C9}">
      <dsp:nvSpPr>
        <dsp:cNvPr id="0" name=""/>
        <dsp:cNvSpPr/>
      </dsp:nvSpPr>
      <dsp:spPr>
        <a:xfrm>
          <a:off x="989968" y="254681"/>
          <a:ext cx="5598064" cy="5598064"/>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F213E6-2FB8-4A29-B2D0-35CB3A7D7B08}">
      <dsp:nvSpPr>
        <dsp:cNvPr id="0" name=""/>
        <dsp:cNvSpPr/>
      </dsp:nvSpPr>
      <dsp:spPr>
        <a:xfrm>
          <a:off x="886965" y="77091"/>
          <a:ext cx="5598064" cy="5598064"/>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22458-2ACC-4F8D-9B8E-EDB7FAEB449A}">
      <dsp:nvSpPr>
        <dsp:cNvPr id="0" name=""/>
        <dsp:cNvSpPr/>
      </dsp:nvSpPr>
      <dsp:spPr>
        <a:xfrm>
          <a:off x="711054" y="567290"/>
          <a:ext cx="3777052" cy="3777052"/>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AEABE3-587F-476B-9AD1-EF8EC6D468DF}">
      <dsp:nvSpPr>
        <dsp:cNvPr id="0" name=""/>
        <dsp:cNvSpPr/>
      </dsp:nvSpPr>
      <dsp:spPr>
        <a:xfrm>
          <a:off x="711054" y="567290"/>
          <a:ext cx="3777052" cy="3777052"/>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D1179C-3050-4D17-A0B0-A46A44515A35}">
      <dsp:nvSpPr>
        <dsp:cNvPr id="0" name=""/>
        <dsp:cNvSpPr/>
      </dsp:nvSpPr>
      <dsp:spPr>
        <a:xfrm>
          <a:off x="711054" y="567290"/>
          <a:ext cx="3777052" cy="3777052"/>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64C447-AAB1-43EC-93FB-A62B78B39D58}">
      <dsp:nvSpPr>
        <dsp:cNvPr id="0" name=""/>
        <dsp:cNvSpPr/>
      </dsp:nvSpPr>
      <dsp:spPr>
        <a:xfrm>
          <a:off x="711054" y="567290"/>
          <a:ext cx="3777052" cy="3777052"/>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81DEF4-8E95-44A7-98B3-4306462F601C}">
      <dsp:nvSpPr>
        <dsp:cNvPr id="0" name=""/>
        <dsp:cNvSpPr/>
      </dsp:nvSpPr>
      <dsp:spPr>
        <a:xfrm>
          <a:off x="1730091" y="1586328"/>
          <a:ext cx="1738977" cy="173897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Algerian" panose="04020705040A02060702" pitchFamily="82" charset="0"/>
            </a:rPr>
            <a:t>Physical Science</a:t>
          </a:r>
          <a:endParaRPr lang="en-US" sz="2000" b="1" kern="1200" dirty="0">
            <a:solidFill>
              <a:schemeClr val="tx1"/>
            </a:solidFill>
            <a:latin typeface="Algerian" panose="04020705040A02060702" pitchFamily="82" charset="0"/>
          </a:endParaRPr>
        </a:p>
      </dsp:txBody>
      <dsp:txXfrm>
        <a:off x="1984758" y="1840995"/>
        <a:ext cx="1229643" cy="1229643"/>
      </dsp:txXfrm>
    </dsp:sp>
    <dsp:sp modelId="{09ACBFDD-7CF3-4B11-A91C-090CBBC792A6}">
      <dsp:nvSpPr>
        <dsp:cNvPr id="0" name=""/>
        <dsp:cNvSpPr/>
      </dsp:nvSpPr>
      <dsp:spPr>
        <a:xfrm>
          <a:off x="1990938" y="2471"/>
          <a:ext cx="1217284" cy="121728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B050"/>
              </a:solidFill>
            </a:rPr>
            <a:t>Physics</a:t>
          </a:r>
          <a:endParaRPr lang="en-US" sz="1600" b="1" kern="1200" dirty="0">
            <a:solidFill>
              <a:srgbClr val="00B050"/>
            </a:solidFill>
          </a:endParaRPr>
        </a:p>
      </dsp:txBody>
      <dsp:txXfrm>
        <a:off x="2169205" y="180738"/>
        <a:ext cx="860750" cy="860750"/>
      </dsp:txXfrm>
    </dsp:sp>
    <dsp:sp modelId="{A28692A6-A98E-4B32-BEC7-568AB47A8FE2}">
      <dsp:nvSpPr>
        <dsp:cNvPr id="0" name=""/>
        <dsp:cNvSpPr/>
      </dsp:nvSpPr>
      <dsp:spPr>
        <a:xfrm>
          <a:off x="3835642" y="1847174"/>
          <a:ext cx="1217284" cy="121728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rgbClr val="002060"/>
              </a:solidFill>
              <a:latin typeface="Times New Roman" panose="02020603050405020304" pitchFamily="18" charset="0"/>
              <a:cs typeface="Times New Roman" panose="02020603050405020304" pitchFamily="18" charset="0"/>
            </a:rPr>
            <a:t>Chemistry</a:t>
          </a:r>
          <a:endParaRPr lang="en-US" sz="1300" b="1" kern="1200" dirty="0">
            <a:solidFill>
              <a:srgbClr val="002060"/>
            </a:solidFill>
            <a:latin typeface="Times New Roman" panose="02020603050405020304" pitchFamily="18" charset="0"/>
            <a:cs typeface="Times New Roman" panose="02020603050405020304" pitchFamily="18" charset="0"/>
          </a:endParaRPr>
        </a:p>
      </dsp:txBody>
      <dsp:txXfrm>
        <a:off x="4013909" y="2025441"/>
        <a:ext cx="860750" cy="860750"/>
      </dsp:txXfrm>
    </dsp:sp>
    <dsp:sp modelId="{0FC1B7DC-8360-495C-A483-9EA105464D1D}">
      <dsp:nvSpPr>
        <dsp:cNvPr id="0" name=""/>
        <dsp:cNvSpPr/>
      </dsp:nvSpPr>
      <dsp:spPr>
        <a:xfrm>
          <a:off x="1990938" y="3691878"/>
          <a:ext cx="1217284" cy="121728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b="1" kern="1200" dirty="0" smtClean="0">
              <a:solidFill>
                <a:srgbClr val="FFFF00"/>
              </a:solidFill>
              <a:latin typeface="Times New Roman" panose="02020603050405020304" pitchFamily="18" charset="0"/>
              <a:cs typeface="Times New Roman" panose="02020603050405020304" pitchFamily="18" charset="0"/>
            </a:rPr>
            <a:t>Astronomy</a:t>
          </a:r>
          <a:endParaRPr lang="en-US" sz="1300" b="1" kern="1200" dirty="0">
            <a:solidFill>
              <a:srgbClr val="FFFF00"/>
            </a:solidFill>
            <a:latin typeface="Times New Roman" panose="02020603050405020304" pitchFamily="18" charset="0"/>
            <a:cs typeface="Times New Roman" panose="02020603050405020304" pitchFamily="18" charset="0"/>
          </a:endParaRPr>
        </a:p>
      </dsp:txBody>
      <dsp:txXfrm>
        <a:off x="2169205" y="3870145"/>
        <a:ext cx="860750" cy="860750"/>
      </dsp:txXfrm>
    </dsp:sp>
    <dsp:sp modelId="{A287AA50-9336-454E-A818-62F1E1844BB1}">
      <dsp:nvSpPr>
        <dsp:cNvPr id="0" name=""/>
        <dsp:cNvSpPr/>
      </dsp:nvSpPr>
      <dsp:spPr>
        <a:xfrm>
          <a:off x="146234" y="1847174"/>
          <a:ext cx="1217284" cy="121728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B0F0"/>
              </a:solidFill>
              <a:latin typeface="Times New Roman" panose="02020603050405020304" pitchFamily="18" charset="0"/>
              <a:cs typeface="Times New Roman" panose="02020603050405020304" pitchFamily="18" charset="0"/>
            </a:rPr>
            <a:t>Geology</a:t>
          </a:r>
          <a:endParaRPr lang="en-US" sz="1600" b="1" kern="1200" dirty="0">
            <a:solidFill>
              <a:srgbClr val="00B0F0"/>
            </a:solidFill>
            <a:latin typeface="Times New Roman" panose="02020603050405020304" pitchFamily="18" charset="0"/>
            <a:cs typeface="Times New Roman" panose="02020603050405020304" pitchFamily="18" charset="0"/>
          </a:endParaRPr>
        </a:p>
      </dsp:txBody>
      <dsp:txXfrm>
        <a:off x="324501" y="2025441"/>
        <a:ext cx="860750" cy="860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6B46D-F531-49D9-8D9E-B177F3101F73}">
      <dsp:nvSpPr>
        <dsp:cNvPr id="0" name=""/>
        <dsp:cNvSpPr/>
      </dsp:nvSpPr>
      <dsp:spPr>
        <a:xfrm>
          <a:off x="1839455" y="1600959"/>
          <a:ext cx="2034888" cy="1760261"/>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rgbClr val="00B0F0"/>
              </a:solidFill>
            </a:rPr>
            <a:t>Physics</a:t>
          </a:r>
          <a:endParaRPr lang="en-US" sz="1600" kern="1200" dirty="0">
            <a:solidFill>
              <a:srgbClr val="00B0F0"/>
            </a:solidFill>
          </a:endParaRPr>
        </a:p>
      </dsp:txBody>
      <dsp:txXfrm>
        <a:off x="2176665" y="1892659"/>
        <a:ext cx="1360468" cy="1176861"/>
      </dsp:txXfrm>
    </dsp:sp>
    <dsp:sp modelId="{F7170FAC-9DB4-4D0D-8717-A439A3BB9B58}">
      <dsp:nvSpPr>
        <dsp:cNvPr id="0" name=""/>
        <dsp:cNvSpPr/>
      </dsp:nvSpPr>
      <dsp:spPr>
        <a:xfrm>
          <a:off x="3113687" y="758793"/>
          <a:ext cx="767757" cy="66152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74FB1-A6E6-4C4E-9E3D-8C6C6F6A64E0}">
      <dsp:nvSpPr>
        <dsp:cNvPr id="0" name=""/>
        <dsp:cNvSpPr/>
      </dsp:nvSpPr>
      <dsp:spPr>
        <a:xfrm>
          <a:off x="2026898" y="0"/>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002060"/>
              </a:solidFill>
            </a:rPr>
            <a:t>Mechanics</a:t>
          </a:r>
          <a:endParaRPr lang="en-US" sz="1400" b="1" kern="1200" dirty="0">
            <a:solidFill>
              <a:srgbClr val="002060"/>
            </a:solidFill>
          </a:endParaRPr>
        </a:p>
      </dsp:txBody>
      <dsp:txXfrm>
        <a:off x="2303251" y="239078"/>
        <a:ext cx="1114870" cy="964493"/>
      </dsp:txXfrm>
    </dsp:sp>
    <dsp:sp modelId="{AAF82BC7-E802-403F-B99D-4EF308943BE0}">
      <dsp:nvSpPr>
        <dsp:cNvPr id="0" name=""/>
        <dsp:cNvSpPr/>
      </dsp:nvSpPr>
      <dsp:spPr>
        <a:xfrm>
          <a:off x="4009719" y="1995492"/>
          <a:ext cx="767757" cy="66152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D5F5E-68BC-40D3-A923-F20A842F951E}">
      <dsp:nvSpPr>
        <dsp:cNvPr id="0" name=""/>
        <dsp:cNvSpPr/>
      </dsp:nvSpPr>
      <dsp:spPr>
        <a:xfrm>
          <a:off x="3556260" y="887326"/>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kern="1200" dirty="0" smtClean="0">
              <a:solidFill>
                <a:srgbClr val="FFFF00"/>
              </a:solidFill>
            </a:rPr>
            <a:t>Light</a:t>
          </a:r>
          <a:endParaRPr lang="en-US" sz="900" kern="1200" dirty="0">
            <a:solidFill>
              <a:srgbClr val="FFFF00"/>
            </a:solidFill>
          </a:endParaRPr>
        </a:p>
      </dsp:txBody>
      <dsp:txXfrm>
        <a:off x="3832613" y="1126404"/>
        <a:ext cx="1114870" cy="964493"/>
      </dsp:txXfrm>
    </dsp:sp>
    <dsp:sp modelId="{34FB8585-2BFA-4BCA-AC9F-41E7EB0AD36D}">
      <dsp:nvSpPr>
        <dsp:cNvPr id="0" name=""/>
        <dsp:cNvSpPr/>
      </dsp:nvSpPr>
      <dsp:spPr>
        <a:xfrm>
          <a:off x="3387277" y="3391492"/>
          <a:ext cx="767757" cy="66152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1FB71-2B28-45D5-AD1A-9B9C0251247C}">
      <dsp:nvSpPr>
        <dsp:cNvPr id="0" name=""/>
        <dsp:cNvSpPr/>
      </dsp:nvSpPr>
      <dsp:spPr>
        <a:xfrm>
          <a:off x="3556260" y="2631707"/>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75000"/>
                </a:schemeClr>
              </a:solidFill>
            </a:rPr>
            <a:t>Heat</a:t>
          </a:r>
          <a:endParaRPr lang="en-US" sz="1600" kern="1200" dirty="0">
            <a:solidFill>
              <a:schemeClr val="accent6">
                <a:lumMod val="75000"/>
              </a:schemeClr>
            </a:solidFill>
          </a:endParaRPr>
        </a:p>
      </dsp:txBody>
      <dsp:txXfrm>
        <a:off x="3832613" y="2870785"/>
        <a:ext cx="1114870" cy="964493"/>
      </dsp:txXfrm>
    </dsp:sp>
    <dsp:sp modelId="{AF009638-C173-4915-960D-37C70989DF3A}">
      <dsp:nvSpPr>
        <dsp:cNvPr id="0" name=""/>
        <dsp:cNvSpPr/>
      </dsp:nvSpPr>
      <dsp:spPr>
        <a:xfrm>
          <a:off x="1843242" y="3536402"/>
          <a:ext cx="767757" cy="66152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1A9CA-0F0C-46EE-8F00-C9B039F5AF02}">
      <dsp:nvSpPr>
        <dsp:cNvPr id="0" name=""/>
        <dsp:cNvSpPr/>
      </dsp:nvSpPr>
      <dsp:spPr>
        <a:xfrm>
          <a:off x="2026898" y="3520026"/>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1" kern="1200" dirty="0" smtClean="0">
              <a:solidFill>
                <a:schemeClr val="tx1"/>
              </a:solidFill>
            </a:rPr>
            <a:t>Thermodynamics</a:t>
          </a:r>
          <a:endParaRPr lang="en-US" sz="900" b="1" kern="1200" dirty="0">
            <a:solidFill>
              <a:schemeClr val="tx1"/>
            </a:solidFill>
          </a:endParaRPr>
        </a:p>
      </dsp:txBody>
      <dsp:txXfrm>
        <a:off x="2303251" y="3759104"/>
        <a:ext cx="1114870" cy="964493"/>
      </dsp:txXfrm>
    </dsp:sp>
    <dsp:sp modelId="{4A6A6AAE-B3BB-4386-BE15-1C33703A05EB}">
      <dsp:nvSpPr>
        <dsp:cNvPr id="0" name=""/>
        <dsp:cNvSpPr/>
      </dsp:nvSpPr>
      <dsp:spPr>
        <a:xfrm>
          <a:off x="932536" y="2300200"/>
          <a:ext cx="767757" cy="66152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2A715-2A37-4FC3-A3E9-5A413820D876}">
      <dsp:nvSpPr>
        <dsp:cNvPr id="0" name=""/>
        <dsp:cNvSpPr/>
      </dsp:nvSpPr>
      <dsp:spPr>
        <a:xfrm>
          <a:off x="490436" y="2632699"/>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2">
                  <a:lumMod val="50000"/>
                </a:schemeClr>
              </a:solidFill>
            </a:rPr>
            <a:t>EMT</a:t>
          </a:r>
          <a:endParaRPr lang="en-US" sz="1600" b="1" kern="1200" dirty="0">
            <a:solidFill>
              <a:schemeClr val="accent2">
                <a:lumMod val="50000"/>
              </a:schemeClr>
            </a:solidFill>
          </a:endParaRPr>
        </a:p>
      </dsp:txBody>
      <dsp:txXfrm>
        <a:off x="766789" y="2871777"/>
        <a:ext cx="1114870" cy="964493"/>
      </dsp:txXfrm>
    </dsp:sp>
    <dsp:sp modelId="{F7843967-EF3C-48D5-A005-A0B4EF18FEAA}">
      <dsp:nvSpPr>
        <dsp:cNvPr id="0" name=""/>
        <dsp:cNvSpPr/>
      </dsp:nvSpPr>
      <dsp:spPr>
        <a:xfrm>
          <a:off x="490436" y="885341"/>
          <a:ext cx="1667576" cy="1442649"/>
        </a:xfrm>
        <a:prstGeom prst="hexagon">
          <a:avLst>
            <a:gd name="adj" fmla="val 2857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92D050"/>
              </a:solidFill>
            </a:rPr>
            <a:t>Optics</a:t>
          </a:r>
          <a:endParaRPr lang="en-US" sz="1600" b="1" kern="1200" dirty="0">
            <a:solidFill>
              <a:srgbClr val="92D050"/>
            </a:solidFill>
          </a:endParaRPr>
        </a:p>
      </dsp:txBody>
      <dsp:txXfrm>
        <a:off x="766789" y="1124419"/>
        <a:ext cx="1114870" cy="964493"/>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12/11/2023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12/11/2023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1116106"/>
            <a:ext cx="8679915" cy="2708127"/>
          </a:xfrm>
        </p:spPr>
        <p:txBody>
          <a:bodyPr>
            <a:normAutofit fontScale="90000"/>
          </a:bodyPr>
          <a:lstStyle/>
          <a:p>
            <a:r>
              <a:rPr lang="en-US" dirty="0">
                <a:solidFill>
                  <a:srgbClr val="002060"/>
                </a:solidFill>
                <a:latin typeface="Old English Text MT" panose="03040902040508030806" pitchFamily="66" charset="0"/>
              </a:rPr>
              <a:t>Applied Physics(C. Sc.)</a:t>
            </a:r>
            <a:br>
              <a:rPr lang="en-US" dirty="0">
                <a:solidFill>
                  <a:srgbClr val="002060"/>
                </a:solidFill>
                <a:latin typeface="Old English Text MT" panose="03040902040508030806" pitchFamily="66" charset="0"/>
              </a:rPr>
            </a:br>
            <a:r>
              <a:rPr lang="en-US" sz="2200" b="1" dirty="0">
                <a:solidFill>
                  <a:srgbClr val="00B0F0"/>
                </a:solidFill>
                <a:latin typeface="Times New Roman" panose="02020603050405020304" pitchFamily="18" charset="0"/>
                <a:cs typeface="Times New Roman" panose="02020603050405020304" pitchFamily="18" charset="0"/>
              </a:rPr>
              <a:t>BS CS   Semester-I </a:t>
            </a:r>
            <a:r>
              <a:rPr lang="en-US" sz="2200" b="1" dirty="0" err="1">
                <a:solidFill>
                  <a:srgbClr val="00B0F0"/>
                </a:solidFill>
                <a:latin typeface="Times New Roman" panose="02020603050405020304" pitchFamily="18" charset="0"/>
                <a:cs typeface="Times New Roman" panose="02020603050405020304" pitchFamily="18" charset="0"/>
              </a:rPr>
              <a:t>Cource</a:t>
            </a:r>
            <a:r>
              <a:rPr lang="en-US" sz="2200" b="1" dirty="0">
                <a:solidFill>
                  <a:srgbClr val="00B0F0"/>
                </a:solidFill>
                <a:latin typeface="Times New Roman" panose="02020603050405020304" pitchFamily="18" charset="0"/>
                <a:cs typeface="Times New Roman" panose="02020603050405020304" pitchFamily="18" charset="0"/>
              </a:rPr>
              <a:t> Code: </a:t>
            </a:r>
            <a:br>
              <a:rPr lang="en-US" sz="2200" b="1" dirty="0">
                <a:solidFill>
                  <a:srgbClr val="00B0F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L=1(Physics as natural science</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4000" b="1" dirty="0">
                <a:solidFill>
                  <a:srgbClr val="FFFF00"/>
                </a:solidFill>
                <a:latin typeface="Times New Roman" panose="02020603050405020304" pitchFamily="18" charset="0"/>
                <a:cs typeface="Times New Roman" panose="02020603050405020304" pitchFamily="18" charset="0"/>
              </a:rPr>
              <a:t>IUB &amp; All Affiliated Colleges.</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5300" b="1" dirty="0">
                <a:solidFill>
                  <a:srgbClr val="00B050"/>
                </a:solidFill>
                <a:latin typeface="Times New Roman" panose="02020603050405020304" pitchFamily="18" charset="0"/>
                <a:cs typeface="Times New Roman" panose="02020603050405020304" pitchFamily="18" charset="0"/>
              </a:rPr>
              <a:t>Reality Awards Boost Up </a:t>
            </a:r>
            <a:r>
              <a:rPr lang="en-US" sz="5300" b="1" dirty="0" smtClean="0">
                <a:solidFill>
                  <a:srgbClr val="00B050"/>
                </a:solidFill>
                <a:latin typeface="Times New Roman" panose="02020603050405020304" pitchFamily="18" charset="0"/>
                <a:cs typeface="Times New Roman" panose="02020603050405020304" pitchFamily="18" charset="0"/>
              </a:rPr>
              <a:t/>
            </a:r>
            <a:br>
              <a:rPr lang="en-US" sz="5300" b="1" dirty="0" smtClean="0">
                <a:solidFill>
                  <a:srgbClr val="00B050"/>
                </a:solidFill>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p:txBody>
          <a:bodyPr/>
          <a:lstStyle/>
          <a:p>
            <a:r>
              <a:rPr lang="en-US" dirty="0" smtClean="0">
                <a:solidFill>
                  <a:srgbClr val="7030A0"/>
                </a:solidFill>
              </a:rPr>
              <a:t>Rushmat Ali</a:t>
            </a:r>
          </a:p>
          <a:p>
            <a:r>
              <a:rPr lang="en-US" dirty="0" smtClean="0"/>
              <a:t>Assistant Professor of Physics</a:t>
            </a:r>
          </a:p>
          <a:p>
            <a:r>
              <a:rPr lang="en-US" dirty="0" smtClean="0">
                <a:solidFill>
                  <a:srgbClr val="FFFF00"/>
                </a:solidFill>
              </a:rPr>
              <a:t>Govt. Kh. F. Graduate Colleges R. Y. Khan</a:t>
            </a:r>
            <a:endParaRPr lang="en-US" dirty="0">
              <a:solidFill>
                <a:srgbClr val="FFFF00"/>
              </a:solidFill>
            </a:endParaRPr>
          </a:p>
        </p:txBody>
      </p:sp>
    </p:spTree>
    <p:extLst>
      <p:ext uri="{BB962C8B-B14F-4D97-AF65-F5344CB8AC3E}">
        <p14:creationId xmlns:p14="http://schemas.microsoft.com/office/powerpoint/2010/main" val="602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733" y="103014"/>
            <a:ext cx="8679915" cy="615443"/>
          </a:xfrm>
        </p:spPr>
        <p:txBody>
          <a:bodyPr>
            <a:normAutofit fontScale="90000"/>
          </a:bodyPr>
          <a:lstStyle/>
          <a:p>
            <a:r>
              <a:rPr lang="en-US" sz="4000" dirty="0" smtClean="0">
                <a:solidFill>
                  <a:srgbClr val="FF0000"/>
                </a:solidFill>
                <a:latin typeface="Algerian" panose="04020705040A02060702" pitchFamily="82" charset="0"/>
              </a:rPr>
              <a:t>What is Natural </a:t>
            </a:r>
            <a:r>
              <a:rPr lang="en-US" sz="4000" dirty="0" err="1" smtClean="0">
                <a:solidFill>
                  <a:srgbClr val="FF0000"/>
                </a:solidFill>
                <a:latin typeface="Algerian" panose="04020705040A02060702" pitchFamily="82" charset="0"/>
              </a:rPr>
              <a:t>Scienc</a:t>
            </a:r>
            <a:r>
              <a:rPr lang="en-US" sz="4000" dirty="0" smtClean="0">
                <a:solidFill>
                  <a:srgbClr val="FF0000"/>
                </a:solidFill>
                <a:latin typeface="Algerian" panose="04020705040A02060702" pitchFamily="82" charset="0"/>
              </a:rPr>
              <a:t>?</a:t>
            </a:r>
            <a:endParaRPr lang="en-US" sz="4000"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339634" y="718458"/>
            <a:ext cx="11273245" cy="5708468"/>
          </a:xfrm>
        </p:spPr>
        <p:txBody>
          <a:bodyPr/>
          <a:lstStyle/>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Science</a:t>
            </a:r>
            <a:r>
              <a:rPr lang="en-US" b="1" dirty="0" smtClean="0">
                <a:solidFill>
                  <a:schemeClr val="tx1"/>
                </a:solidFill>
                <a:latin typeface="Times New Roman" panose="02020603050405020304" pitchFamily="18" charset="0"/>
                <a:cs typeface="Times New Roman" panose="02020603050405020304" pitchFamily="18" charset="0"/>
              </a:rPr>
              <a:t>: It </a:t>
            </a:r>
            <a:r>
              <a:rPr lang="en-US" b="1" dirty="0">
                <a:solidFill>
                  <a:schemeClr val="tx1"/>
                </a:solidFill>
                <a:latin typeface="Times New Roman" panose="02020603050405020304" pitchFamily="18" charset="0"/>
                <a:cs typeface="Times New Roman" panose="02020603050405020304" pitchFamily="18" charset="0"/>
              </a:rPr>
              <a:t>originally came from the Latin word </a:t>
            </a:r>
            <a:r>
              <a:rPr lang="en-US" b="1" dirty="0" err="1">
                <a:solidFill>
                  <a:schemeClr val="tx1"/>
                </a:solidFill>
                <a:latin typeface="Times New Roman" panose="02020603050405020304" pitchFamily="18" charset="0"/>
                <a:cs typeface="Times New Roman" panose="02020603050405020304" pitchFamily="18" charset="0"/>
              </a:rPr>
              <a:t>scientia</a:t>
            </a:r>
            <a:r>
              <a:rPr lang="en-US" b="1" dirty="0">
                <a:solidFill>
                  <a:schemeClr val="tx1"/>
                </a:solidFill>
                <a:latin typeface="Times New Roman" panose="02020603050405020304" pitchFamily="18" charset="0"/>
                <a:cs typeface="Times New Roman" panose="02020603050405020304" pitchFamily="18" charset="0"/>
              </a:rPr>
              <a:t> which meant knowledge, a knowing, expertness, or </a:t>
            </a:r>
            <a:r>
              <a:rPr lang="en-US" b="1" dirty="0" smtClean="0">
                <a:solidFill>
                  <a:schemeClr val="tx1"/>
                </a:solidFill>
                <a:latin typeface="Times New Roman" panose="02020603050405020304" pitchFamily="18" charset="0"/>
                <a:cs typeface="Times New Roman" panose="02020603050405020304" pitchFamily="18" charset="0"/>
              </a:rPr>
              <a:t>experience</a:t>
            </a:r>
          </a:p>
          <a:p>
            <a:pPr marL="342900" indent="-342900" algn="l">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By the late 14th century, science meant, in English, collective knowledge. </a:t>
            </a:r>
            <a:endParaRPr lang="en-US" b="1"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But </a:t>
            </a:r>
            <a:r>
              <a:rPr lang="en-US" b="1" dirty="0">
                <a:solidFill>
                  <a:schemeClr val="tx1"/>
                </a:solidFill>
                <a:latin typeface="Times New Roman" panose="02020603050405020304" pitchFamily="18" charset="0"/>
                <a:cs typeface="Times New Roman" panose="02020603050405020304" pitchFamily="18" charset="0"/>
              </a:rPr>
              <a:t>it has consistently carried the meaning of being a socially embedded activity: </a:t>
            </a:r>
            <a:endParaRPr lang="en-US" b="1"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People </a:t>
            </a:r>
            <a:r>
              <a:rPr lang="en-US" b="1" dirty="0">
                <a:solidFill>
                  <a:schemeClr val="tx1"/>
                </a:solidFill>
                <a:latin typeface="Times New Roman" panose="02020603050405020304" pitchFamily="18" charset="0"/>
                <a:cs typeface="Times New Roman" panose="02020603050405020304" pitchFamily="18" charset="0"/>
              </a:rPr>
              <a:t>seeking, systematising and sharing knowledge</a:t>
            </a:r>
            <a:r>
              <a:rPr lang="en-US" b="1" dirty="0" smtClean="0">
                <a:solidFill>
                  <a:schemeClr val="tx1"/>
                </a:solidFill>
                <a:latin typeface="Times New Roman" panose="02020603050405020304" pitchFamily="18" charset="0"/>
                <a:cs typeface="Times New Roman" panose="02020603050405020304" pitchFamily="18" charset="0"/>
              </a:rPr>
              <a:t>.</a:t>
            </a:r>
          </a:p>
          <a:p>
            <a:pPr algn="l"/>
            <a:r>
              <a:rPr lang="en-US" sz="2400" b="1" dirty="0">
                <a:solidFill>
                  <a:schemeClr val="tx1"/>
                </a:solidFill>
                <a:latin typeface="Times New Roman" panose="02020603050405020304" pitchFamily="18" charset="0"/>
                <a:cs typeface="Times New Roman" panose="02020603050405020304" pitchFamily="18" charset="0"/>
              </a:rPr>
              <a:t>What is the full form of science?</a:t>
            </a: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meaning of the word “science” has changed over time. </a:t>
            </a:r>
            <a:endParaRPr lang="en-US" b="1" dirty="0" smtClean="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We don't know exactly who coined that term </a:t>
            </a:r>
            <a:r>
              <a:rPr lang="en-US" b="1" dirty="0" smtClean="0">
                <a:solidFill>
                  <a:schemeClr val="tx1"/>
                </a:solidFill>
                <a:latin typeface="Times New Roman" panose="02020603050405020304" pitchFamily="18" charset="0"/>
                <a:cs typeface="Times New Roman" panose="02020603050405020304" pitchFamily="18" charset="0"/>
              </a:rPr>
              <a:t>first” </a:t>
            </a:r>
          </a:p>
          <a:p>
            <a:pPr marL="342900" indent="-342900" algn="l">
              <a:buFont typeface="Wingdings" panose="05000000000000000000" pitchFamily="2" charset="2"/>
              <a:buChar char="v"/>
            </a:pPr>
            <a:r>
              <a:rPr lang="en-US" b="1" dirty="0" err="1" smtClean="0">
                <a:solidFill>
                  <a:schemeClr val="tx1"/>
                </a:solidFill>
                <a:latin typeface="Times New Roman" panose="02020603050405020304" pitchFamily="18" charset="0"/>
                <a:cs typeface="Times New Roman" panose="02020603050405020304" pitchFamily="18" charset="0"/>
              </a:rPr>
              <a:t>Goldsby</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said. “Although, we do know that it was philosopher </a:t>
            </a:r>
            <a:r>
              <a:rPr lang="en-US" b="1" dirty="0">
                <a:solidFill>
                  <a:srgbClr val="00B0F0"/>
                </a:solidFill>
                <a:latin typeface="Times New Roman" panose="02020603050405020304" pitchFamily="18" charset="0"/>
                <a:cs typeface="Times New Roman" panose="02020603050405020304" pitchFamily="18" charset="0"/>
              </a:rPr>
              <a:t>William Whewell </a:t>
            </a:r>
            <a:r>
              <a:rPr lang="en-US" b="1" dirty="0">
                <a:solidFill>
                  <a:schemeClr val="tx1"/>
                </a:solidFill>
                <a:latin typeface="Times New Roman" panose="02020603050405020304" pitchFamily="18" charset="0"/>
                <a:cs typeface="Times New Roman" panose="02020603050405020304" pitchFamily="18" charset="0"/>
              </a:rPr>
              <a:t>who first coined the term 'scientist</a:t>
            </a: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Systematic</a:t>
            </a:r>
            <a:r>
              <a:rPr lang="en-US" b="1" dirty="0">
                <a:solidFill>
                  <a:schemeClr val="tx1"/>
                </a:solidFill>
                <a:latin typeface="Times New Roman" panose="02020603050405020304" pitchFamily="18" charset="0"/>
                <a:cs typeface="Times New Roman" panose="02020603050405020304" pitchFamily="18" charset="0"/>
              </a:rPr>
              <a:t>, comprehensive, investigation and exploration of natural, causes and effect is the full form of Science</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Types of Sciences:</a:t>
            </a:r>
          </a:p>
          <a:p>
            <a:pPr marL="342900" indent="-34290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There are 3 types of sciences:</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653344322"/>
              </p:ext>
            </p:extLst>
          </p:nvPr>
        </p:nvGraphicFramePr>
        <p:xfrm>
          <a:off x="2756647" y="201706"/>
          <a:ext cx="7578001" cy="5930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45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4"/>
                                        </p:tgtEl>
                                      </p:cBhvr>
                                    </p:animEffect>
                                    <p:set>
                                      <p:cBhvr>
                                        <p:cTn id="8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4"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7" y="1"/>
            <a:ext cx="8679915" cy="590688"/>
          </a:xfrm>
        </p:spPr>
        <p:txBody>
          <a:bodyPr>
            <a:noAutofit/>
          </a:bodyPr>
          <a:lstStyle/>
          <a:p>
            <a:r>
              <a:rPr lang="en-US" sz="4000" b="1" dirty="0" smtClean="0">
                <a:solidFill>
                  <a:schemeClr val="tx1"/>
                </a:solidFill>
                <a:latin typeface="Algerian" panose="04020705040A02060702" pitchFamily="82" charset="0"/>
              </a:rPr>
              <a:t>Types of </a:t>
            </a:r>
            <a:r>
              <a:rPr lang="en-US" sz="4000" b="1" dirty="0" smtClean="0">
                <a:solidFill>
                  <a:schemeClr val="tx1"/>
                </a:solidFill>
                <a:latin typeface="Algerian" panose="04020705040A02060702" pitchFamily="82" charset="0"/>
              </a:rPr>
              <a:t>Science:</a:t>
            </a:r>
            <a:endParaRPr lang="en-US" sz="4000" b="1"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248195" y="590689"/>
            <a:ext cx="11495314" cy="6267311"/>
          </a:xfrm>
        </p:spPr>
        <p:txBody>
          <a:bodyPr>
            <a:normAutofit fontScale="70000" lnSpcReduction="20000"/>
          </a:bodyPr>
          <a:lstStyle/>
          <a:p>
            <a:pPr marL="285750" indent="-285750" algn="l">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Formal </a:t>
            </a:r>
            <a:r>
              <a:rPr lang="en-US" sz="2400" b="1" dirty="0" smtClean="0">
                <a:solidFill>
                  <a:srgbClr val="FF0000"/>
                </a:solidFill>
                <a:latin typeface="Times New Roman" panose="02020603050405020304" pitchFamily="18" charset="0"/>
                <a:cs typeface="Times New Roman" panose="02020603050405020304" pitchFamily="18" charset="0"/>
              </a:rPr>
              <a:t>science: </a:t>
            </a:r>
            <a:r>
              <a:rPr lang="en-US" sz="2400" b="1" dirty="0" smtClean="0">
                <a:solidFill>
                  <a:schemeClr val="tx1"/>
                </a:solidFill>
                <a:latin typeface="Times New Roman" panose="02020603050405020304" pitchFamily="18" charset="0"/>
                <a:cs typeface="Times New Roman" panose="02020603050405020304" pitchFamily="18" charset="0"/>
              </a:rPr>
              <a:t>It</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is a branch of science studying disciplines concerned with abstract structures described by formal systems, such as logic, mathematics, statistics, theoretical computer science, artificial intelligence, information theory, game theory, systems theory, decision theory, and theoretical linguistics.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formal sciences aid the natural and social sciences by providing information about the structures used to describe the physical world, and what inferences may be made about them</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sz="2400" b="1" dirty="0">
                <a:solidFill>
                  <a:srgbClr val="00B0F0"/>
                </a:solidFill>
                <a:latin typeface="Times New Roman" panose="02020603050405020304" pitchFamily="18" charset="0"/>
                <a:cs typeface="Times New Roman" panose="02020603050405020304" pitchFamily="18" charset="0"/>
              </a:rPr>
              <a:t>Social </a:t>
            </a:r>
            <a:r>
              <a:rPr lang="en-US" sz="2400" b="1" dirty="0" smtClean="0">
                <a:solidFill>
                  <a:srgbClr val="00B0F0"/>
                </a:solidFill>
                <a:latin typeface="Times New Roman" panose="02020603050405020304" pitchFamily="18" charset="0"/>
                <a:cs typeface="Times New Roman" panose="02020603050405020304" pitchFamily="18" charset="0"/>
              </a:rPr>
              <a:t>science: </a:t>
            </a:r>
            <a:r>
              <a:rPr lang="en-US" b="1" dirty="0" smtClean="0">
                <a:solidFill>
                  <a:schemeClr val="tx1"/>
                </a:solidFill>
                <a:latin typeface="Times New Roman" panose="02020603050405020304" pitchFamily="18" charset="0"/>
                <a:cs typeface="Times New Roman" panose="02020603050405020304" pitchFamily="18" charset="0"/>
              </a:rPr>
              <a:t>It is </a:t>
            </a:r>
            <a:r>
              <a:rPr lang="en-US" b="1" dirty="0">
                <a:solidFill>
                  <a:schemeClr val="tx1"/>
                </a:solidFill>
                <a:latin typeface="Times New Roman" panose="02020603050405020304" pitchFamily="18" charset="0"/>
                <a:cs typeface="Times New Roman" panose="02020603050405020304" pitchFamily="18" charset="0"/>
              </a:rPr>
              <a:t>one of the branches of science, devoted to the study of societies and the relationships among individuals within those societies.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term was formerly used to refer to the field of sociology, the original "science of society", established in the 18th century</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In addition to sociology, it now encompasses a wide array of academic disciplines, including anthropology, archaeology, economics, human geography, linguistics, management science, communication science, and political </a:t>
            </a:r>
            <a:r>
              <a:rPr lang="en-US" b="1" dirty="0" smtClean="0">
                <a:solidFill>
                  <a:schemeClr val="tx1"/>
                </a:solidFill>
                <a:latin typeface="Times New Roman" panose="02020603050405020304" pitchFamily="18" charset="0"/>
                <a:cs typeface="Times New Roman" panose="02020603050405020304" pitchFamily="18" charset="0"/>
              </a:rPr>
              <a:t>science.</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Positivist </a:t>
            </a:r>
            <a:r>
              <a:rPr lang="en-US" b="1" dirty="0">
                <a:solidFill>
                  <a:schemeClr val="tx1"/>
                </a:solidFill>
                <a:latin typeface="Times New Roman" panose="02020603050405020304" pitchFamily="18" charset="0"/>
                <a:cs typeface="Times New Roman" panose="02020603050405020304" pitchFamily="18" charset="0"/>
              </a:rPr>
              <a:t>social scientists use methods resembling those used in the natural sciences as tools for understanding societies, and so define science in its stricter modern sense</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Interpretivist or speculative social scientists, by contrast, may use social critique or symbolic interpretation rather than constructing empirically falsifiable theories, and thus treat science in its broader sense.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In </a:t>
            </a:r>
            <a:r>
              <a:rPr lang="en-US" b="1" dirty="0">
                <a:solidFill>
                  <a:schemeClr val="tx1"/>
                </a:solidFill>
                <a:latin typeface="Times New Roman" panose="02020603050405020304" pitchFamily="18" charset="0"/>
                <a:cs typeface="Times New Roman" panose="02020603050405020304" pitchFamily="18" charset="0"/>
              </a:rPr>
              <a:t>modern academic practice, researchers are often eclectic, using </a:t>
            </a:r>
            <a:r>
              <a:rPr lang="en-US" b="1" dirty="0" smtClean="0">
                <a:solidFill>
                  <a:schemeClr val="tx1"/>
                </a:solidFill>
                <a:latin typeface="Times New Roman" panose="02020603050405020304" pitchFamily="18" charset="0"/>
                <a:cs typeface="Times New Roman" panose="02020603050405020304" pitchFamily="18" charset="0"/>
              </a:rPr>
              <a:t>multiple.</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term social research has also acquired a degree of autonomy as practitioners from various disciplines share similar goals and methods.</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2400" b="1" dirty="0">
                <a:solidFill>
                  <a:srgbClr val="7030A0"/>
                </a:solidFill>
                <a:latin typeface="Times New Roman" panose="02020603050405020304" pitchFamily="18" charset="0"/>
                <a:cs typeface="Times New Roman" panose="02020603050405020304" pitchFamily="18" charset="0"/>
              </a:rPr>
              <a:t>Natural </a:t>
            </a:r>
            <a:r>
              <a:rPr lang="en-US" sz="2400" b="1" dirty="0" smtClean="0">
                <a:solidFill>
                  <a:srgbClr val="7030A0"/>
                </a:solidFill>
                <a:latin typeface="Times New Roman" panose="02020603050405020304" pitchFamily="18" charset="0"/>
                <a:cs typeface="Times New Roman" panose="02020603050405020304" pitchFamily="18" charset="0"/>
              </a:rPr>
              <a:t>science: It</a:t>
            </a:r>
            <a:r>
              <a:rPr lang="en-US" b="1" dirty="0" smtClean="0">
                <a:solidFill>
                  <a:schemeClr val="tx1"/>
                </a:solidFill>
                <a:latin typeface="Times New Roman" panose="02020603050405020304" pitchFamily="18" charset="0"/>
                <a:cs typeface="Times New Roman" panose="02020603050405020304" pitchFamily="18" charset="0"/>
              </a:rPr>
              <a:t> is </a:t>
            </a:r>
            <a:r>
              <a:rPr lang="en-US" b="1" dirty="0">
                <a:solidFill>
                  <a:schemeClr val="tx1"/>
                </a:solidFill>
                <a:latin typeface="Times New Roman" panose="02020603050405020304" pitchFamily="18" charset="0"/>
                <a:cs typeface="Times New Roman" panose="02020603050405020304" pitchFamily="18" charset="0"/>
              </a:rPr>
              <a:t>one of the branches of science concerned with the description, understanding and prediction of natural phenomena, based on empirical evidence from observation and experimentation</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Natural </a:t>
            </a:r>
            <a:r>
              <a:rPr lang="en-US" b="1" dirty="0">
                <a:solidFill>
                  <a:schemeClr val="tx1"/>
                </a:solidFill>
                <a:latin typeface="Times New Roman" panose="02020603050405020304" pitchFamily="18" charset="0"/>
                <a:cs typeface="Times New Roman" panose="02020603050405020304" pitchFamily="18" charset="0"/>
              </a:rPr>
              <a:t>science can be divided into two main branches: life science and physical science.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These </a:t>
            </a:r>
            <a:r>
              <a:rPr lang="en-US" b="1" dirty="0">
                <a:solidFill>
                  <a:schemeClr val="tx1"/>
                </a:solidFill>
                <a:latin typeface="Times New Roman" panose="02020603050405020304" pitchFamily="18" charset="0"/>
                <a:cs typeface="Times New Roman" panose="02020603050405020304" pitchFamily="18" charset="0"/>
              </a:rPr>
              <a:t>branches of natural science may be further divided into more specialized branches (also known as fields).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As </a:t>
            </a:r>
            <a:r>
              <a:rPr lang="en-US" b="1" dirty="0">
                <a:solidFill>
                  <a:schemeClr val="tx1"/>
                </a:solidFill>
                <a:latin typeface="Times New Roman" panose="02020603050405020304" pitchFamily="18" charset="0"/>
                <a:cs typeface="Times New Roman" panose="02020603050405020304" pitchFamily="18" charset="0"/>
              </a:rPr>
              <a:t>empirical sciences, natural sciences use tools from the formal sciences, such as mathematics and logic, converting information about nature into measurements which can be explained as clear statements of the "laws of nature</a:t>
            </a:r>
            <a:r>
              <a:rPr lang="en-US" b="1" dirty="0" smtClean="0">
                <a:solidFill>
                  <a:schemeClr val="tx1"/>
                </a:solidFill>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Modern </a:t>
            </a:r>
            <a:r>
              <a:rPr lang="en-US" b="1" dirty="0">
                <a:solidFill>
                  <a:schemeClr val="tx1"/>
                </a:solidFill>
                <a:latin typeface="Times New Roman" panose="02020603050405020304" pitchFamily="18" charset="0"/>
                <a:cs typeface="Times New Roman" panose="02020603050405020304" pitchFamily="18" charset="0"/>
              </a:rPr>
              <a:t>natural science succeeded more classical approaches to natural philosophy</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Galileo, Kepler, Descartes, Bacon, and Newton debated the benefits of using approaches which were more mathematical and more experimental in a methodical </a:t>
            </a:r>
            <a:r>
              <a:rPr lang="en-US" b="1" dirty="0" smtClean="0">
                <a:solidFill>
                  <a:schemeClr val="tx1"/>
                </a:solidFill>
                <a:latin typeface="Times New Roman" panose="02020603050405020304" pitchFamily="18" charset="0"/>
                <a:cs typeface="Times New Roman" panose="02020603050405020304" pitchFamily="18" charset="0"/>
              </a:rPr>
              <a:t>way.</a:t>
            </a:r>
          </a:p>
        </p:txBody>
      </p:sp>
      <p:pic>
        <p:nvPicPr>
          <p:cNvPr id="4" name="Picture 3"/>
          <p:cNvPicPr>
            <a:picLocks noChangeAspect="1"/>
          </p:cNvPicPr>
          <p:nvPr/>
        </p:nvPicPr>
        <p:blipFill>
          <a:blip r:embed="rId2"/>
          <a:stretch>
            <a:fillRect/>
          </a:stretch>
        </p:blipFill>
        <p:spPr>
          <a:xfrm>
            <a:off x="3254188" y="1718071"/>
            <a:ext cx="6281105" cy="4710829"/>
          </a:xfrm>
          <a:prstGeom prst="rect">
            <a:avLst/>
          </a:prstGeom>
        </p:spPr>
      </p:pic>
      <p:pic>
        <p:nvPicPr>
          <p:cNvPr id="5" name="Picture 4"/>
          <p:cNvPicPr>
            <a:picLocks noChangeAspect="1"/>
          </p:cNvPicPr>
          <p:nvPr/>
        </p:nvPicPr>
        <p:blipFill>
          <a:blip r:embed="rId3"/>
          <a:stretch>
            <a:fillRect/>
          </a:stretch>
        </p:blipFill>
        <p:spPr>
          <a:xfrm>
            <a:off x="4262718" y="590689"/>
            <a:ext cx="6246133" cy="4264833"/>
          </a:xfrm>
          <a:prstGeom prst="rect">
            <a:avLst/>
          </a:prstGeom>
        </p:spPr>
      </p:pic>
      <p:pic>
        <p:nvPicPr>
          <p:cNvPr id="6" name="Picture 5"/>
          <p:cNvPicPr>
            <a:picLocks noChangeAspect="1"/>
          </p:cNvPicPr>
          <p:nvPr/>
        </p:nvPicPr>
        <p:blipFill>
          <a:blip r:embed="rId4"/>
          <a:stretch>
            <a:fillRect/>
          </a:stretch>
        </p:blipFill>
        <p:spPr>
          <a:xfrm>
            <a:off x="4760257" y="1718071"/>
            <a:ext cx="5557696" cy="4168272"/>
          </a:xfrm>
          <a:prstGeom prst="rect">
            <a:avLst/>
          </a:prstGeom>
        </p:spPr>
      </p:pic>
      <p:pic>
        <p:nvPicPr>
          <p:cNvPr id="7" name="Picture 6"/>
          <p:cNvPicPr>
            <a:picLocks noChangeAspect="1"/>
          </p:cNvPicPr>
          <p:nvPr/>
        </p:nvPicPr>
        <p:blipFill>
          <a:blip r:embed="rId5"/>
          <a:stretch>
            <a:fillRect/>
          </a:stretch>
        </p:blipFill>
        <p:spPr>
          <a:xfrm>
            <a:off x="981634" y="1317812"/>
            <a:ext cx="7557247" cy="3441149"/>
          </a:xfrm>
          <a:prstGeom prst="rect">
            <a:avLst/>
          </a:prstGeom>
        </p:spPr>
      </p:pic>
    </p:spTree>
    <p:extLst>
      <p:ext uri="{BB962C8B-B14F-4D97-AF65-F5344CB8AC3E}">
        <p14:creationId xmlns:p14="http://schemas.microsoft.com/office/powerpoint/2010/main" val="145452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xit" presetSubtype="0" fill="hold" nodeType="clickEffect">
                                  <p:stCondLst>
                                    <p:cond delay="0"/>
                                  </p:stCondLst>
                                  <p:childTnLst>
                                    <p:animEffect transition="out" filter="wedg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nodeType="clickEffect">
                                  <p:stCondLst>
                                    <p:cond delay="0"/>
                                  </p:stCondLst>
                                  <p:childTnLst>
                                    <p:animEffect transition="out" filter="wipe(down)">
                                      <p:cBhvr>
                                        <p:cTn id="76" dur="500"/>
                                        <p:tgtEl>
                                          <p:spTgt spid="7"/>
                                        </p:tgtEl>
                                      </p:cBhvr>
                                    </p:animEffect>
                                    <p:set>
                                      <p:cBhvr>
                                        <p:cTn id="77" dur="1" fill="hold">
                                          <p:stCondLst>
                                            <p:cond delay="499"/>
                                          </p:stCondLst>
                                        </p:cTn>
                                        <p:tgtEl>
                                          <p:spTgt spid="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additive="base">
                                        <p:cTn id="8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 calcmode="lin" valueType="num">
                                      <p:cBhvr additive="base">
                                        <p:cTn id="8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
                                            <p:txEl>
                                              <p:pRg st="8" end="8"/>
                                            </p:txEl>
                                          </p:spTgt>
                                        </p:tgtEl>
                                        <p:attrNameLst>
                                          <p:attrName>style.visibility</p:attrName>
                                        </p:attrNameLst>
                                      </p:cBhvr>
                                      <p:to>
                                        <p:strVal val="visible"/>
                                      </p:to>
                                    </p:set>
                                    <p:anim calcmode="lin" valueType="num">
                                      <p:cBhvr additive="base">
                                        <p:cTn id="9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3">
                                            <p:txEl>
                                              <p:pRg st="9" end="9"/>
                                            </p:txEl>
                                          </p:spTgt>
                                        </p:tgtEl>
                                        <p:attrNameLst>
                                          <p:attrName>style.visibility</p:attrName>
                                        </p:attrNameLst>
                                      </p:cBhvr>
                                      <p:to>
                                        <p:strVal val="visible"/>
                                      </p:to>
                                    </p:set>
                                    <p:anim calcmode="lin" valueType="num">
                                      <p:cBhvr additive="base">
                                        <p:cTn id="10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cBhvr additive="base">
                                        <p:cTn id="106" dur="500" fill="hold"/>
                                        <p:tgtEl>
                                          <p:spTgt spid="5"/>
                                        </p:tgtEl>
                                        <p:attrNameLst>
                                          <p:attrName>ppt_x</p:attrName>
                                        </p:attrNameLst>
                                      </p:cBhvr>
                                      <p:tavLst>
                                        <p:tav tm="0">
                                          <p:val>
                                            <p:strVal val="#ppt_x"/>
                                          </p:val>
                                        </p:tav>
                                        <p:tav tm="100000">
                                          <p:val>
                                            <p:strVal val="#ppt_x"/>
                                          </p:val>
                                        </p:tav>
                                      </p:tavLst>
                                    </p:anim>
                                    <p:anim calcmode="lin" valueType="num">
                                      <p:cBhvr additive="base">
                                        <p:cTn id="10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nodeType="clickEffect">
                                  <p:stCondLst>
                                    <p:cond delay="0"/>
                                  </p:stCondLst>
                                  <p:childTnLst>
                                    <p:animEffect transition="out" filter="fade">
                                      <p:cBhvr>
                                        <p:cTn id="111" dur="500"/>
                                        <p:tgtEl>
                                          <p:spTgt spid="5"/>
                                        </p:tgtEl>
                                      </p:cBhvr>
                                    </p:animEffect>
                                    <p:set>
                                      <p:cBhvr>
                                        <p:cTn id="112" dur="1" fill="hold">
                                          <p:stCondLst>
                                            <p:cond delay="499"/>
                                          </p:stCondLst>
                                        </p:cTn>
                                        <p:tgtEl>
                                          <p:spTgt spid="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anim calcmode="lin" valueType="num">
                                      <p:cBhvr additive="base">
                                        <p:cTn id="11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
                                            <p:txEl>
                                              <p:pRg st="11" end="11"/>
                                            </p:txEl>
                                          </p:spTgt>
                                        </p:tgtEl>
                                        <p:attrNameLst>
                                          <p:attrName>style.visibility</p:attrName>
                                        </p:attrNameLst>
                                      </p:cBhvr>
                                      <p:to>
                                        <p:strVal val="visible"/>
                                      </p:to>
                                    </p:set>
                                    <p:anim calcmode="lin" valueType="num">
                                      <p:cBhvr additive="base">
                                        <p:cTn id="1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12" end="12"/>
                                            </p:txEl>
                                          </p:spTgt>
                                        </p:tgtEl>
                                        <p:attrNameLst>
                                          <p:attrName>style.visibility</p:attrName>
                                        </p:attrNameLst>
                                      </p:cBhvr>
                                      <p:to>
                                        <p:strVal val="visible"/>
                                      </p:to>
                                    </p:set>
                                    <p:anim calcmode="lin" valueType="num">
                                      <p:cBhvr additive="base">
                                        <p:cTn id="12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3">
                                            <p:txEl>
                                              <p:pRg st="13" end="13"/>
                                            </p:txEl>
                                          </p:spTgt>
                                        </p:tgtEl>
                                        <p:attrNameLst>
                                          <p:attrName>style.visibility</p:attrName>
                                        </p:attrNameLst>
                                      </p:cBhvr>
                                      <p:to>
                                        <p:strVal val="visible"/>
                                      </p:to>
                                    </p:set>
                                    <p:anim calcmode="lin" valueType="num">
                                      <p:cBhvr additive="base">
                                        <p:cTn id="13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3">
                                            <p:txEl>
                                              <p:pRg st="14" end="14"/>
                                            </p:txEl>
                                          </p:spTgt>
                                        </p:tgtEl>
                                        <p:attrNameLst>
                                          <p:attrName>style.visibility</p:attrName>
                                        </p:attrNameLst>
                                      </p:cBhvr>
                                      <p:to>
                                        <p:strVal val="visible"/>
                                      </p:to>
                                    </p:set>
                                    <p:anim calcmode="lin" valueType="num">
                                      <p:cBhvr additive="base">
                                        <p:cTn id="14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0047" y="1"/>
            <a:ext cx="8679915" cy="796834"/>
          </a:xfrm>
        </p:spPr>
        <p:txBody>
          <a:bodyPr>
            <a:normAutofit/>
          </a:bodyPr>
          <a:lstStyle/>
          <a:p>
            <a:r>
              <a:rPr lang="en-US" sz="4000" b="1" dirty="0" smtClean="0">
                <a:solidFill>
                  <a:schemeClr val="tx1"/>
                </a:solidFill>
                <a:latin typeface="Algerian" panose="04020705040A02060702" pitchFamily="82" charset="0"/>
              </a:rPr>
              <a:t>Origin Of Physics</a:t>
            </a:r>
            <a:endParaRPr lang="en-US" sz="4000" b="1"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574766" y="796836"/>
            <a:ext cx="11168743" cy="5773782"/>
          </a:xfrm>
        </p:spPr>
        <p:txBody>
          <a:bodyPr>
            <a:normAutofit/>
          </a:bodyPr>
          <a:lstStyle/>
          <a:p>
            <a:pPr algn="l"/>
            <a:r>
              <a:rPr lang="en-US" sz="2400" b="1" dirty="0" smtClean="0">
                <a:solidFill>
                  <a:srgbClr val="00B0F0"/>
                </a:solidFill>
                <a:latin typeface="Times New Roman" panose="02020603050405020304" pitchFamily="18" charset="0"/>
                <a:cs typeface="Times New Roman" panose="02020603050405020304" pitchFamily="18" charset="0"/>
              </a:rPr>
              <a:t>Natural </a:t>
            </a:r>
            <a:r>
              <a:rPr lang="en-US" sz="2400" b="1" dirty="0">
                <a:solidFill>
                  <a:srgbClr val="00B0F0"/>
                </a:solidFill>
                <a:latin typeface="Times New Roman" panose="02020603050405020304" pitchFamily="18" charset="0"/>
                <a:cs typeface="Times New Roman" panose="02020603050405020304" pitchFamily="18" charset="0"/>
              </a:rPr>
              <a:t>philosophy</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Natural </a:t>
            </a:r>
            <a:r>
              <a:rPr lang="en-US" sz="2400" b="1" dirty="0">
                <a:solidFill>
                  <a:schemeClr val="tx1"/>
                </a:solidFill>
                <a:latin typeface="Times New Roman" panose="02020603050405020304" pitchFamily="18" charset="0"/>
                <a:cs typeface="Times New Roman" panose="02020603050405020304" pitchFamily="18" charset="0"/>
              </a:rPr>
              <a:t>philosophy has its origins in Greece during the Archaic period (650 BCE – 480 BCE), when </a:t>
            </a:r>
            <a:r>
              <a:rPr lang="en-US" sz="2400" b="1" dirty="0">
                <a:solidFill>
                  <a:srgbClr val="00B0F0"/>
                </a:solidFill>
                <a:latin typeface="Times New Roman" panose="02020603050405020304" pitchFamily="18" charset="0"/>
                <a:cs typeface="Times New Roman" panose="02020603050405020304" pitchFamily="18" charset="0"/>
              </a:rPr>
              <a:t>pre-Socratic</a:t>
            </a:r>
            <a:r>
              <a:rPr lang="en-US" sz="2400" b="1" dirty="0">
                <a:solidFill>
                  <a:schemeClr val="tx1"/>
                </a:solidFill>
                <a:latin typeface="Times New Roman" panose="02020603050405020304" pitchFamily="18" charset="0"/>
                <a:cs typeface="Times New Roman" panose="02020603050405020304" pitchFamily="18" charset="0"/>
              </a:rPr>
              <a:t> philosophers like </a:t>
            </a:r>
            <a:r>
              <a:rPr lang="en-US" sz="2400" b="1" dirty="0">
                <a:solidFill>
                  <a:srgbClr val="00B0F0"/>
                </a:solidFill>
                <a:latin typeface="Times New Roman" panose="02020603050405020304" pitchFamily="18" charset="0"/>
                <a:cs typeface="Times New Roman" panose="02020603050405020304" pitchFamily="18" charset="0"/>
              </a:rPr>
              <a:t>Thales</a:t>
            </a:r>
            <a:r>
              <a:rPr lang="en-US" sz="2400" b="1" dirty="0">
                <a:solidFill>
                  <a:schemeClr val="tx1"/>
                </a:solidFill>
                <a:latin typeface="Times New Roman" panose="02020603050405020304" pitchFamily="18" charset="0"/>
                <a:cs typeface="Times New Roman" panose="02020603050405020304" pitchFamily="18" charset="0"/>
              </a:rPr>
              <a:t> rejected non-naturalistic explanations for natural </a:t>
            </a:r>
            <a:r>
              <a:rPr lang="en-US" sz="2400" b="1" dirty="0" smtClean="0">
                <a:solidFill>
                  <a:schemeClr val="tx1"/>
                </a:solidFill>
                <a:latin typeface="Times New Roman" panose="02020603050405020304" pitchFamily="18" charset="0"/>
                <a:cs typeface="Times New Roman" panose="02020603050405020304" pitchFamily="18" charset="0"/>
              </a:rPr>
              <a:t>phenomena.</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They proclaimed </a:t>
            </a:r>
            <a:r>
              <a:rPr lang="en-US" sz="2400" b="1" dirty="0">
                <a:solidFill>
                  <a:schemeClr val="tx1"/>
                </a:solidFill>
                <a:latin typeface="Times New Roman" panose="02020603050405020304" pitchFamily="18" charset="0"/>
                <a:cs typeface="Times New Roman" panose="02020603050405020304" pitchFamily="18" charset="0"/>
              </a:rPr>
              <a:t>that every event had a natural </a:t>
            </a:r>
            <a:r>
              <a:rPr lang="en-US" sz="2400" b="1" dirty="0" smtClean="0">
                <a:solidFill>
                  <a:schemeClr val="tx1"/>
                </a:solidFill>
                <a:latin typeface="Times New Roman" panose="02020603050405020304" pitchFamily="18" charset="0"/>
                <a:cs typeface="Times New Roman" panose="02020603050405020304" pitchFamily="18" charset="0"/>
              </a:rPr>
              <a:t>cause.</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They </a:t>
            </a:r>
            <a:r>
              <a:rPr lang="en-US" sz="2400" b="1" dirty="0">
                <a:solidFill>
                  <a:schemeClr val="tx1"/>
                </a:solidFill>
                <a:latin typeface="Times New Roman" panose="02020603050405020304" pitchFamily="18" charset="0"/>
                <a:cs typeface="Times New Roman" panose="02020603050405020304" pitchFamily="18" charset="0"/>
              </a:rPr>
              <a:t>proposed ideas verified by reason and </a:t>
            </a:r>
            <a:r>
              <a:rPr lang="en-US" sz="2400" b="1" dirty="0" smtClean="0">
                <a:solidFill>
                  <a:schemeClr val="tx1"/>
                </a:solidFill>
                <a:latin typeface="Times New Roman" panose="02020603050405020304" pitchFamily="18" charset="0"/>
                <a:cs typeface="Times New Roman" panose="02020603050405020304" pitchFamily="18" charset="0"/>
              </a:rPr>
              <a:t>observation.</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Many </a:t>
            </a:r>
            <a:r>
              <a:rPr lang="en-US" sz="2400" b="1" dirty="0">
                <a:solidFill>
                  <a:schemeClr val="tx1"/>
                </a:solidFill>
                <a:latin typeface="Times New Roman" panose="02020603050405020304" pitchFamily="18" charset="0"/>
                <a:cs typeface="Times New Roman" panose="02020603050405020304" pitchFamily="18" charset="0"/>
              </a:rPr>
              <a:t>of their hypotheses proved successful in </a:t>
            </a:r>
            <a:r>
              <a:rPr lang="en-US" sz="2400" b="1" dirty="0" smtClean="0">
                <a:solidFill>
                  <a:schemeClr val="tx1"/>
                </a:solidFill>
                <a:latin typeface="Times New Roman" panose="02020603050405020304" pitchFamily="18" charset="0"/>
                <a:cs typeface="Times New Roman" panose="02020603050405020304" pitchFamily="18" charset="0"/>
              </a:rPr>
              <a:t>experiment. </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For </a:t>
            </a:r>
            <a:r>
              <a:rPr lang="en-US" sz="2400" b="1" dirty="0">
                <a:solidFill>
                  <a:schemeClr val="tx1"/>
                </a:solidFill>
                <a:latin typeface="Times New Roman" panose="02020603050405020304" pitchFamily="18" charset="0"/>
                <a:cs typeface="Times New Roman" panose="02020603050405020304" pitchFamily="18" charset="0"/>
              </a:rPr>
              <a:t>example, </a:t>
            </a:r>
            <a:r>
              <a:rPr lang="en-US" sz="2400" b="1" dirty="0">
                <a:solidFill>
                  <a:srgbClr val="00B0F0"/>
                </a:solidFill>
                <a:latin typeface="Times New Roman" panose="02020603050405020304" pitchFamily="18" charset="0"/>
                <a:cs typeface="Times New Roman" panose="02020603050405020304" pitchFamily="18" charset="0"/>
              </a:rPr>
              <a:t>atomism</a:t>
            </a:r>
            <a:r>
              <a:rPr lang="en-US" sz="2400" b="1" dirty="0">
                <a:solidFill>
                  <a:schemeClr val="tx1"/>
                </a:solidFill>
                <a:latin typeface="Times New Roman" panose="02020603050405020304" pitchFamily="18" charset="0"/>
                <a:cs typeface="Times New Roman" panose="02020603050405020304" pitchFamily="18" charset="0"/>
              </a:rPr>
              <a:t> was found to be correct approximately 2000 years </a:t>
            </a:r>
            <a:r>
              <a:rPr lang="en-US" sz="2400" b="1" dirty="0" smtClean="0">
                <a:solidFill>
                  <a:schemeClr val="tx1"/>
                </a:solidFill>
                <a:latin typeface="Times New Roman" panose="02020603050405020304" pitchFamily="18" charset="0"/>
                <a:cs typeface="Times New Roman" panose="02020603050405020304" pitchFamily="18" charset="0"/>
              </a:rPr>
              <a:t>after</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It </a:t>
            </a:r>
            <a:r>
              <a:rPr lang="en-US" sz="2400" b="1" dirty="0">
                <a:solidFill>
                  <a:schemeClr val="tx1"/>
                </a:solidFill>
                <a:latin typeface="Times New Roman" panose="02020603050405020304" pitchFamily="18" charset="0"/>
                <a:cs typeface="Times New Roman" panose="02020603050405020304" pitchFamily="18" charset="0"/>
              </a:rPr>
              <a:t>was proposed by </a:t>
            </a:r>
            <a:r>
              <a:rPr lang="en-US" sz="2400" b="1" dirty="0">
                <a:solidFill>
                  <a:srgbClr val="00B0F0"/>
                </a:solidFill>
                <a:latin typeface="Times New Roman" panose="02020603050405020304" pitchFamily="18" charset="0"/>
                <a:cs typeface="Times New Roman" panose="02020603050405020304" pitchFamily="18" charset="0"/>
              </a:rPr>
              <a:t>Leucippus</a:t>
            </a:r>
            <a:r>
              <a:rPr lang="en-US" sz="2400" b="1" dirty="0">
                <a:solidFill>
                  <a:schemeClr val="tx1"/>
                </a:solidFill>
                <a:latin typeface="Times New Roman" panose="02020603050405020304" pitchFamily="18" charset="0"/>
                <a:cs typeface="Times New Roman" panose="02020603050405020304" pitchFamily="18" charset="0"/>
              </a:rPr>
              <a:t> and his pupil </a:t>
            </a:r>
            <a:r>
              <a:rPr lang="en-US" sz="2400" b="1" dirty="0">
                <a:solidFill>
                  <a:srgbClr val="00B0F0"/>
                </a:solidFill>
                <a:latin typeface="Times New Roman" panose="02020603050405020304" pitchFamily="18" charset="0"/>
                <a:cs typeface="Times New Roman" panose="02020603050405020304" pitchFamily="18" charset="0"/>
              </a:rPr>
              <a:t>Democritus</a:t>
            </a:r>
            <a:r>
              <a:rPr lang="en-US" sz="2400" b="1" dirty="0" smtClean="0">
                <a:solidFill>
                  <a:schemeClr val="tx1"/>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en-US" sz="2400" b="1" dirty="0" smtClean="0">
                <a:solidFill>
                  <a:schemeClr val="tx1"/>
                </a:solidFill>
                <a:latin typeface="Times New Roman" panose="02020603050405020304" pitchFamily="18" charset="0"/>
                <a:cs typeface="Times New Roman" panose="02020603050405020304" pitchFamily="18" charset="0"/>
              </a:rPr>
              <a:t>Aristotle s Laws</a:t>
            </a:r>
          </a:p>
        </p:txBody>
      </p:sp>
      <p:pic>
        <p:nvPicPr>
          <p:cNvPr id="5" name="Picture 4"/>
          <p:cNvPicPr>
            <a:picLocks noChangeAspect="1"/>
          </p:cNvPicPr>
          <p:nvPr/>
        </p:nvPicPr>
        <p:blipFill>
          <a:blip r:embed="rId2"/>
          <a:stretch>
            <a:fillRect/>
          </a:stretch>
        </p:blipFill>
        <p:spPr>
          <a:xfrm>
            <a:off x="3153225" y="796835"/>
            <a:ext cx="8164716" cy="5903259"/>
          </a:xfrm>
          <a:prstGeom prst="rect">
            <a:avLst/>
          </a:prstGeom>
        </p:spPr>
      </p:pic>
    </p:spTree>
    <p:extLst>
      <p:ext uri="{BB962C8B-B14F-4D97-AF65-F5344CB8AC3E}">
        <p14:creationId xmlns:p14="http://schemas.microsoft.com/office/powerpoint/2010/main" val="250947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5"/>
                                        </p:tgtEl>
                                      </p:cBhvr>
                                    </p:animEffect>
                                    <p:set>
                                      <p:cBhvr>
                                        <p:cTn id="6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1444" y="22117"/>
            <a:ext cx="8679915" cy="533054"/>
          </a:xfrm>
        </p:spPr>
        <p:txBody>
          <a:bodyPr>
            <a:noAutofit/>
          </a:bodyPr>
          <a:lstStyle/>
          <a:p>
            <a:r>
              <a:rPr lang="en-US" sz="4000" b="1" dirty="0">
                <a:solidFill>
                  <a:schemeClr val="tx1"/>
                </a:solidFill>
                <a:latin typeface="Algerian" panose="04020705040A02060702" pitchFamily="82" charset="0"/>
              </a:rPr>
              <a:t>Origin Of Physics</a:t>
            </a:r>
          </a:p>
        </p:txBody>
      </p:sp>
      <p:sp>
        <p:nvSpPr>
          <p:cNvPr id="3" name="Subtitle 2"/>
          <p:cNvSpPr>
            <a:spLocks noGrp="1"/>
          </p:cNvSpPr>
          <p:nvPr>
            <p:ph type="subTitle" idx="1"/>
          </p:nvPr>
        </p:nvSpPr>
        <p:spPr>
          <a:xfrm>
            <a:off x="470261" y="685801"/>
            <a:ext cx="10411098" cy="6015446"/>
          </a:xfrm>
        </p:spPr>
        <p:txBody>
          <a:bodyPr>
            <a:normAutofit lnSpcReduction="10000"/>
          </a:bodyPr>
          <a:lstStyle/>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Natural Science can be divided into 2 groups:  1. Biological Science,    2. </a:t>
            </a:r>
            <a:r>
              <a:rPr lang="en-US" b="1" dirty="0" err="1" smtClean="0">
                <a:solidFill>
                  <a:schemeClr val="tx1"/>
                </a:solidFill>
                <a:latin typeface="Times New Roman" panose="02020603050405020304" pitchFamily="18" charset="0"/>
                <a:cs typeface="Times New Roman" panose="02020603050405020304" pitchFamily="18" charset="0"/>
              </a:rPr>
              <a:t>Phyhsical</a:t>
            </a:r>
            <a:r>
              <a:rPr lang="en-US" b="1" dirty="0" smtClean="0">
                <a:solidFill>
                  <a:schemeClr val="tx1"/>
                </a:solidFill>
                <a:latin typeface="Times New Roman" panose="02020603050405020304" pitchFamily="18" charset="0"/>
                <a:cs typeface="Times New Roman" panose="02020603050405020304" pitchFamily="18" charset="0"/>
              </a:rPr>
              <a:t> Science.</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Physical Science can further dived into 4 groups:</a:t>
            </a:r>
          </a:p>
          <a:p>
            <a:pPr algn="l"/>
            <a:r>
              <a:rPr lang="en-US" b="1" dirty="0" smtClean="0">
                <a:solidFill>
                  <a:srgbClr val="00B0F0"/>
                </a:solidFill>
                <a:latin typeface="Times New Roman" panose="02020603050405020304" pitchFamily="18" charset="0"/>
                <a:cs typeface="Times New Roman" panose="02020603050405020304" pitchFamily="18" charset="0"/>
              </a:rPr>
              <a:t>What is Physics?</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word physics comes from the Latin physica ('study of nature').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It </a:t>
            </a:r>
            <a:r>
              <a:rPr lang="en-US" b="1" dirty="0">
                <a:solidFill>
                  <a:schemeClr val="tx1"/>
                </a:solidFill>
                <a:latin typeface="Times New Roman" panose="02020603050405020304" pitchFamily="18" charset="0"/>
                <a:cs typeface="Times New Roman" panose="02020603050405020304" pitchFamily="18" charset="0"/>
              </a:rPr>
              <a:t>is a borrowing of the Greek φυσική (Phusikḗ 'natural science</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This </a:t>
            </a:r>
            <a:r>
              <a:rPr lang="en-US" b="1" dirty="0">
                <a:solidFill>
                  <a:schemeClr val="tx1"/>
                </a:solidFill>
                <a:latin typeface="Times New Roman" panose="02020603050405020304" pitchFamily="18" charset="0"/>
                <a:cs typeface="Times New Roman" panose="02020603050405020304" pitchFamily="18" charset="0"/>
              </a:rPr>
              <a:t>term is derived from φύσις (Phúsis . origin: natural property</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Physics </a:t>
            </a:r>
            <a:r>
              <a:rPr lang="en-US" b="1" dirty="0" smtClean="0">
                <a:solidFill>
                  <a:schemeClr val="tx1"/>
                </a:solidFill>
                <a:latin typeface="Times New Roman" panose="02020603050405020304" pitchFamily="18" charset="0"/>
                <a:cs typeface="Times New Roman" panose="02020603050405020304" pitchFamily="18" charset="0"/>
              </a:rPr>
              <a:t>is the </a:t>
            </a:r>
            <a:r>
              <a:rPr lang="en-US" b="1" dirty="0">
                <a:solidFill>
                  <a:schemeClr val="tx1"/>
                </a:solidFill>
                <a:latin typeface="Times New Roman" panose="02020603050405020304" pitchFamily="18" charset="0"/>
                <a:cs typeface="Times New Roman" panose="02020603050405020304" pitchFamily="18" charset="0"/>
              </a:rPr>
              <a:t>study of the fundamental constituents of the universe, the forces and interactions they exert on one </a:t>
            </a:r>
            <a:r>
              <a:rPr lang="en-US" b="1" dirty="0" smtClean="0">
                <a:solidFill>
                  <a:schemeClr val="tx1"/>
                </a:solidFill>
                <a:latin typeface="Times New Roman" panose="02020603050405020304" pitchFamily="18" charset="0"/>
                <a:cs typeface="Times New Roman" panose="02020603050405020304" pitchFamily="18" charset="0"/>
              </a:rPr>
              <a:t>another &amp; the </a:t>
            </a:r>
            <a:r>
              <a:rPr lang="en-US" b="1" dirty="0">
                <a:solidFill>
                  <a:schemeClr val="tx1"/>
                </a:solidFill>
                <a:latin typeface="Times New Roman" panose="02020603050405020304" pitchFamily="18" charset="0"/>
                <a:cs typeface="Times New Roman" panose="02020603050405020304" pitchFamily="18" charset="0"/>
              </a:rPr>
              <a:t>results produced by these interactions.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In </a:t>
            </a:r>
            <a:r>
              <a:rPr lang="en-US" b="1" dirty="0">
                <a:solidFill>
                  <a:schemeClr val="tx1"/>
                </a:solidFill>
                <a:latin typeface="Times New Roman" panose="02020603050405020304" pitchFamily="18" charset="0"/>
                <a:cs typeface="Times New Roman" panose="02020603050405020304" pitchFamily="18" charset="0"/>
              </a:rPr>
              <a:t>general, physics is regarded as the </a:t>
            </a:r>
            <a:r>
              <a:rPr lang="en-US" b="1" dirty="0" smtClean="0">
                <a:solidFill>
                  <a:schemeClr val="tx1"/>
                </a:solidFill>
                <a:latin typeface="Times New Roman" panose="02020603050405020304" pitchFamily="18" charset="0"/>
                <a:cs typeface="Times New Roman" panose="02020603050405020304" pitchFamily="18" charset="0"/>
              </a:rPr>
              <a:t>fundamental &amp; Natural science.</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All </a:t>
            </a:r>
            <a:r>
              <a:rPr lang="en-US" b="1" dirty="0">
                <a:solidFill>
                  <a:schemeClr val="tx1"/>
                </a:solidFill>
                <a:latin typeface="Times New Roman" panose="02020603050405020304" pitchFamily="18" charset="0"/>
                <a:cs typeface="Times New Roman" panose="02020603050405020304" pitchFamily="18" charset="0"/>
              </a:rPr>
              <a:t>other natural sciences use and obey the field's principles and laws. </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Physics </a:t>
            </a:r>
            <a:r>
              <a:rPr lang="en-US" b="1" dirty="0">
                <a:solidFill>
                  <a:schemeClr val="tx1"/>
                </a:solidFill>
                <a:latin typeface="Times New Roman" panose="02020603050405020304" pitchFamily="18" charset="0"/>
                <a:cs typeface="Times New Roman" panose="02020603050405020304" pitchFamily="18" charset="0"/>
              </a:rPr>
              <a:t>relies heavily on mathematics as the logical framework for formulating and quantifying principles</a:t>
            </a:r>
            <a:r>
              <a:rPr lang="en-US" b="1" dirty="0" smtClean="0">
                <a:solidFill>
                  <a:schemeClr val="tx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v"/>
            </a:pPr>
            <a:r>
              <a:rPr lang="en-US" b="1" dirty="0" smtClean="0">
                <a:solidFill>
                  <a:srgbClr val="FF0000"/>
                </a:solidFill>
                <a:latin typeface="Times New Roman" panose="02020603050405020304" pitchFamily="18" charset="0"/>
                <a:cs typeface="Times New Roman" panose="02020603050405020304" pitchFamily="18" charset="0"/>
              </a:rPr>
              <a:t>The study of Matter and Energy, and interaction between them.</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It is further divided into 2 main branches:  1. Classical Physics,  2. Quantum Physics</a:t>
            </a:r>
          </a:p>
          <a:p>
            <a:pPr marL="285750" indent="-285750" algn="l">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Other </a:t>
            </a:r>
            <a:r>
              <a:rPr lang="en-US" b="1" dirty="0" err="1" smtClean="0">
                <a:solidFill>
                  <a:schemeClr val="tx1"/>
                </a:solidFill>
                <a:latin typeface="Times New Roman" panose="02020603050405020304" pitchFamily="18" charset="0"/>
                <a:cs typeface="Times New Roman" panose="02020603050405020304" pitchFamily="18" charset="0"/>
              </a:rPr>
              <a:t>genral</a:t>
            </a:r>
            <a:r>
              <a:rPr lang="en-US" b="1" dirty="0" smtClean="0">
                <a:solidFill>
                  <a:schemeClr val="tx1"/>
                </a:solidFill>
                <a:latin typeface="Times New Roman" panose="02020603050405020304" pitchFamily="18" charset="0"/>
                <a:cs typeface="Times New Roman" panose="02020603050405020304" pitchFamily="18" charset="0"/>
              </a:rPr>
              <a:t> branches of Physics are:</a:t>
            </a:r>
            <a:endParaRPr lang="en-US" b="1" dirty="0">
              <a:solidFill>
                <a:schemeClr val="tx1"/>
              </a:solidFill>
              <a:latin typeface="Times New Roman" panose="02020603050405020304" pitchFamily="18" charset="0"/>
              <a:cs typeface="Times New Roman" panose="02020603050405020304" pitchFamily="18" charset="0"/>
            </a:endParaRPr>
          </a:p>
          <a:p>
            <a:r>
              <a:rPr lang="en-US" sz="2400" b="1" dirty="0" smtClean="0">
                <a:solidFill>
                  <a:srgbClr val="FF0000"/>
                </a:solidFill>
                <a:latin typeface="Times New Roman" panose="02020603050405020304" pitchFamily="18" charset="0"/>
                <a:cs typeface="Times New Roman" panose="02020603050405020304" pitchFamily="18" charset="0"/>
              </a:rPr>
              <a:t>The End</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376145538"/>
              </p:ext>
            </p:extLst>
          </p:nvPr>
        </p:nvGraphicFramePr>
        <p:xfrm>
          <a:off x="692331" y="1658983"/>
          <a:ext cx="5199161" cy="4911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098720397"/>
              </p:ext>
            </p:extLst>
          </p:nvPr>
        </p:nvGraphicFramePr>
        <p:xfrm>
          <a:off x="6308198" y="809899"/>
          <a:ext cx="5714274" cy="49626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526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additive="base">
                                        <p:cTn id="6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 calcmode="lin" valueType="num">
                                      <p:cBhvr additive="base">
                                        <p:cTn id="6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 calcmode="lin" valueType="num">
                                      <p:cBhvr additive="base">
                                        <p:cTn id="7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 calcmode="lin" valueType="num">
                                      <p:cBhvr additive="base">
                                        <p:cTn id="7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 calcmode="lin" valueType="num">
                                      <p:cBhvr additive="base">
                                        <p:cTn id="8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 calcmode="lin" valueType="num">
                                      <p:cBhvr additive="base">
                                        <p:cTn id="9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 calcmode="lin" valueType="num">
                                      <p:cBhvr additive="base">
                                        <p:cTn id="9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
                                            <p:txEl>
                                              <p:pRg st="13" end="13"/>
                                            </p:txEl>
                                          </p:spTgt>
                                        </p:tgtEl>
                                        <p:attrNameLst>
                                          <p:attrName>style.visibility</p:attrName>
                                        </p:attrNameLst>
                                      </p:cBhvr>
                                      <p:to>
                                        <p:strVal val="visible"/>
                                      </p:to>
                                    </p:set>
                                    <p:anim calcmode="lin" valueType="num">
                                      <p:cBhvr additive="base">
                                        <p:cTn id="10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 calcmode="lin" valueType="num">
                                      <p:cBhvr additive="base">
                                        <p:cTn id="108" dur="500" fill="hold"/>
                                        <p:tgtEl>
                                          <p:spTgt spid="5"/>
                                        </p:tgtEl>
                                        <p:attrNameLst>
                                          <p:attrName>ppt_x</p:attrName>
                                        </p:attrNameLst>
                                      </p:cBhvr>
                                      <p:tavLst>
                                        <p:tav tm="0">
                                          <p:val>
                                            <p:strVal val="#ppt_x"/>
                                          </p:val>
                                        </p:tav>
                                        <p:tav tm="100000">
                                          <p:val>
                                            <p:strVal val="#ppt_x"/>
                                          </p:val>
                                        </p:tav>
                                      </p:tavLst>
                                    </p:anim>
                                    <p:anim calcmode="lin" valueType="num">
                                      <p:cBhvr additive="base">
                                        <p:cTn id="10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53" presetClass="exit" presetSubtype="32" fill="hold" grpId="1" nodeType="clickEffect">
                                  <p:stCondLst>
                                    <p:cond delay="0"/>
                                  </p:stCondLst>
                                  <p:childTnLst>
                                    <p:anim calcmode="lin" valueType="num">
                                      <p:cBhvr>
                                        <p:cTn id="113" dur="500"/>
                                        <p:tgtEl>
                                          <p:spTgt spid="5"/>
                                        </p:tgtEl>
                                        <p:attrNameLst>
                                          <p:attrName>ppt_w</p:attrName>
                                        </p:attrNameLst>
                                      </p:cBhvr>
                                      <p:tavLst>
                                        <p:tav tm="0">
                                          <p:val>
                                            <p:strVal val="ppt_w"/>
                                          </p:val>
                                        </p:tav>
                                        <p:tav tm="100000">
                                          <p:val>
                                            <p:fltVal val="0"/>
                                          </p:val>
                                        </p:tav>
                                      </p:tavLst>
                                    </p:anim>
                                    <p:anim calcmode="lin" valueType="num">
                                      <p:cBhvr>
                                        <p:cTn id="114" dur="500"/>
                                        <p:tgtEl>
                                          <p:spTgt spid="5"/>
                                        </p:tgtEl>
                                        <p:attrNameLst>
                                          <p:attrName>ppt_h</p:attrName>
                                        </p:attrNameLst>
                                      </p:cBhvr>
                                      <p:tavLst>
                                        <p:tav tm="0">
                                          <p:val>
                                            <p:strVal val="ppt_h"/>
                                          </p:val>
                                        </p:tav>
                                        <p:tav tm="100000">
                                          <p:val>
                                            <p:fltVal val="0"/>
                                          </p:val>
                                        </p:tav>
                                      </p:tavLst>
                                    </p:anim>
                                    <p:animEffect transition="out" filter="fade">
                                      <p:cBhvr>
                                        <p:cTn id="115" dur="500"/>
                                        <p:tgtEl>
                                          <p:spTgt spid="5"/>
                                        </p:tgtEl>
                                      </p:cBhvr>
                                    </p:animEffect>
                                    <p:set>
                                      <p:cBhvr>
                                        <p:cTn id="11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4" grpId="1">
        <p:bldAsOne/>
      </p:bldGraphic>
      <p:bldGraphic spid="5" grpId="0">
        <p:bldAsOne/>
      </p:bldGraphic>
      <p:bldGraphic spid="5" grpId="1">
        <p:bldAsOne/>
      </p:bldGraphic>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294</TotalTime>
  <Words>882</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Calibri Light</vt:lpstr>
      <vt:lpstr>Old English Text MT</vt:lpstr>
      <vt:lpstr>Rockwell</vt:lpstr>
      <vt:lpstr>Times New Roman</vt:lpstr>
      <vt:lpstr>Wingdings</vt:lpstr>
      <vt:lpstr>Atlas</vt:lpstr>
      <vt:lpstr>Applied Physics(C. Sc.) BS CS   Semester-I Cource Code:  L=1(Physics as natural science,) IUB &amp; All Affiliated Colleges.  Reality Awards Boost Up  (YT-Channel)</vt:lpstr>
      <vt:lpstr>What is Natural Scienc?</vt:lpstr>
      <vt:lpstr>Types of Science:</vt:lpstr>
      <vt:lpstr>Origin Of Physics</vt:lpstr>
      <vt:lpstr>Origin Of Physics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Cource Code:  L=1(Physics as natural science,) IUB &amp; All Affiliated Colleges.  Reality Awards Boost Up (YT-Channel)</dc:title>
  <dc:creator>TEAM CREATIVES</dc:creator>
  <cp:lastModifiedBy>TEAM CREATIVES</cp:lastModifiedBy>
  <cp:revision>21</cp:revision>
  <dcterms:created xsi:type="dcterms:W3CDTF">2023-12-05T10:46:12Z</dcterms:created>
  <dcterms:modified xsi:type="dcterms:W3CDTF">2023-12-11T06:48:56Z</dcterms:modified>
</cp:coreProperties>
</file>