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943"/>
            <a:ext cx="7766936" cy="385489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  <a:latin typeface="Old English Text MT" panose="03040902040508030806" pitchFamily="66" charset="0"/>
                <a:cs typeface="Times New Roman" panose="02020603050405020304" pitchFamily="18" charset="0"/>
              </a:rPr>
              <a:t>Applied Physics(C. Sc.)</a:t>
            </a:r>
            <a:br>
              <a:rPr lang="en-US" sz="4400" b="1" dirty="0">
                <a:solidFill>
                  <a:srgbClr val="7030A0"/>
                </a:solidFill>
                <a:latin typeface="Old English Text MT" panose="03040902040508030806" pitchFamily="66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CS   Semester-I Course Code: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L-14(Laws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Colleges. </a:t>
            </a:r>
            <a:b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(YT-Channel)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65233"/>
            <a:ext cx="7766936" cy="1566196"/>
          </a:xfrm>
        </p:spPr>
        <p:txBody>
          <a:bodyPr>
            <a:normAutofit fontScale="62500" lnSpcReduction="20000"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Old English Text MT" panose="03040902040508030806" pitchFamily="66" charset="0"/>
                <a:cs typeface="Times New Roman" panose="02020603050405020304" pitchFamily="18" charset="0"/>
              </a:rPr>
              <a:t>Rushmat Ali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Physics</a:t>
            </a:r>
          </a:p>
          <a:p>
            <a:r>
              <a:rPr lang="en-US" sz="5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Govt. Kh. F. Graduate College R. Y. Khan</a:t>
            </a:r>
          </a:p>
        </p:txBody>
      </p:sp>
    </p:spTree>
    <p:extLst>
      <p:ext uri="{BB962C8B-B14F-4D97-AF65-F5344CB8AC3E}">
        <p14:creationId xmlns:p14="http://schemas.microsoft.com/office/powerpoint/2010/main" val="37069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64"/>
            <a:ext cx="8596668" cy="5877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Reflection: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57647"/>
            <a:ext cx="11166323" cy="577378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bouncing back of something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travelling in one medium, strikes the boundary of another medium, is called Reflection.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is the study of matter and energy. Reflection takes place for both material body or energy wave.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cricket ball struck to wall bounces back in same medium. Similarly, Light or sound waves are reflected from interface of medium.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of waves: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and image formation by mirror are examples of reflection of waves.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of Light: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light rays are incident from one medium(air) to and another medium(Mirror), the rays are bounced back, is called Reflection of light.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ray (AO) is coming from a source of light, travelling in air is incident on a smooth mirror at point O, making angle 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normal as in figure.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ray striking mirror bounces in the same medium and takes the path ray(OC) as in figure.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surface from which reflection takes place is called mirror.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drawn perpendicular to mirror is called normal, represented by ON=ON’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ray of light striking mirror from source is called is called Incident Ray(AO)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ray bounced from mirror is called Reflected Ray(OC).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between incident ray and normal is called Angle of incident 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angle between reflected ray and normal is called angle of reflection. &lt;r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04" y="351199"/>
            <a:ext cx="3387853" cy="2587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2305050"/>
            <a:ext cx="3552825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821" y="1355954"/>
            <a:ext cx="3305264" cy="13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566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Reflection of Light: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8275"/>
            <a:ext cx="11026986" cy="577378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surface from which reflection takes place is called mirror.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drawn perpendicular to mirror is called normal, represented by ON=ON’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ray of light striking mirror from source is called is called Incident Ray(AO)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ray bounced from mirror is called Reflected Ray(OC).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between incident ray and normal is called Angle of incident 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angle between reflected ray and normal is called angle of reflection. &lt;r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of Reflection of Light: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laws of reflection determine the reflection of incident light rays on reflecting surfaces, like mirrors, smooth metal surfaces and clear water. Let’s consider a plane mirror as shown in the figure above. The law of reflection states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incident ray, the reflected ray and the normal all lie in the same plane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incidence = Angle of reflection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77" y="896002"/>
            <a:ext cx="3348882" cy="2552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02" y="3595302"/>
            <a:ext cx="5587762" cy="2939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77" y="3691440"/>
            <a:ext cx="5037982" cy="2843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804" y="-742535"/>
            <a:ext cx="4936276" cy="32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5117"/>
            <a:ext cx="8596668" cy="65878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Refraction of Light: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43903"/>
            <a:ext cx="11170677" cy="529746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bending of light or change in velocity(magnitude + direction)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wave passing from one medium to another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refraction of wave(light).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light travels from air(Rare medium) to glass/water(Denser medium), it bends towards normal and when it travels from denser to rare medium, it bends away from normal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waves travel faster in deep water than in shallow.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ocean wave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a beach obliquely, the part of the wave farther from the beach will move faster than the part closer in, and so the wave will swing around until it moves in a direction perpendicular to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shore line.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straight stick appears bent when partly immersed in water and viewed at an angle to the surface other than 90°.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27" y="142878"/>
            <a:ext cx="4857750" cy="463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039483"/>
            <a:ext cx="2857500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68" y="1434600"/>
            <a:ext cx="373380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127" y="1625271"/>
            <a:ext cx="3333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78" y="73141"/>
            <a:ext cx="8596668" cy="6408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Total Internal Reflection: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8489"/>
            <a:ext cx="8596668" cy="517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05" y="2073786"/>
            <a:ext cx="1059180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37" y="1620112"/>
            <a:ext cx="8165646" cy="2775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35" y="1235075"/>
            <a:ext cx="451485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803" y="3917403"/>
            <a:ext cx="6191250" cy="192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521" y="4550511"/>
            <a:ext cx="2615411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937</TotalTime>
  <Words>582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Old English Text MT</vt:lpstr>
      <vt:lpstr>Times New Roman</vt:lpstr>
      <vt:lpstr>Trebuchet MS</vt:lpstr>
      <vt:lpstr>Wingdings 3</vt:lpstr>
      <vt:lpstr>Facet</vt:lpstr>
      <vt:lpstr>Applied Physics(C. Sc.) BS CS   Semester-I Course Code:       L-14(Laws of Reflection, Refraction and Total Internal Reflection.) IUB &amp; All Affiliated Colleges.  Reality Awards Boost Up (YT-Channel)</vt:lpstr>
      <vt:lpstr>Reflection:</vt:lpstr>
      <vt:lpstr>Reflection of Light:</vt:lpstr>
      <vt:lpstr>Refraction of Light:</vt:lpstr>
      <vt:lpstr>Total Internal Reflection: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Physics(C. Sc.) BS CS   Semester-I Course Code:       L-14(Laws of reflection, refraction and total internal reflection.) IUB &amp; All Affiliated Colleges.  Reality Awards Boost Up (YT-Channel)</dc:title>
  <dc:creator>TEAM CREATIVES</dc:creator>
  <cp:lastModifiedBy>TEAM CREATIVES</cp:lastModifiedBy>
  <cp:revision>21</cp:revision>
  <dcterms:created xsi:type="dcterms:W3CDTF">2023-12-16T12:57:14Z</dcterms:created>
  <dcterms:modified xsi:type="dcterms:W3CDTF">2024-01-21T18:09:44Z</dcterms:modified>
</cp:coreProperties>
</file>