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13509"/>
            <a:ext cx="7766936" cy="3737327"/>
          </a:xfrm>
        </p:spPr>
        <p:txBody>
          <a:bodyPr/>
          <a:lstStyle/>
          <a:p>
            <a:r>
              <a:rPr lang="en-US" sz="4000" b="1" dirty="0">
                <a:latin typeface="Algerian" panose="04020705040A02060702" pitchFamily="82" charset="0"/>
              </a:rPr>
              <a:t>Applied Physics(C. Sc.)</a:t>
            </a:r>
            <a:br>
              <a:rPr lang="en-US" sz="4000" b="1" dirty="0">
                <a:latin typeface="Algerian" panose="04020705040A02060702" pitchFamily="82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 CS   Semester-I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     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L-2(Force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mass and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weight)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IUB &amp; All Affiliated Colleges. </a:t>
            </a:r>
            <a:b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Reality Awards Boost Up</a:t>
            </a:r>
            <a:b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YT-Channel)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846321"/>
            <a:ext cx="7766936" cy="181670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Rushmat Ali</a:t>
            </a:r>
          </a:p>
          <a:p>
            <a:pPr algn="l"/>
            <a:r>
              <a:rPr lang="en-US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OF Physics</a:t>
            </a:r>
          </a:p>
          <a:p>
            <a:pPr algn="l"/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Govt. Kh. F. Graduate College R. Y. Khan</a:t>
            </a: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59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3211"/>
            <a:ext cx="8596668" cy="64443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Force: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757645"/>
                <a:ext cx="8596668" cy="58390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is an external agent capable of changing a body’s state of rest or motion. It has a magnitude and a direction. The direction towards which the force is applied is applied.</a:t>
                </a:r>
              </a:p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physical 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cause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changes or may tend to change the state of 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rest/motion of object. It also changes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shape of the object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Newton’s IInd law of motion: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S.I. unit of force is Newton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1 N=(1 kg) (1 m/s2). The C.G.S unit is dynes: 1 dyne =(1 gm)(1cm/s2). Dimension:[F]=[ML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Sir Isaac Newton was born especially tiny but grew into a massive intellect and still looms large, thanks to his findings on gravity, light, motion, mathematics, and 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more.</a:t>
                </a: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Aristotle famously represented a force as anything that causes an object to undergo “unnatural motion”. </a:t>
                </a:r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</a:t>
                </a:r>
                <a:r>
                  <a:rPr lang="en-US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Characteristics:</a:t>
                </a:r>
                <a:endPara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a 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produced due to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interaction between two objects.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may change the 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and direction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motion. 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can also alter the direction of a moving object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vector quantity, which means it has both magnitude and direction.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757645"/>
                <a:ext cx="8596668" cy="5839098"/>
              </a:xfrm>
              <a:blipFill>
                <a:blip r:embed="rId2"/>
                <a:stretch>
                  <a:fillRect l="-567" t="-939" r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281" y="1691925"/>
            <a:ext cx="6437384" cy="4012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664" y="435428"/>
            <a:ext cx="6904962" cy="26440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456" y="3131993"/>
            <a:ext cx="6421000" cy="321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433" y="230163"/>
            <a:ext cx="8955693" cy="49027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4197" y="2515520"/>
            <a:ext cx="3784602" cy="37343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5414" y="604555"/>
            <a:ext cx="4117868" cy="30933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4507" y="1208077"/>
            <a:ext cx="4168989" cy="34564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1539" y="705129"/>
            <a:ext cx="4463385" cy="325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7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6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ppt_x+0.155"/>
                                          </p:val>
                                        </p:tav>
                                        <p:tav tm="55000">
                                          <p:val>
                                            <p:strVal val="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019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076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169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0296"/>
                                          </p:val>
                                        </p:tav>
                                        <p:tav tm="25000">
                                          <p:val>
                                            <p:strVal val="ppt_y+0.0454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0639"/>
                                          </p:val>
                                        </p:tav>
                                        <p:tav tm="35000">
                                          <p:val>
                                            <p:strVal val="ppt_y+0.0846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071"/>
                                          </p:val>
                                        </p:tav>
                                        <p:tav tm="45000">
                                          <p:val>
                                            <p:strVal val="ppt_y+0.1307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ppt_y+0.1792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029"/>
                                          </p:val>
                                        </p:tav>
                                        <p:tav tm="65000">
                                          <p:val>
                                            <p:strVal val="ppt_y+0.2253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461"/>
                                          </p:val>
                                        </p:tav>
                                        <p:tav tm="75000">
                                          <p:val>
                                            <p:strVal val="ppt_y+0.2646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2804"/>
                                          </p:val>
                                        </p:tav>
                                        <p:tav tm="85000">
                                          <p:val>
                                            <p:strVal val="ppt_y+0.2931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024"/>
                                          </p:val>
                                        </p:tav>
                                        <p:tav tm="95000">
                                          <p:val>
                                            <p:strVal val="ppt_y+0.308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100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7126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What are the Effects of Force?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12695"/>
            <a:ext cx="8596668" cy="61453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physics, motion is defined as the change in position with respect to time.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simpler words, motion refers to the movement of a body. Typically, motion can either be described as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speed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direction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Force has different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 can make a body that is at rest to move.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stop a moving body or slow it down.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accelerate the speed of a moving body.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change the direction of a moving body along with its shape and size.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976" y="322730"/>
            <a:ext cx="5338483" cy="52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4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6754"/>
            <a:ext cx="8596668" cy="61395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Types of forces:</a:t>
            </a:r>
            <a:endParaRPr lang="en-US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70709"/>
            <a:ext cx="11712388" cy="608729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Force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physical cause that can change an object’s state of motion or dimensions. </a:t>
            </a: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two types of forces based on their applications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arenR"/>
            </a:pPr>
            <a:r>
              <a:rPr lang="en-US" sz="2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</a:t>
            </a:r>
            <a:r>
              <a:rPr lang="en-US" sz="2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Forces that act on a body either directly or through a medium are called contact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forces.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contact forces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Muscular Force, Mechanical Force, Frictional Force.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muscular force of animals like bullocks, horses, and camels to get the activities done. The frictional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force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between a pair of a surface in contact and tends to oppose the motion of one surface over the other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  Non-Contact Force:</a:t>
            </a:r>
            <a:endParaRPr lang="en-US" sz="2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Forces that act through spaces without making direct contact with the body are called non-contact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forces.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non-contact forces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Gravitational Force, Electrostatic Force, Magnetic Force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 and electrostatic force act on an object from a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 of a body is the force that is pulled by the earth towards the centre</a:t>
            </a:r>
            <a:r>
              <a:rPr lang="en-US" sz="22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64" y="2852848"/>
            <a:ext cx="9103659" cy="36127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90" y="770710"/>
            <a:ext cx="9079634" cy="3888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525" y="1686706"/>
            <a:ext cx="5712186" cy="409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5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5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9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486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Algerian" panose="04020705040A02060702" pitchFamily="82" charset="0"/>
              </a:rPr>
              <a:t>Difference b/w Mass and </a:t>
            </a:r>
            <a:r>
              <a:rPr lang="en-US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Weight</a:t>
            </a:r>
            <a:endParaRPr lang="en-US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548640"/>
            <a:ext cx="4632769" cy="6067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measure of how much element something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comprises.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 is constant but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changeable.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same everywhere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consider an object which mass is 2kg on the earth.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orbital, this object’s mass is the same as before (2kg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measured by physical balance.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denoted by 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S.I. Unit is kg.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dimension: [M]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formula: m=F/a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653143"/>
            <a:ext cx="6487948" cy="60703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eight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measure of how happy gravity is pulled. 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is fully depending on gravity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is changeable.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small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2 N on the earth but in the orbit, this particle’s weight is 0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due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gravity.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eight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directly related to the amount of force which acts in an object due to 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gravity.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Gravitational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 is not the same everywhere so that the weight of an object is not the same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everywhere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is denoted by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S.I. Unit: N=kg m/s2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of weight: [MLT−2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 of weight: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W=mg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888" y="112442"/>
            <a:ext cx="4444112" cy="3096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820" y="2569203"/>
            <a:ext cx="4624792" cy="30642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63" y="817198"/>
            <a:ext cx="4856025" cy="27876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89" y="2241008"/>
            <a:ext cx="4789128" cy="31466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660" y="548640"/>
            <a:ext cx="8142485" cy="8325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9134" y="2734255"/>
            <a:ext cx="8039870" cy="42578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2401" y="1196788"/>
            <a:ext cx="4469736" cy="34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7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4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5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7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6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8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58" y="726141"/>
            <a:ext cx="8596668" cy="6051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Similarities between mass and weight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7093"/>
            <a:ext cx="8596668" cy="441426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measure of how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gravity is pulled and mass is a measure of how much element something comprises. So there is a similarity between mass and weight in the measurement issue.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object mass is heavy it has more inertia and larger the weight it has more inertia too. So, Mass and weight are similar on the basis of inertia.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gravity is constant, weight and mass are the same.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mg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W = m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( 1)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→W = m</a:t>
            </a:r>
          </a:p>
        </p:txBody>
      </p:sp>
    </p:spTree>
    <p:extLst>
      <p:ext uri="{BB962C8B-B14F-4D97-AF65-F5344CB8AC3E}">
        <p14:creationId xmlns:p14="http://schemas.microsoft.com/office/powerpoint/2010/main" val="199899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0630"/>
            <a:ext cx="8596668" cy="74458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Problems Force</a:t>
            </a:r>
            <a:endParaRPr lang="en-US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19" y="712695"/>
            <a:ext cx="11672046" cy="6145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Q.1) How much net force is required to accelerate a 1000 kg car at 4.00 m/s2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4.00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m/s2      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1000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Formula:     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   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×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    F=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4000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Q.2) Aimee has a toy car mass of 2 kg. How much force should she apply to the car so that it should travel with the acceleration of 8 m/s2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Known,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(Mass of toy car) = 2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Kg,  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(Acceleration) = 8m/s2,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is Force to be applied by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Aimmee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 ×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=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Kg × 8 m/s2 = 16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Kgm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/s2  = 16 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Q.3) A hammer having a mass of 1 kg going with a speed of 6 m/s hits a wall and comes to rest in 0.1 sec. Compute the obstacle force that makes the hammer stop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=&gt;    Mass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Hammer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1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kg,       Initial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u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6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m/s,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Final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v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m/s,       Time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0.1 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acceleration is: a = (v – u)/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Therefore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-60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m/s2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 indicates retardation]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the retarding Force, F = ma = 1 × 60 = 60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73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362</TotalTime>
  <Words>926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Arial</vt:lpstr>
      <vt:lpstr>Cambria Math</vt:lpstr>
      <vt:lpstr>Times New Roman</vt:lpstr>
      <vt:lpstr>Trebuchet MS</vt:lpstr>
      <vt:lpstr>Wingdings</vt:lpstr>
      <vt:lpstr>Wingdings 3</vt:lpstr>
      <vt:lpstr>Facet</vt:lpstr>
      <vt:lpstr>Applied Physics(C. Sc.) BS CS   Semester-I Course Code:       L-2(Force, mass and weight) IUB &amp; All Affiliated Colleges.  Reality Awards Boost Up (YT-Channel)</vt:lpstr>
      <vt:lpstr>Force: </vt:lpstr>
      <vt:lpstr>What are the Effects of Force?</vt:lpstr>
      <vt:lpstr>Types of forces:</vt:lpstr>
      <vt:lpstr>Difference b/w Mass and Weight</vt:lpstr>
      <vt:lpstr>Similarities between mass and weight</vt:lpstr>
      <vt:lpstr>Problems Force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Physics(C. Sc.) BS CS   Semester-I Course Code:       L-2(Force, mass and weight) IUB &amp; All Affiliated Colleges.  Reality Awards Boost Up (YT-Channel)</dc:title>
  <dc:creator>TEAM CREATIVES</dc:creator>
  <cp:lastModifiedBy>TEAM CREATIVES</cp:lastModifiedBy>
  <cp:revision>24</cp:revision>
  <dcterms:created xsi:type="dcterms:W3CDTF">2023-12-09T15:07:12Z</dcterms:created>
  <dcterms:modified xsi:type="dcterms:W3CDTF">2023-12-13T17:35:16Z</dcterms:modified>
</cp:coreProperties>
</file>