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48640"/>
            <a:ext cx="7766936" cy="3502196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>Applied 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Physics(Com. </a:t>
            </a:r>
            <a:r>
              <a:rPr lang="en-US" sz="4000" dirty="0" err="1" smtClean="0">
                <a:solidFill>
                  <a:srgbClr val="FF0000"/>
                </a:solidFill>
                <a:latin typeface="Algerian" panose="04020705040A02060702" pitchFamily="82" charset="0"/>
              </a:rPr>
              <a:t>Sc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)</a:t>
            </a:r>
            <a: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  <a:t/>
            </a:r>
            <a:br>
              <a:rPr lang="en-US" sz="4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CS   Semester-I Course Code: </a:t>
            </a:r>
            <a:b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L-5(Work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IUB &amp; All Affiliated Colleges.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 Awards Boost Up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(YT-Channel)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11190"/>
            <a:ext cx="7766936" cy="205183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Rushmat Ali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of Physics</a:t>
            </a:r>
          </a:p>
          <a:p>
            <a:r>
              <a:rPr lang="en-US" sz="3000" b="1" dirty="0" smtClean="0">
                <a:solidFill>
                  <a:srgbClr val="00B0F0"/>
                </a:solidFill>
              </a:rPr>
              <a:t>Govt. Kh. F. Graduate College R. Y. Khan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8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6754"/>
            <a:ext cx="8596668" cy="84908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Work</a:t>
            </a:r>
            <a:endParaRPr lang="en-US" dirty="0"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005" y="1063133"/>
                <a:ext cx="9993086" cy="5891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 OF WORK: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recorded before </a:t>
                </a:r>
                <a:r>
                  <a:rPr lang="en-US" b="1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900 BC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(noun) Middle English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Old English 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replacing Middle English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werk</a:t>
                </a:r>
                <a:r>
                  <a:rPr lang="en-US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Old English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weorc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cognate with Old Frisian, Old Saxon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werk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Old High German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werah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werc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(German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Werk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Old Norse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Greek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érgon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(verb) Middle English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worken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derivative of the noun, replacing Middle English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wyrchen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Old English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wyrcean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cognate with German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wirken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Old Norse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verkja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Gothic </a:t>
                </a:r>
                <a:r>
                  <a:rPr lang="en-US" b="1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waurkjan</a:t>
                </a:r>
                <a:endParaRPr lang="en-US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activity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person engages in regularly to earn a livelihood. people looking for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work: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specific task, duty, function, or assignment often being a part or phase of some larger activity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definition of work in </a:t>
                </a:r>
                <a:r>
                  <a:rPr lang="en-US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Physics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reveals its relationship to energy – whenever work is done, energy is transferred. For a work to be done, in a scientific sense, a force must be exerted, and there must be displacement in the direction of the force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Work can be categorized in two depending upon force.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1. Work done by a constant Force.         2. Work done by a variable force.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done by a constant force: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a constant acts on a body and it covers a displacement in the direction of force, work is said to be done.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scalar/dot product of force and displacement is equal to work. It is denoted by “W” Mathematically:   W=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𝒄𝒐𝒔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Here,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angle between force and displacement.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005" y="1063133"/>
                <a:ext cx="9993086" cy="5891349"/>
              </a:xfrm>
              <a:blipFill>
                <a:blip r:embed="rId2"/>
                <a:stretch>
                  <a:fillRect l="-488" t="-517" r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054" y="1298166"/>
            <a:ext cx="3156349" cy="5041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35" y="1610612"/>
            <a:ext cx="4262975" cy="3187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220" y="2605087"/>
            <a:ext cx="5855430" cy="34691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0" y="1404937"/>
            <a:ext cx="8572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9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440"/>
            <a:ext cx="8596668" cy="6139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Factors </a:t>
            </a:r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A</a:t>
            </a:r>
            <a:r>
              <a:rPr lang="en-US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ffecting Work:</a:t>
            </a:r>
            <a:endParaRPr lang="en-US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007" y="705395"/>
                <a:ext cx="11508376" cy="590441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Since,     W =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𝑭 𝒅   𝒄𝒐𝒔 𝜽.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3 factors affecting work.</a:t>
                </a: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Force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push or a pull that can cause any object with a mass to change its velocity and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acceleration.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force acting on an object is zero irrespective of the state of the object (dynamic or static), that work done by force is zero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There are 4 forces acting on the body. Friction, Normal, weight, applied force.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Displacement:It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vector quantity that gives the shortest distance between the initial and final positions of any object.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   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𝑾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b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Angle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𝜽: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angle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the Force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Displacement </a:t>
                </a: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Depending upon angle, there are three types of work.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Work: If the angle between force and displacement is zero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⇈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work done will be positive maximum. i.e.  W= Fd cos 0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=F d(1)= + Fd= work done by the body.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Work: If the angle between Force an displacement is 90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work done is zero. i.e.   W= Fd cos 90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=Fd (0) =0=No work is done.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Work: If the angle between Force and displacement is 180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∥</m:t>
                    </m:r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negative work is done, i.e.   W=F d cos 180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</m:t>
                    </m:r>
                  </m:oMath>
                </a14:m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=Fd (-) = - Fd= Work is done on the body.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007" y="705395"/>
                <a:ext cx="11508376" cy="5904412"/>
              </a:xfrm>
              <a:blipFill>
                <a:blip r:embed="rId2"/>
                <a:stretch>
                  <a:fillRect l="-212" t="-723" r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891661"/>
            <a:ext cx="6800317" cy="3808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226" y="91440"/>
            <a:ext cx="5941551" cy="32612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464" y="574767"/>
            <a:ext cx="7475923" cy="2244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129" y="2830661"/>
            <a:ext cx="5316618" cy="39823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3383" y="1925209"/>
            <a:ext cx="3625774" cy="4527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016" y="1154240"/>
            <a:ext cx="4311036" cy="45612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773" y="3442061"/>
            <a:ext cx="4945169" cy="31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923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Graphical representation of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692331"/>
                <a:ext cx="10974735" cy="616566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graph is drawn by taking component of applied force along y-axis and displacement along x-axis.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Graphically, 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graph and distance axis is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equal to work done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applied force is constant then the graph will be a straight line parallel to X-axis. Suppose, due to the action of this force the body moves from position x1 to position x2. Then the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of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 done from the graph is obtained from the area of the rectangle subtended by the force in the Y-axis and difference x2 – x1 in the x-axis. 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applied force is variable, then graph is not rectangle.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Units of work: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S.I. Unit of work is Joule.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1 J= (1N)  (1m)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Work is said to be one joule when a force of 1 newton acts on a body and displaces it through 1meter in the direction of force.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C.G.S. Unit of work is erg.</a:t>
                </a: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1 erg = (1 dyne) (1cm)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J=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𝒆𝒓𝒈𝒔</m:t>
                    </m:r>
                  </m:oMath>
                </a14:m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40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692331"/>
                <a:ext cx="10974735" cy="6165669"/>
              </a:xfrm>
              <a:blipFill>
                <a:blip r:embed="rId2"/>
                <a:stretch>
                  <a:fillRect l="-444" t="-989" r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8" y="426446"/>
            <a:ext cx="7981868" cy="4157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25" y="1867989"/>
            <a:ext cx="5489197" cy="41115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577" y="608146"/>
            <a:ext cx="4786284" cy="4557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3834" y="426446"/>
            <a:ext cx="4417424" cy="5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</TotalTime>
  <Words>574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Cambria Math</vt:lpstr>
      <vt:lpstr>Times New Roman</vt:lpstr>
      <vt:lpstr>Trebuchet MS</vt:lpstr>
      <vt:lpstr>Wingdings</vt:lpstr>
      <vt:lpstr>Wingdings 3</vt:lpstr>
      <vt:lpstr>Facet</vt:lpstr>
      <vt:lpstr>Applied Physics(Com. Sc) BS CS   Semester-I Course Code:  L-5(Work) IUB &amp; All Affiliated Colleges.  Reality Awards Boost Up (YT-Channel)</vt:lpstr>
      <vt:lpstr>Work</vt:lpstr>
      <vt:lpstr>Factors Affecting Work:</vt:lpstr>
      <vt:lpstr>Graphical representation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Physics(Com. Sc) BS CS   Semester-I Course Code:  L-3(Work) IUB &amp; All Affiliated Colleges.  Reality Awards Boost Up (YT-Channel)</dc:title>
  <dc:creator>TEAM CREATIVES</dc:creator>
  <cp:lastModifiedBy>TEAM CREATIVES</cp:lastModifiedBy>
  <cp:revision>22</cp:revision>
  <dcterms:created xsi:type="dcterms:W3CDTF">2023-12-09T16:17:34Z</dcterms:created>
  <dcterms:modified xsi:type="dcterms:W3CDTF">2023-12-31T16:36:27Z</dcterms:modified>
</cp:coreProperties>
</file>