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757646"/>
            <a:ext cx="7766936" cy="3293190"/>
          </a:xfrm>
        </p:spPr>
        <p:txBody>
          <a:bodyPr/>
          <a:lstStyle/>
          <a:p>
            <a:r>
              <a:rPr lang="en-US" sz="4000" dirty="0">
                <a:latin typeface="Algerian" panose="04020705040A02060702" pitchFamily="82" charset="0"/>
              </a:rPr>
              <a:t>Applied Physics(Com. </a:t>
            </a:r>
            <a:r>
              <a:rPr lang="en-US" sz="4000" dirty="0" smtClean="0">
                <a:latin typeface="Algerian" panose="04020705040A02060702" pitchFamily="82" charset="0"/>
              </a:rPr>
              <a:t>Sc.)</a:t>
            </a:r>
            <a:r>
              <a:rPr lang="en-US" sz="4000" dirty="0">
                <a:latin typeface="Algerian" panose="04020705040A02060702" pitchFamily="82" charset="0"/>
              </a:rPr>
              <a:t/>
            </a:r>
            <a:br>
              <a:rPr lang="en-US" sz="4000" dirty="0">
                <a:latin typeface="Algerian" panose="04020705040A02060702" pitchFamily="82" charset="0"/>
              </a:rPr>
            </a:b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 CS 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Semester-I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Course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L-7(Power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IUB &amp; All Affiliated Colleges. </a:t>
            </a:r>
            <a:r>
              <a:rPr lang="en-US" dirty="0"/>
              <a:t/>
            </a:r>
            <a:br>
              <a:rPr lang="en-US" dirty="0"/>
            </a:br>
            <a:r>
              <a:rPr lang="en-US" sz="4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Reality Awards Boost Up</a:t>
            </a:r>
            <a:br>
              <a:rPr lang="en-US" sz="4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(YT-Channel)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3821" y="4338216"/>
            <a:ext cx="7766936" cy="1096899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>
                <a:solidFill>
                  <a:srgbClr val="00B0F0"/>
                </a:solidFill>
                <a:latin typeface="Algerian" panose="04020705040A02060702" pitchFamily="82" charset="0"/>
              </a:rPr>
              <a:t>Rushmat Ali</a:t>
            </a:r>
          </a:p>
          <a:p>
            <a:r>
              <a:rPr lang="en-US" b="1" dirty="0">
                <a:solidFill>
                  <a:schemeClr val="tx1"/>
                </a:solidFill>
              </a:rPr>
              <a:t>Assistant Professor of Physics</a:t>
            </a:r>
          </a:p>
          <a:p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Govt. Kh. F. Graduate College R. Y. Khan</a:t>
            </a:r>
          </a:p>
        </p:txBody>
      </p:sp>
    </p:spTree>
    <p:extLst>
      <p:ext uri="{BB962C8B-B14F-4D97-AF65-F5344CB8AC3E}">
        <p14:creationId xmlns:p14="http://schemas.microsoft.com/office/powerpoint/2010/main" val="43965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817"/>
            <a:ext cx="8596668" cy="62701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Power</a:t>
            </a:r>
            <a:endParaRPr lang="en-US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6754" y="796835"/>
                <a:ext cx="11704320" cy="5630091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amount of energy transferred or converted per unit time. In older works, power is sometimes called activity. </a:t>
                </a:r>
                <a:endPara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Mathematically, Power P can be written as: P=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 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𝒅𝑾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𝒅𝒕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𝑬𝒏𝒆𝒓𝒈𝒚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𝑻𝒊𝒎𝒆</m:t>
                        </m:r>
                      </m:den>
                    </m:f>
                  </m:oMath>
                </a14:m>
                <a:endPara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S.I.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Units, the unit of power is the 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watt: 1 watt=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𝑱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den>
                    </m:f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Power of an agency is said to be 1 watt if it can do work of 1 joule in 1 sec.  Dimension :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scalar 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quantity.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Units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S.I. Unit: watt(W)= 1 J/1s.      C.G.S Unit: erg/s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 Units:  Traditional Unit: 1 horse power(</a:t>
                </a:r>
                <a:r>
                  <a:rPr lang="en-US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hp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=746 watt,  BTU: foot-pound /minute. Calories/hour, BTU/h, dB, Tonnes of 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refrigeration.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Dimension: [P] = [ 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754" y="796835"/>
                <a:ext cx="11704320" cy="5630091"/>
              </a:xfrm>
              <a:blipFill>
                <a:blip r:embed="rId2"/>
                <a:stretch>
                  <a:fillRect l="-417" t="-867" r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26289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2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218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Average Power:</a:t>
            </a:r>
            <a:endParaRPr lang="en-US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93223"/>
                <a:ext cx="8596668" cy="534270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amount of work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𝑾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done in a given interval of time is equal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average power.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Mathematically,  Pav= &lt; P&gt;=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den>
                    </m:f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It is also applied for variable power.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FF0000"/>
                    </a:solidFill>
                    <a:latin typeface="Algerian" panose="04020705040A02060702" pitchFamily="82" charset="0"/>
                  </a:rPr>
                  <a:t>Instantaneous Power: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 done at any instant of time, as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=&gt;0, is called instantaneous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Mathematically, it can be written as: Pins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⇒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𝑾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𝒅𝑾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𝒅𝒕</m:t>
                        </m:r>
                      </m:den>
                    </m:f>
                  </m:oMath>
                </a14:m>
                <a:endParaRPr 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Instantaneous power is applied for variable power. For an agency, this concept is applied.</a:t>
                </a:r>
                <a:endPara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93223"/>
                <a:ext cx="8596668" cy="5342708"/>
              </a:xfrm>
              <a:blipFill>
                <a:blip r:embed="rId2"/>
                <a:stretch>
                  <a:fillRect l="-1064" t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152" y="3349745"/>
            <a:ext cx="359695" cy="15851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422" y="2560517"/>
            <a:ext cx="1466850" cy="18954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243" y="2614023"/>
            <a:ext cx="22288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8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46236"/>
            <a:ext cx="8596668" cy="50654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Mechanical Power:</a:t>
            </a:r>
            <a:endParaRPr lang="en-US" dirty="0"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752786"/>
                <a:ext cx="9877455" cy="5909272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a force F acts on a body and moves it with velocity v, it has mechanical power. Mathematically,  P=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 </m:t>
                    </m:r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Consider a constant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acts on a body and moves through a displacement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work done in a short interval of time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𝒅𝒕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given by:  dW=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The power of an agency can be written as:  P=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𝒅𝑾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3-D, Power can be written as: 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P=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 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𝒅𝒕</m:t>
                        </m:r>
                      </m:den>
                    </m:f>
                  </m:oMath>
                </a14:m>
                <a:endPara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P=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 </m:t>
                    </m:r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𝒗</m:t>
                    </m:r>
                    <m:func>
                      <m:func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shows that: Power is a scalar product of force and velocity. So, power is a scalar quantity.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752786"/>
                <a:ext cx="9877455" cy="5909272"/>
              </a:xfrm>
              <a:blipFill>
                <a:blip r:embed="rId2"/>
                <a:stretch>
                  <a:fillRect l="-494" t="-825" r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43154" y="1867988"/>
                <a:ext cx="206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154" y="1867988"/>
                <a:ext cx="206787" cy="276999"/>
              </a:xfrm>
              <a:prstGeom prst="rect">
                <a:avLst/>
              </a:prstGeom>
              <a:blipFill>
                <a:blip r:embed="rId3"/>
                <a:stretch>
                  <a:fillRect l="-23529" r="-2352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519" y="2278054"/>
            <a:ext cx="2542903" cy="2352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0" y="26289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1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0151"/>
            <a:ext cx="8596668" cy="68362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Other types of Power:</a:t>
            </a:r>
            <a:endParaRPr lang="en-US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901337" y="783773"/>
                <a:ext cx="9392193" cy="5669278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Rotational Power: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rotational Systems, the torque acting on the body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otating with angular velocity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the power is given by: P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Torque(N m),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angular (radiant/s)</a:t>
                </a:r>
              </a:p>
              <a:p>
                <a:r>
                  <a:rPr 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Hydraulic Power: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fluids, power is given by: P =P Q; P=Pressure(N/m2), Q=Volumetric Flow rate(m3/s)</a:t>
                </a:r>
              </a:p>
              <a:p>
                <a:r>
                  <a:rPr 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Radiant Power: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This power is related to Intensity I at distance/radius r. The power emitted is given by: P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 </m:t>
                    </m:r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Electrical Power: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an electrical Circuit, P=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den>
                    </m:f>
                  </m:oMath>
                </a14:m>
                <a:endPara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Here, V=Voltage/Potential Difference(V), I=Current(A), R=V/I=Resistance(V/A=ohm)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1337" y="783773"/>
                <a:ext cx="9392193" cy="5669278"/>
              </a:xfrm>
              <a:blipFill>
                <a:blip r:embed="rId2"/>
                <a:stretch>
                  <a:fillRect l="-519" t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141" y="740885"/>
            <a:ext cx="6135052" cy="40309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907" y="768803"/>
            <a:ext cx="3514623" cy="25989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275" y="1510707"/>
            <a:ext cx="6785255" cy="44720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6263" y="2214155"/>
            <a:ext cx="4253717" cy="23789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8168" y="2388031"/>
            <a:ext cx="5391105" cy="28403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0538" y="2479933"/>
            <a:ext cx="4226367" cy="422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1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5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7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6999"/>
            <a:ext cx="8596668" cy="65289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Related Problems:</a:t>
            </a:r>
            <a:endParaRPr lang="en-US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1837" y="809898"/>
                <a:ext cx="8596668" cy="5734593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Prob.1: A 60 watt is switched on24 hours a day and there is another 60 watt bulb turned on for only 12 hours. Find the energy consumed by both the bulbs in one day.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Sol: For 12 hours,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Power= 60+60 = 120 watt.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Energy=Power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𝒕𝒊𝒎𝒆</m:t>
                    </m:r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=120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=14400 Wh=1.44 kWh.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next 12 hours, Power=60 watt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Energy= 60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=72 Wh= 0.72 kWh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Power=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𝟕𝟐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𝟐𝟒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𝟎𝟗𝟐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𝒌𝑾</m:t>
                    </m:r>
                  </m:oMath>
                </a14:m>
                <a:endPara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Prob.2: A 70 kg man runs upstairs of height 4.0 m  in 3.0 s. How much power must the man consumes?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Sol:  Given, m=70 kg,  h=4.0 m, time: 3.0 s,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𝒕𝒊𝒎𝒆</m:t>
                        </m:r>
                      </m:den>
                    </m:f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𝒎𝒈𝒉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𝟕𝟎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    </m:t>
                    </m:r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watt.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837" y="809898"/>
                <a:ext cx="8596668" cy="5734593"/>
              </a:xfrm>
              <a:blipFill>
                <a:blip r:embed="rId2"/>
                <a:stretch>
                  <a:fillRect l="-496" t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336" y="587829"/>
            <a:ext cx="2675542" cy="3017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986" y="3786667"/>
            <a:ext cx="2615411" cy="257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0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516</TotalTime>
  <Words>232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Algerian</vt:lpstr>
      <vt:lpstr>Arial</vt:lpstr>
      <vt:lpstr>Cambria Math</vt:lpstr>
      <vt:lpstr>Times New Roman</vt:lpstr>
      <vt:lpstr>Trebuchet MS</vt:lpstr>
      <vt:lpstr>Wingdings</vt:lpstr>
      <vt:lpstr>Wingdings 3</vt:lpstr>
      <vt:lpstr>Facet</vt:lpstr>
      <vt:lpstr>Applied Physics(Com. Sc.) BS CS         Semester-I        Course Code:        L-7(Power) IUB &amp; All Affiliated Colleges.  Reality Awards Boost Up (YT-Channel)</vt:lpstr>
      <vt:lpstr>Power</vt:lpstr>
      <vt:lpstr>Average Power:</vt:lpstr>
      <vt:lpstr>Mechanical Power:</vt:lpstr>
      <vt:lpstr>Other types of Power:</vt:lpstr>
      <vt:lpstr>Related Problems: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Physics(Com. Sc.) BS CS         Semester-I        Course Code:        L-5(Power) IUB &amp; All Affiliated Colleges.  Reality Awards Boost Up (YT-Channel)</dc:title>
  <dc:creator>TEAM CREATIVES</dc:creator>
  <cp:lastModifiedBy>TEAM CREATIVES</cp:lastModifiedBy>
  <cp:revision>33</cp:revision>
  <dcterms:created xsi:type="dcterms:W3CDTF">2023-12-10T05:07:08Z</dcterms:created>
  <dcterms:modified xsi:type="dcterms:W3CDTF">2023-12-31T16:36:43Z</dcterms:modified>
</cp:coreProperties>
</file>