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431074"/>
            <a:ext cx="7766936" cy="3619762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Applied Physics(C. Sc.)</a:t>
            </a:r>
            <a:b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 CS   Semester-I Course Code: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L-8(Heat and Temperature)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IUB &amp; All Affiliated Colleges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 Awards Boost Up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(YT-Channel)</a:t>
            </a:r>
            <a:endParaRPr 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1570" y="5317930"/>
            <a:ext cx="7766936" cy="1096899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Rushmat Ali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OF Physics</a:t>
            </a:r>
          </a:p>
          <a:p>
            <a:r>
              <a:rPr lang="en-US" sz="2600" dirty="0">
                <a:solidFill>
                  <a:srgbClr val="0070C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Govt. Kh. F. Graduate College R. Y. Khan</a:t>
            </a:r>
          </a:p>
        </p:txBody>
      </p:sp>
    </p:spTree>
    <p:extLst>
      <p:ext uri="{BB962C8B-B14F-4D97-AF65-F5344CB8AC3E}">
        <p14:creationId xmlns:p14="http://schemas.microsoft.com/office/powerpoint/2010/main" val="279278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8195"/>
            <a:ext cx="8596668" cy="60089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What is Heat?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5657"/>
            <a:ext cx="8596668" cy="5094514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is a form of Energy which travels from high temperature to low temperature. It is also called Thermal Energy,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Microscopic form, The total K. E. of all molecules constituting the body.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measure of how much a substance is hot or cool.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heat is added to a system, its temperature increase and vice versa.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sources of heat are: Sun, Burning of Fuel, Wood or organic substance.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changes the state of matter: Solid to Liquid to Gas and vice versa.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measured in units of Energy i.e. Joules.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unit of heat is Calorie.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952" y="548641"/>
            <a:ext cx="2880334" cy="32657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43" y="1737438"/>
            <a:ext cx="6973413" cy="35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9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What is Temperature?</a:t>
            </a:r>
            <a:endParaRPr 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40971"/>
                <a:ext cx="8596668" cy="48003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degree of Hotness or coldness is called temperature.</a:t>
                </a:r>
              </a:p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Microscopic Form, the average K. E. of molecules constituting the body is called Temperature.</a:t>
                </a:r>
              </a:p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depends upon the motion of atoms, molecules or particles of the body.</a:t>
                </a:r>
              </a:p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a condition of a body which determines the transfer of heat from one to other body.</a:t>
                </a:r>
              </a:p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has 3 temperature scales(Fahrenheit, Kelvin and </a:t>
                </a:r>
                <a:r>
                  <a:rPr lang="en-US" sz="24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Celcius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fundamental Quantity but related to Base quantity.</a:t>
                </a:r>
              </a:p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measured in units: Kelvin(K), Celsius(C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Fahrenheit(F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40971"/>
                <a:ext cx="8596668" cy="4800392"/>
              </a:xfrm>
              <a:blipFill>
                <a:blip r:embed="rId2"/>
                <a:stretch>
                  <a:fillRect l="-567" t="-1779" r="-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27" y="2150730"/>
            <a:ext cx="5294090" cy="41641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291" y="1306713"/>
            <a:ext cx="5775668" cy="46436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78" y="1155483"/>
            <a:ext cx="4772734" cy="47093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8615" y="2148097"/>
            <a:ext cx="12477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2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7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000860" cy="132080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Difference between Heat and Temperature:</a:t>
            </a:r>
            <a:endParaRPr lang="en-US" dirty="0"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77334" y="1319350"/>
                <a:ext cx="4902250" cy="52643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400" dirty="0" smtClean="0">
                    <a:solidFill>
                      <a:srgbClr val="FF0000"/>
                    </a:solidFill>
                    <a:latin typeface="Algerian" panose="04020705040A02060702" pitchFamily="82" charset="0"/>
                  </a:rPr>
                  <a:t>Heat:</a:t>
                </a:r>
                <a:endParaRPr lang="en-US" sz="3400" dirty="0">
                  <a:solidFill>
                    <a:srgbClr val="FF0000"/>
                  </a:solidFill>
                  <a:latin typeface="Algerian" panose="04020705040A02060702" pitchFamily="82" charset="0"/>
                </a:endParaRPr>
              </a:p>
              <a:p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form of energy, called Thermal energy.</a:t>
                </a:r>
              </a:p>
              <a:p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denoted by Q 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endParaRPr lang="en-US" sz="3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a cause</a:t>
                </a:r>
              </a:p>
              <a:p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travels from high to low temperature.</a:t>
                </a:r>
                <a:endParaRPr 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derived quantity.</a:t>
                </a:r>
                <a:endParaRPr 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total K.E. constituting the body.</a:t>
                </a:r>
              </a:p>
              <a:p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Heat can not be measured directly from calorimeter.</a:t>
                </a:r>
              </a:p>
              <a:p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Heat is measured in unit of energy.</a:t>
                </a:r>
              </a:p>
              <a:p>
                <a:r>
                  <a:rPr lang="en-US" sz="32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S.I. Unit of Heat are Joules and other Units are Calorie, eV etc.</a:t>
                </a:r>
                <a:endParaRPr 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77334" y="1319350"/>
                <a:ext cx="4902250" cy="5264330"/>
              </a:xfrm>
              <a:blipFill>
                <a:blip r:embed="rId2"/>
                <a:stretch>
                  <a:fillRect l="-995" t="-2315" r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743112" y="1436915"/>
                <a:ext cx="3779711" cy="514676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800" dirty="0" smtClean="0">
                    <a:solidFill>
                      <a:srgbClr val="FF0000"/>
                    </a:solidFill>
                    <a:latin typeface="Algerian" panose="04020705040A02060702" pitchFamily="82" charset="0"/>
                  </a:rPr>
                  <a:t>Temperature:</a:t>
                </a:r>
              </a:p>
              <a:p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fundamental quantity.</a:t>
                </a:r>
              </a:p>
              <a:p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denoted by T or t 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Lt is an effect.</a:t>
                </a:r>
              </a:p>
              <a:p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due to heat.</a:t>
                </a:r>
              </a:p>
              <a:p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fundamental quantity.</a:t>
                </a:r>
                <a:endPara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average K.E. of the body constituting the body.</a:t>
                </a:r>
              </a:p>
              <a:p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be directly measured by thermometer.</a:t>
                </a:r>
              </a:p>
              <a:p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S.I Unit is kelvin(K) and other units are Celsius ( C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&amp; Fahrenheit(F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743112" y="1436915"/>
                <a:ext cx="3779711" cy="5146765"/>
              </a:xfrm>
              <a:blipFill>
                <a:blip r:embed="rId3"/>
                <a:stretch>
                  <a:fillRect l="-1774" t="-2607" r="-3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287" y="1459852"/>
            <a:ext cx="4988140" cy="2797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647" y="3420372"/>
            <a:ext cx="6104308" cy="304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7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491409" cy="68362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Relation between Heat and Temperature:</a:t>
            </a:r>
            <a:endParaRPr 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93223"/>
                <a:ext cx="10295466" cy="5486400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Heat Capacity: Amount of heat absorbed or released per unit temperature: C’=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J/K)</a:t>
                </a:r>
              </a:p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 Heat: Amount of heat absorbed or released per unit temperature per unit mass, 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∆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𝑱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𝒌𝒈</m:t>
                            </m:r>
                          </m:den>
                        </m:f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Latent Heat: Amount of heat used for changing the state of matter;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𝑳</m:t>
                    </m:r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LF &amp; LV. T=Constant</a:t>
                </a:r>
              </a:p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Entropy: Amount of heat absorbed or released per unit absolute temperature.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den>
                    </m:f>
                  </m:oMath>
                </a14:m>
                <a:endPara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Enthalpy: 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measurement of energy in a thermodynamic system</a:t>
                </a:r>
                <a:endPara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 Energy: Sum K.E. and P.E. constituting the body. U(T)</a:t>
                </a:r>
              </a:p>
              <a:p>
                <a:pPr algn="ctr"/>
                <a:r>
                  <a:rPr lang="en-US" sz="4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End</a:t>
                </a:r>
                <a:endParaRPr lang="en-US" sz="4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93223"/>
                <a:ext cx="10295466" cy="5486400"/>
              </a:xfrm>
              <a:blipFill>
                <a:blip r:embed="rId2"/>
                <a:stretch>
                  <a:fillRect l="-474" t="-889" r="-1421" b="-10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099" y="815721"/>
            <a:ext cx="8484701" cy="5454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4230" y="5444816"/>
            <a:ext cx="18288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5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422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Arial</vt:lpstr>
      <vt:lpstr>Arial Black</vt:lpstr>
      <vt:lpstr>Cambria Math</vt:lpstr>
      <vt:lpstr>Times New Roman</vt:lpstr>
      <vt:lpstr>Trebuchet MS</vt:lpstr>
      <vt:lpstr>Wingdings 3</vt:lpstr>
      <vt:lpstr>Facet</vt:lpstr>
      <vt:lpstr>Applied Physics(C. Sc.) BS CS   Semester-I Course Code:       L-8(Heat and Temperature) IUB &amp; All Affiliated Colleges.  Reality Awards Boost Up (YT-Channel)</vt:lpstr>
      <vt:lpstr>What is Heat?</vt:lpstr>
      <vt:lpstr>What is Temperature?</vt:lpstr>
      <vt:lpstr>Difference between Heat and Temperature:</vt:lpstr>
      <vt:lpstr>Relation between Heat and Temperature: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Physics(C. Sc.) BS CS   Semester-I Course Code:       L-8(Heat and Temperature) IUB &amp; All Affiliated Colleges.  Reality Awards Boost Up (YT-Channel)</dc:title>
  <dc:creator>TEAM CREATIVES</dc:creator>
  <cp:lastModifiedBy>TEAM CREATIVES</cp:lastModifiedBy>
  <cp:revision>20</cp:revision>
  <dcterms:created xsi:type="dcterms:W3CDTF">2023-12-16T11:43:06Z</dcterms:created>
  <dcterms:modified xsi:type="dcterms:W3CDTF">2023-12-31T12:39:52Z</dcterms:modified>
</cp:coreProperties>
</file>