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099-BD65-4806-B255-45E50922DAA9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9FE-2D53-441D-968A-37A6CB9B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0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099-BD65-4806-B255-45E50922DAA9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9FE-2D53-441D-968A-37A6CB9B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6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099-BD65-4806-B255-45E50922DAA9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9FE-2D53-441D-968A-37A6CB9B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5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099-BD65-4806-B255-45E50922DAA9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9FE-2D53-441D-968A-37A6CB9B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9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099-BD65-4806-B255-45E50922DAA9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9FE-2D53-441D-968A-37A6CB9B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5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099-BD65-4806-B255-45E50922DAA9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9FE-2D53-441D-968A-37A6CB9B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5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099-BD65-4806-B255-45E50922DAA9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9FE-2D53-441D-968A-37A6CB9B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6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099-BD65-4806-B255-45E50922DAA9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9FE-2D53-441D-968A-37A6CB9B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3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099-BD65-4806-B255-45E50922DAA9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9FE-2D53-441D-968A-37A6CB9B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1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099-BD65-4806-B255-45E50922DAA9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9FE-2D53-441D-968A-37A6CB9B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4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099-BD65-4806-B255-45E50922DAA9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9FE-2D53-441D-968A-37A6CB9B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8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5099-BD65-4806-B255-45E50922DAA9}" type="datetimeFigureOut">
              <a:rPr lang="en-US" smtClean="0"/>
              <a:t>06-May-18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149FE-2D53-441D-968A-37A6CB9B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8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1" t="3117" r="7922" b="5561"/>
          <a:stretch/>
        </p:blipFill>
        <p:spPr>
          <a:xfrm>
            <a:off x="7939" y="0"/>
            <a:ext cx="12180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8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 Mahmood</dc:creator>
  <cp:lastModifiedBy>Hamza Mahmood</cp:lastModifiedBy>
  <cp:revision>2</cp:revision>
  <dcterms:created xsi:type="dcterms:W3CDTF">2018-05-05T21:39:29Z</dcterms:created>
  <dcterms:modified xsi:type="dcterms:W3CDTF">2018-05-06T11:34:48Z</dcterms:modified>
</cp:coreProperties>
</file>