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24"/>
  </p:notesMasterIdLst>
  <p:sldIdLst>
    <p:sldId id="262" r:id="rId3"/>
    <p:sldId id="264" r:id="rId4"/>
    <p:sldId id="286" r:id="rId5"/>
    <p:sldId id="265" r:id="rId6"/>
    <p:sldId id="268" r:id="rId7"/>
    <p:sldId id="270" r:id="rId8"/>
    <p:sldId id="267" r:id="rId9"/>
    <p:sldId id="266" r:id="rId10"/>
    <p:sldId id="273" r:id="rId11"/>
    <p:sldId id="287" r:id="rId12"/>
    <p:sldId id="274" r:id="rId13"/>
    <p:sldId id="275" r:id="rId14"/>
    <p:sldId id="276" r:id="rId15"/>
    <p:sldId id="279" r:id="rId16"/>
    <p:sldId id="280" r:id="rId17"/>
    <p:sldId id="288" r:id="rId18"/>
    <p:sldId id="281" r:id="rId19"/>
    <p:sldId id="282" r:id="rId20"/>
    <p:sldId id="284" r:id="rId21"/>
    <p:sldId id="289" r:id="rId22"/>
    <p:sldId id="28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39" autoAdjust="0"/>
  </p:normalViewPr>
  <p:slideViewPr>
    <p:cSldViewPr>
      <p:cViewPr varScale="1">
        <p:scale>
          <a:sx n="90" d="100"/>
          <a:sy n="90" d="100"/>
        </p:scale>
        <p:origin x="-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82086-7076-4AB9-8E1C-887FD8AF87B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65E873-6D62-4ABD-A2F4-DA4F592568E8}">
      <dgm:prSet/>
      <dgm:spPr/>
      <dgm:t>
        <a:bodyPr/>
        <a:lstStyle/>
        <a:p>
          <a:pPr rtl="0"/>
          <a:r>
            <a:rPr lang="en-US" dirty="0" smtClean="0"/>
            <a:t>Dynamic environment</a:t>
          </a:r>
          <a:endParaRPr lang="en-US" dirty="0"/>
        </a:p>
      </dgm:t>
    </dgm:pt>
    <dgm:pt modelId="{69EA7358-FA43-4D0B-A68B-4C43C78C0B36}" type="parTrans" cxnId="{7CAF49B9-4FF9-4405-BC07-9C749FAEDD14}">
      <dgm:prSet/>
      <dgm:spPr/>
      <dgm:t>
        <a:bodyPr/>
        <a:lstStyle/>
        <a:p>
          <a:endParaRPr lang="en-US"/>
        </a:p>
      </dgm:t>
    </dgm:pt>
    <dgm:pt modelId="{B05F983D-2CDA-453B-B181-D15F7E53D8D1}" type="sibTrans" cxnId="{7CAF49B9-4FF9-4405-BC07-9C749FAEDD14}">
      <dgm:prSet/>
      <dgm:spPr/>
      <dgm:t>
        <a:bodyPr/>
        <a:lstStyle/>
        <a:p>
          <a:endParaRPr lang="en-US"/>
        </a:p>
      </dgm:t>
    </dgm:pt>
    <dgm:pt modelId="{844B413B-C61D-46F5-9EE0-6B0274291F3B}">
      <dgm:prSet custT="1"/>
      <dgm:spPr/>
      <dgm:t>
        <a:bodyPr/>
        <a:lstStyle/>
        <a:p>
          <a:pPr rtl="0"/>
          <a:r>
            <a:rPr lang="en-US" sz="1200" b="1" dirty="0" smtClean="0"/>
            <a:t>Globalization</a:t>
          </a:r>
          <a:endParaRPr lang="en-US" sz="1200" b="1" dirty="0"/>
        </a:p>
      </dgm:t>
    </dgm:pt>
    <dgm:pt modelId="{D22DF190-84BE-491C-A2FB-8678884803E4}" type="parTrans" cxnId="{B698EB29-AF73-47E1-8E3C-5E08EF2624B6}">
      <dgm:prSet/>
      <dgm:spPr/>
      <dgm:t>
        <a:bodyPr/>
        <a:lstStyle/>
        <a:p>
          <a:endParaRPr lang="en-US"/>
        </a:p>
      </dgm:t>
    </dgm:pt>
    <dgm:pt modelId="{21410707-D1A8-4E23-A678-20B66D14962E}" type="sibTrans" cxnId="{B698EB29-AF73-47E1-8E3C-5E08EF2624B6}">
      <dgm:prSet/>
      <dgm:spPr/>
      <dgm:t>
        <a:bodyPr/>
        <a:lstStyle/>
        <a:p>
          <a:endParaRPr lang="en-US"/>
        </a:p>
      </dgm:t>
    </dgm:pt>
    <dgm:pt modelId="{7FE9B22D-07D2-4BD7-8640-EFEB90063DE8}">
      <dgm:prSet custT="1"/>
      <dgm:spPr/>
      <dgm:t>
        <a:bodyPr/>
        <a:lstStyle/>
        <a:p>
          <a:pPr rtl="0"/>
          <a:r>
            <a:rPr lang="en-US" sz="1200" b="1" dirty="0" smtClean="0"/>
            <a:t>Workforce diversity</a:t>
          </a:r>
          <a:endParaRPr lang="en-US" sz="1200" b="1" dirty="0"/>
        </a:p>
      </dgm:t>
    </dgm:pt>
    <dgm:pt modelId="{8A59B8AE-D800-4647-BF99-8A9332408F33}" type="parTrans" cxnId="{C943C2BD-8654-412F-A79D-98C2252A9019}">
      <dgm:prSet/>
      <dgm:spPr/>
      <dgm:t>
        <a:bodyPr/>
        <a:lstStyle/>
        <a:p>
          <a:endParaRPr lang="en-US"/>
        </a:p>
      </dgm:t>
    </dgm:pt>
    <dgm:pt modelId="{2CF5AF17-209F-4966-8E2E-2C771FD262BF}" type="sibTrans" cxnId="{C943C2BD-8654-412F-A79D-98C2252A9019}">
      <dgm:prSet/>
      <dgm:spPr/>
      <dgm:t>
        <a:bodyPr/>
        <a:lstStyle/>
        <a:p>
          <a:endParaRPr lang="en-US"/>
        </a:p>
      </dgm:t>
    </dgm:pt>
    <dgm:pt modelId="{2C21F92F-9989-4721-BD8B-1113310385C6}">
      <dgm:prSet custT="1"/>
      <dgm:spPr/>
      <dgm:t>
        <a:bodyPr/>
        <a:lstStyle/>
        <a:p>
          <a:pPr rtl="0"/>
          <a:r>
            <a:rPr lang="en-US" sz="1200" b="1" dirty="0" smtClean="0"/>
            <a:t>Teams</a:t>
          </a:r>
          <a:endParaRPr lang="en-US" sz="1200" b="1" dirty="0"/>
        </a:p>
      </dgm:t>
    </dgm:pt>
    <dgm:pt modelId="{5F0C8D7C-8C81-425E-8035-EA6B00079B61}" type="parTrans" cxnId="{AB7BC982-9568-411F-9EAA-E59E13048541}">
      <dgm:prSet/>
      <dgm:spPr/>
      <dgm:t>
        <a:bodyPr/>
        <a:lstStyle/>
        <a:p>
          <a:endParaRPr lang="en-US"/>
        </a:p>
      </dgm:t>
    </dgm:pt>
    <dgm:pt modelId="{59F87A32-463A-4991-B625-0B268108FED9}" type="sibTrans" cxnId="{AB7BC982-9568-411F-9EAA-E59E13048541}">
      <dgm:prSet/>
      <dgm:spPr/>
      <dgm:t>
        <a:bodyPr/>
        <a:lstStyle/>
        <a:p>
          <a:endParaRPr lang="en-US"/>
        </a:p>
      </dgm:t>
    </dgm:pt>
    <dgm:pt modelId="{6A72C23F-E243-4AD8-8B07-2A9FA2E7BE1A}">
      <dgm:prSet custT="1"/>
      <dgm:spPr/>
      <dgm:t>
        <a:bodyPr/>
        <a:lstStyle/>
        <a:p>
          <a:pPr rtl="0"/>
          <a:r>
            <a:rPr lang="en-US" sz="1200" b="1" dirty="0" smtClean="0"/>
            <a:t>Changing skill requirements</a:t>
          </a:r>
          <a:endParaRPr lang="en-US" sz="1200" b="1" dirty="0"/>
        </a:p>
      </dgm:t>
    </dgm:pt>
    <dgm:pt modelId="{7559A651-C7B2-4DD1-A78F-174EF8F75493}" type="parTrans" cxnId="{4CC637EE-8A72-4810-8143-332D8CA7A550}">
      <dgm:prSet/>
      <dgm:spPr/>
      <dgm:t>
        <a:bodyPr/>
        <a:lstStyle/>
        <a:p>
          <a:endParaRPr lang="en-US"/>
        </a:p>
      </dgm:t>
    </dgm:pt>
    <dgm:pt modelId="{6F66E7C8-0F70-47D6-9A5C-7C01AA6C912D}" type="sibTrans" cxnId="{4CC637EE-8A72-4810-8143-332D8CA7A550}">
      <dgm:prSet/>
      <dgm:spPr/>
      <dgm:t>
        <a:bodyPr/>
        <a:lstStyle/>
        <a:p>
          <a:endParaRPr lang="en-US"/>
        </a:p>
      </dgm:t>
    </dgm:pt>
    <dgm:pt modelId="{907C64A0-8B97-4AE6-8C5C-0B2DD0A8CA52}">
      <dgm:prSet custT="1"/>
      <dgm:spPr/>
      <dgm:t>
        <a:bodyPr/>
        <a:lstStyle/>
        <a:p>
          <a:pPr rtl="0"/>
          <a:r>
            <a:rPr lang="en-US" sz="1200" b="1" dirty="0" smtClean="0"/>
            <a:t>Continuous improvement</a:t>
          </a:r>
          <a:endParaRPr lang="en-US" sz="1200" b="1" dirty="0"/>
        </a:p>
      </dgm:t>
    </dgm:pt>
    <dgm:pt modelId="{94E8D26C-DDC7-4C32-9685-7AFFC12AB285}" type="parTrans" cxnId="{EE6C3230-5213-4535-83DD-F6176008D4F2}">
      <dgm:prSet/>
      <dgm:spPr/>
      <dgm:t>
        <a:bodyPr/>
        <a:lstStyle/>
        <a:p>
          <a:endParaRPr lang="en-US"/>
        </a:p>
      </dgm:t>
    </dgm:pt>
    <dgm:pt modelId="{73BFFA7A-78A0-4DB2-90CF-C2B991A9643B}" type="sibTrans" cxnId="{EE6C3230-5213-4535-83DD-F6176008D4F2}">
      <dgm:prSet/>
      <dgm:spPr/>
      <dgm:t>
        <a:bodyPr/>
        <a:lstStyle/>
        <a:p>
          <a:endParaRPr lang="en-US"/>
        </a:p>
      </dgm:t>
    </dgm:pt>
    <dgm:pt modelId="{34298C80-DFD1-4B45-B994-F655E7A70072}">
      <dgm:prSet custT="1"/>
      <dgm:spPr/>
      <dgm:t>
        <a:bodyPr/>
        <a:lstStyle/>
        <a:p>
          <a:pPr rtl="0"/>
          <a:r>
            <a:rPr lang="en-US" sz="1100" b="1" dirty="0" smtClean="0"/>
            <a:t>Decentralized</a:t>
          </a:r>
          <a:r>
            <a:rPr lang="en-US" sz="1200" b="1" dirty="0" smtClean="0"/>
            <a:t> work sites</a:t>
          </a:r>
          <a:endParaRPr lang="en-US" sz="1200" b="1" dirty="0"/>
        </a:p>
      </dgm:t>
    </dgm:pt>
    <dgm:pt modelId="{B9091F19-3500-472E-9155-FB0A317C8A54}" type="parTrans" cxnId="{0F545A98-3DE1-4FB4-A340-92413EFDDBFF}">
      <dgm:prSet/>
      <dgm:spPr/>
      <dgm:t>
        <a:bodyPr/>
        <a:lstStyle/>
        <a:p>
          <a:endParaRPr lang="en-US"/>
        </a:p>
      </dgm:t>
    </dgm:pt>
    <dgm:pt modelId="{8B9AF6DF-E692-40A1-A59C-3CD6C5FB3B5A}" type="sibTrans" cxnId="{0F545A98-3DE1-4FB4-A340-92413EFDDBFF}">
      <dgm:prSet/>
      <dgm:spPr/>
      <dgm:t>
        <a:bodyPr/>
        <a:lstStyle/>
        <a:p>
          <a:endParaRPr lang="en-US"/>
        </a:p>
      </dgm:t>
    </dgm:pt>
    <dgm:pt modelId="{F2E4EDD2-F165-47E8-A016-B45B56B1F0EF}">
      <dgm:prSet custT="1"/>
      <dgm:spPr/>
      <dgm:t>
        <a:bodyPr/>
        <a:lstStyle/>
        <a:p>
          <a:pPr rtl="0"/>
          <a:r>
            <a:rPr lang="en-US" sz="1200" b="1" dirty="0" smtClean="0"/>
            <a:t>Technology</a:t>
          </a:r>
          <a:endParaRPr lang="en-US" sz="1200" b="1" dirty="0"/>
        </a:p>
      </dgm:t>
    </dgm:pt>
    <dgm:pt modelId="{5A58AE33-61F3-4EEC-9BFC-6741934C8027}" type="parTrans" cxnId="{C0D43DC5-2829-4CC5-84AC-064F75363A55}">
      <dgm:prSet/>
      <dgm:spPr/>
      <dgm:t>
        <a:bodyPr/>
        <a:lstStyle/>
        <a:p>
          <a:endParaRPr lang="en-US"/>
        </a:p>
      </dgm:t>
    </dgm:pt>
    <dgm:pt modelId="{859393F4-982B-4EC5-8A4D-CE10941315C5}" type="sibTrans" cxnId="{C0D43DC5-2829-4CC5-84AC-064F75363A55}">
      <dgm:prSet/>
      <dgm:spPr/>
      <dgm:t>
        <a:bodyPr/>
        <a:lstStyle/>
        <a:p>
          <a:endParaRPr lang="en-US"/>
        </a:p>
      </dgm:t>
    </dgm:pt>
    <dgm:pt modelId="{759FB8AA-A909-4DEE-8715-C19D13ACBAA0}">
      <dgm:prSet custT="1"/>
      <dgm:spPr/>
      <dgm:t>
        <a:bodyPr/>
        <a:lstStyle/>
        <a:p>
          <a:pPr rtl="0"/>
          <a:r>
            <a:rPr lang="en-US" sz="1200" b="1" dirty="0" smtClean="0"/>
            <a:t>Employee involvement</a:t>
          </a:r>
          <a:endParaRPr lang="en-US" sz="1200" b="1" dirty="0"/>
        </a:p>
      </dgm:t>
    </dgm:pt>
    <dgm:pt modelId="{90AB7C26-C967-4167-9C26-E90DFBD767CF}" type="parTrans" cxnId="{FBC5C26A-0765-415E-A24D-2BF5DE1F6A98}">
      <dgm:prSet/>
      <dgm:spPr/>
      <dgm:t>
        <a:bodyPr/>
        <a:lstStyle/>
        <a:p>
          <a:endParaRPr lang="en-US"/>
        </a:p>
      </dgm:t>
    </dgm:pt>
    <dgm:pt modelId="{5F0EED51-648C-44C9-BAD7-B83B53ABB542}" type="sibTrans" cxnId="{FBC5C26A-0765-415E-A24D-2BF5DE1F6A98}">
      <dgm:prSet/>
      <dgm:spPr/>
      <dgm:t>
        <a:bodyPr/>
        <a:lstStyle/>
        <a:p>
          <a:endParaRPr lang="en-US"/>
        </a:p>
      </dgm:t>
    </dgm:pt>
    <dgm:pt modelId="{D37C948C-476F-432C-A8E4-0998777A1874}">
      <dgm:prSet custT="1"/>
      <dgm:spPr/>
      <dgm:t>
        <a:bodyPr/>
        <a:lstStyle/>
        <a:p>
          <a:pPr rtl="0"/>
          <a:r>
            <a:rPr lang="en-US" sz="1200" b="1" dirty="0" smtClean="0"/>
            <a:t>Ethics</a:t>
          </a:r>
          <a:endParaRPr lang="en-US" sz="900" b="1" dirty="0"/>
        </a:p>
      </dgm:t>
    </dgm:pt>
    <dgm:pt modelId="{68F82DC8-470C-49D3-AF92-190A1369045E}" type="parTrans" cxnId="{C398A133-276E-4104-BC97-DF6DAF5EACE4}">
      <dgm:prSet/>
      <dgm:spPr/>
      <dgm:t>
        <a:bodyPr/>
        <a:lstStyle/>
        <a:p>
          <a:endParaRPr lang="en-US"/>
        </a:p>
      </dgm:t>
    </dgm:pt>
    <dgm:pt modelId="{09560AB2-5A03-4A28-9F5A-EB2E7369BC1B}" type="sibTrans" cxnId="{C398A133-276E-4104-BC97-DF6DAF5EACE4}">
      <dgm:prSet/>
      <dgm:spPr/>
      <dgm:t>
        <a:bodyPr/>
        <a:lstStyle/>
        <a:p>
          <a:endParaRPr lang="en-US"/>
        </a:p>
      </dgm:t>
    </dgm:pt>
    <dgm:pt modelId="{A567B4C9-C005-4D56-ABBF-0E987EA6DD80}" type="pres">
      <dgm:prSet presAssocID="{91282086-7076-4AB9-8E1C-887FD8AF87B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69164-8B3C-47D8-9CD4-BE1DF06C7F62}" type="pres">
      <dgm:prSet presAssocID="{4A65E873-6D62-4ABD-A2F4-DA4F592568E8}" presName="centerShape" presStyleLbl="node0" presStyleIdx="0" presStyleCnt="1" custScaleX="166132" custScaleY="148919"/>
      <dgm:spPr/>
      <dgm:t>
        <a:bodyPr/>
        <a:lstStyle/>
        <a:p>
          <a:endParaRPr lang="en-US"/>
        </a:p>
      </dgm:t>
    </dgm:pt>
    <dgm:pt modelId="{1BE0A53C-D575-4705-BACA-110317AC216D}" type="pres">
      <dgm:prSet presAssocID="{D22DF190-84BE-491C-A2FB-8678884803E4}" presName="Name9" presStyleLbl="parChTrans1D2" presStyleIdx="0" presStyleCnt="9" custScaleX="2000000"/>
      <dgm:spPr/>
      <dgm:t>
        <a:bodyPr/>
        <a:lstStyle/>
        <a:p>
          <a:endParaRPr lang="en-US"/>
        </a:p>
      </dgm:t>
    </dgm:pt>
    <dgm:pt modelId="{847C7B7D-6941-4AE9-BC6D-1BDCAE6A524A}" type="pres">
      <dgm:prSet presAssocID="{D22DF190-84BE-491C-A2FB-8678884803E4}" presName="connTx" presStyleLbl="parChTrans1D2" presStyleIdx="0" presStyleCnt="9"/>
      <dgm:spPr/>
      <dgm:t>
        <a:bodyPr/>
        <a:lstStyle/>
        <a:p>
          <a:endParaRPr lang="en-US"/>
        </a:p>
      </dgm:t>
    </dgm:pt>
    <dgm:pt modelId="{77B263BF-3742-4846-A4BB-CF35CD563640}" type="pres">
      <dgm:prSet presAssocID="{844B413B-C61D-46F5-9EE0-6B0274291F3B}" presName="node" presStyleLbl="node1" presStyleIdx="0" presStyleCnt="9" custScaleX="13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C2DC0-1D05-4C8A-A007-2C98DD537A91}" type="pres">
      <dgm:prSet presAssocID="{8A59B8AE-D800-4647-BF99-8A9332408F33}" presName="Name9" presStyleLbl="parChTrans1D2" presStyleIdx="1" presStyleCnt="9" custScaleX="2000000"/>
      <dgm:spPr/>
      <dgm:t>
        <a:bodyPr/>
        <a:lstStyle/>
        <a:p>
          <a:endParaRPr lang="en-US"/>
        </a:p>
      </dgm:t>
    </dgm:pt>
    <dgm:pt modelId="{3F3EA5A3-9B38-4076-ADEE-1056A71A7D3C}" type="pres">
      <dgm:prSet presAssocID="{8A59B8AE-D800-4647-BF99-8A9332408F33}" presName="connTx" presStyleLbl="parChTrans1D2" presStyleIdx="1" presStyleCnt="9"/>
      <dgm:spPr/>
      <dgm:t>
        <a:bodyPr/>
        <a:lstStyle/>
        <a:p>
          <a:endParaRPr lang="en-US"/>
        </a:p>
      </dgm:t>
    </dgm:pt>
    <dgm:pt modelId="{2528EE54-5243-4A84-9514-763172038F5B}" type="pres">
      <dgm:prSet presAssocID="{7FE9B22D-07D2-4BD7-8640-EFEB90063DE8}" presName="node" presStyleLbl="node1" presStyleIdx="1" presStyleCnt="9" custScaleX="13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B6E79-14D2-4F52-8817-E0730156BC75}" type="pres">
      <dgm:prSet presAssocID="{5F0C8D7C-8C81-425E-8035-EA6B00079B61}" presName="Name9" presStyleLbl="parChTrans1D2" presStyleIdx="2" presStyleCnt="9" custScaleX="1467035"/>
      <dgm:spPr/>
      <dgm:t>
        <a:bodyPr/>
        <a:lstStyle/>
        <a:p>
          <a:endParaRPr lang="en-US"/>
        </a:p>
      </dgm:t>
    </dgm:pt>
    <dgm:pt modelId="{54343C38-8619-437B-8803-EFC636794FD1}" type="pres">
      <dgm:prSet presAssocID="{5F0C8D7C-8C81-425E-8035-EA6B00079B61}" presName="connTx" presStyleLbl="parChTrans1D2" presStyleIdx="2" presStyleCnt="9"/>
      <dgm:spPr/>
      <dgm:t>
        <a:bodyPr/>
        <a:lstStyle/>
        <a:p>
          <a:endParaRPr lang="en-US"/>
        </a:p>
      </dgm:t>
    </dgm:pt>
    <dgm:pt modelId="{F0DD5812-6F34-42B2-894E-6A780DE0BCD2}" type="pres">
      <dgm:prSet presAssocID="{2C21F92F-9989-4721-BD8B-1113310385C6}" presName="node" presStyleLbl="node1" presStyleIdx="2" presStyleCnt="9" custScaleX="13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BC00A-597D-40B9-81C4-69BDA94268F7}" type="pres">
      <dgm:prSet presAssocID="{7559A651-C7B2-4DD1-A78F-174EF8F75493}" presName="Name9" presStyleLbl="parChTrans1D2" presStyleIdx="3" presStyleCnt="9" custScaleX="2000000"/>
      <dgm:spPr/>
      <dgm:t>
        <a:bodyPr/>
        <a:lstStyle/>
        <a:p>
          <a:endParaRPr lang="en-US"/>
        </a:p>
      </dgm:t>
    </dgm:pt>
    <dgm:pt modelId="{CB9CA3EC-16DC-4FCE-AAAF-AD17DBC1F015}" type="pres">
      <dgm:prSet presAssocID="{7559A651-C7B2-4DD1-A78F-174EF8F75493}" presName="connTx" presStyleLbl="parChTrans1D2" presStyleIdx="3" presStyleCnt="9"/>
      <dgm:spPr/>
      <dgm:t>
        <a:bodyPr/>
        <a:lstStyle/>
        <a:p>
          <a:endParaRPr lang="en-US"/>
        </a:p>
      </dgm:t>
    </dgm:pt>
    <dgm:pt modelId="{64D85030-2473-4A3D-A43E-1CC97CAFEB43}" type="pres">
      <dgm:prSet presAssocID="{6A72C23F-E243-4AD8-8B07-2A9FA2E7BE1A}" presName="node" presStyleLbl="node1" presStyleIdx="3" presStyleCnt="9" custScaleX="13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80A35-71C0-4EF3-810F-96C1C1703605}" type="pres">
      <dgm:prSet presAssocID="{94E8D26C-DDC7-4C32-9685-7AFFC12AB285}" presName="Name9" presStyleLbl="parChTrans1D2" presStyleIdx="4" presStyleCnt="9" custScaleX="2000000"/>
      <dgm:spPr/>
      <dgm:t>
        <a:bodyPr/>
        <a:lstStyle/>
        <a:p>
          <a:endParaRPr lang="en-US"/>
        </a:p>
      </dgm:t>
    </dgm:pt>
    <dgm:pt modelId="{E537A6BF-EA86-4FDD-9303-344C30054722}" type="pres">
      <dgm:prSet presAssocID="{94E8D26C-DDC7-4C32-9685-7AFFC12AB285}" presName="connTx" presStyleLbl="parChTrans1D2" presStyleIdx="4" presStyleCnt="9"/>
      <dgm:spPr/>
      <dgm:t>
        <a:bodyPr/>
        <a:lstStyle/>
        <a:p>
          <a:endParaRPr lang="en-US"/>
        </a:p>
      </dgm:t>
    </dgm:pt>
    <dgm:pt modelId="{6FD34B9E-69E0-422B-BBB5-880AFF703340}" type="pres">
      <dgm:prSet presAssocID="{907C64A0-8B97-4AE6-8C5C-0B2DD0A8CA52}" presName="node" presStyleLbl="node1" presStyleIdx="4" presStyleCnt="9" custScaleX="13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C899-6FBD-4B29-94E8-3D8AADED6694}" type="pres">
      <dgm:prSet presAssocID="{B9091F19-3500-472E-9155-FB0A317C8A54}" presName="Name9" presStyleLbl="parChTrans1D2" presStyleIdx="5" presStyleCnt="9" custScaleX="2000000"/>
      <dgm:spPr/>
      <dgm:t>
        <a:bodyPr/>
        <a:lstStyle/>
        <a:p>
          <a:endParaRPr lang="en-US"/>
        </a:p>
      </dgm:t>
    </dgm:pt>
    <dgm:pt modelId="{A3FB60AF-1AB3-4DC8-895B-6791A9D4603B}" type="pres">
      <dgm:prSet presAssocID="{B9091F19-3500-472E-9155-FB0A317C8A54}" presName="connTx" presStyleLbl="parChTrans1D2" presStyleIdx="5" presStyleCnt="9"/>
      <dgm:spPr/>
      <dgm:t>
        <a:bodyPr/>
        <a:lstStyle/>
        <a:p>
          <a:endParaRPr lang="en-US"/>
        </a:p>
      </dgm:t>
    </dgm:pt>
    <dgm:pt modelId="{3DBB4C31-15AA-4598-8820-549819A9A3FE}" type="pres">
      <dgm:prSet presAssocID="{34298C80-DFD1-4B45-B994-F655E7A70072}" presName="node" presStyleLbl="node1" presStyleIdx="5" presStyleCnt="9" custScaleX="13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6F9CE-AD75-41E2-9BF9-96F908F8A3FB}" type="pres">
      <dgm:prSet presAssocID="{5A58AE33-61F3-4EEC-9BFC-6741934C8027}" presName="Name9" presStyleLbl="parChTrans1D2" presStyleIdx="6" presStyleCnt="9" custScaleX="2000000"/>
      <dgm:spPr/>
      <dgm:t>
        <a:bodyPr/>
        <a:lstStyle/>
        <a:p>
          <a:endParaRPr lang="en-US"/>
        </a:p>
      </dgm:t>
    </dgm:pt>
    <dgm:pt modelId="{4B932A22-6EB3-4BA4-9415-3FF16B4FCC05}" type="pres">
      <dgm:prSet presAssocID="{5A58AE33-61F3-4EEC-9BFC-6741934C8027}" presName="connTx" presStyleLbl="parChTrans1D2" presStyleIdx="6" presStyleCnt="9"/>
      <dgm:spPr/>
      <dgm:t>
        <a:bodyPr/>
        <a:lstStyle/>
        <a:p>
          <a:endParaRPr lang="en-US"/>
        </a:p>
      </dgm:t>
    </dgm:pt>
    <dgm:pt modelId="{C3E90473-62FA-49DF-AF5A-69B88F29F72F}" type="pres">
      <dgm:prSet presAssocID="{F2E4EDD2-F165-47E8-A016-B45B56B1F0EF}" presName="node" presStyleLbl="node1" presStyleIdx="6" presStyleCnt="9" custScaleX="13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A4C29-5EBA-4B81-94FF-5BF2198DC1DA}" type="pres">
      <dgm:prSet presAssocID="{90AB7C26-C967-4167-9C26-E90DFBD767CF}" presName="Name9" presStyleLbl="parChTrans1D2" presStyleIdx="7" presStyleCnt="9" custScaleX="1467035"/>
      <dgm:spPr/>
      <dgm:t>
        <a:bodyPr/>
        <a:lstStyle/>
        <a:p>
          <a:endParaRPr lang="en-US"/>
        </a:p>
      </dgm:t>
    </dgm:pt>
    <dgm:pt modelId="{6212BD2D-32EF-42B6-AA11-C8852C408DC3}" type="pres">
      <dgm:prSet presAssocID="{90AB7C26-C967-4167-9C26-E90DFBD767CF}" presName="connTx" presStyleLbl="parChTrans1D2" presStyleIdx="7" presStyleCnt="9"/>
      <dgm:spPr/>
      <dgm:t>
        <a:bodyPr/>
        <a:lstStyle/>
        <a:p>
          <a:endParaRPr lang="en-US"/>
        </a:p>
      </dgm:t>
    </dgm:pt>
    <dgm:pt modelId="{387CDB9D-14AD-4530-BB49-C1D0CD0EDC6C}" type="pres">
      <dgm:prSet presAssocID="{759FB8AA-A909-4DEE-8715-C19D13ACBAA0}" presName="node" presStyleLbl="node1" presStyleIdx="7" presStyleCnt="9" custScaleX="13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B87EF-2290-47C9-82B7-C091271CE6EB}" type="pres">
      <dgm:prSet presAssocID="{68F82DC8-470C-49D3-AF92-190A1369045E}" presName="Name9" presStyleLbl="parChTrans1D2" presStyleIdx="8" presStyleCnt="9" custScaleX="2000000"/>
      <dgm:spPr/>
      <dgm:t>
        <a:bodyPr/>
        <a:lstStyle/>
        <a:p>
          <a:endParaRPr lang="en-US"/>
        </a:p>
      </dgm:t>
    </dgm:pt>
    <dgm:pt modelId="{40B60439-7B34-4C44-B462-C212C1E8A31B}" type="pres">
      <dgm:prSet presAssocID="{68F82DC8-470C-49D3-AF92-190A1369045E}" presName="connTx" presStyleLbl="parChTrans1D2" presStyleIdx="8" presStyleCnt="9"/>
      <dgm:spPr/>
      <dgm:t>
        <a:bodyPr/>
        <a:lstStyle/>
        <a:p>
          <a:endParaRPr lang="en-US"/>
        </a:p>
      </dgm:t>
    </dgm:pt>
    <dgm:pt modelId="{ADC43BC5-A311-4DA3-93D0-26A4F19098BB}" type="pres">
      <dgm:prSet presAssocID="{D37C948C-476F-432C-A8E4-0998777A1874}" presName="node" presStyleLbl="node1" presStyleIdx="8" presStyleCnt="9" custScaleX="134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146C6E-14EA-481B-9EB9-2C02F51AA2B8}" type="presOf" srcId="{5A58AE33-61F3-4EEC-9BFC-6741934C8027}" destId="{FFE6F9CE-AD75-41E2-9BF9-96F908F8A3FB}" srcOrd="0" destOrd="0" presId="urn:microsoft.com/office/officeart/2005/8/layout/radial1"/>
    <dgm:cxn modelId="{168523AE-62ED-4F03-92B3-4446716BCF65}" type="presOf" srcId="{91282086-7076-4AB9-8E1C-887FD8AF87B2}" destId="{A567B4C9-C005-4D56-ABBF-0E987EA6DD80}" srcOrd="0" destOrd="0" presId="urn:microsoft.com/office/officeart/2005/8/layout/radial1"/>
    <dgm:cxn modelId="{31CEFE09-B8C5-4DD5-A9C7-368CEE50716E}" type="presOf" srcId="{94E8D26C-DDC7-4C32-9685-7AFFC12AB285}" destId="{72B80A35-71C0-4EF3-810F-96C1C1703605}" srcOrd="0" destOrd="0" presId="urn:microsoft.com/office/officeart/2005/8/layout/radial1"/>
    <dgm:cxn modelId="{BE1D6DDB-5D8A-4B62-A40A-D4F90BE00041}" type="presOf" srcId="{7FE9B22D-07D2-4BD7-8640-EFEB90063DE8}" destId="{2528EE54-5243-4A84-9514-763172038F5B}" srcOrd="0" destOrd="0" presId="urn:microsoft.com/office/officeart/2005/8/layout/radial1"/>
    <dgm:cxn modelId="{A790F1C2-C380-4F96-B0EC-DD2E61A1C1E6}" type="presOf" srcId="{5A58AE33-61F3-4EEC-9BFC-6741934C8027}" destId="{4B932A22-6EB3-4BA4-9415-3FF16B4FCC05}" srcOrd="1" destOrd="0" presId="urn:microsoft.com/office/officeart/2005/8/layout/radial1"/>
    <dgm:cxn modelId="{FBC5C26A-0765-415E-A24D-2BF5DE1F6A98}" srcId="{4A65E873-6D62-4ABD-A2F4-DA4F592568E8}" destId="{759FB8AA-A909-4DEE-8715-C19D13ACBAA0}" srcOrd="7" destOrd="0" parTransId="{90AB7C26-C967-4167-9C26-E90DFBD767CF}" sibTransId="{5F0EED51-648C-44C9-BAD7-B83B53ABB542}"/>
    <dgm:cxn modelId="{B8455ED7-FE04-46FB-8CED-DE0DBC7E1366}" type="presOf" srcId="{7559A651-C7B2-4DD1-A78F-174EF8F75493}" destId="{CB9CA3EC-16DC-4FCE-AAAF-AD17DBC1F015}" srcOrd="1" destOrd="0" presId="urn:microsoft.com/office/officeart/2005/8/layout/radial1"/>
    <dgm:cxn modelId="{C943C2BD-8654-412F-A79D-98C2252A9019}" srcId="{4A65E873-6D62-4ABD-A2F4-DA4F592568E8}" destId="{7FE9B22D-07D2-4BD7-8640-EFEB90063DE8}" srcOrd="1" destOrd="0" parTransId="{8A59B8AE-D800-4647-BF99-8A9332408F33}" sibTransId="{2CF5AF17-209F-4966-8E2E-2C771FD262BF}"/>
    <dgm:cxn modelId="{510DDD53-2B93-4E49-B7C4-5FE91D182DF4}" type="presOf" srcId="{68F82DC8-470C-49D3-AF92-190A1369045E}" destId="{E3DB87EF-2290-47C9-82B7-C091271CE6EB}" srcOrd="0" destOrd="0" presId="urn:microsoft.com/office/officeart/2005/8/layout/radial1"/>
    <dgm:cxn modelId="{36332472-A926-46C1-B410-51AF2BFA857C}" type="presOf" srcId="{94E8D26C-DDC7-4C32-9685-7AFFC12AB285}" destId="{E537A6BF-EA86-4FDD-9303-344C30054722}" srcOrd="1" destOrd="0" presId="urn:microsoft.com/office/officeart/2005/8/layout/radial1"/>
    <dgm:cxn modelId="{AB7BC982-9568-411F-9EAA-E59E13048541}" srcId="{4A65E873-6D62-4ABD-A2F4-DA4F592568E8}" destId="{2C21F92F-9989-4721-BD8B-1113310385C6}" srcOrd="2" destOrd="0" parTransId="{5F0C8D7C-8C81-425E-8035-EA6B00079B61}" sibTransId="{59F87A32-463A-4991-B625-0B268108FED9}"/>
    <dgm:cxn modelId="{4CB692EF-63A6-4EB2-8700-7F75BB7C7E38}" type="presOf" srcId="{907C64A0-8B97-4AE6-8C5C-0B2DD0A8CA52}" destId="{6FD34B9E-69E0-422B-BBB5-880AFF703340}" srcOrd="0" destOrd="0" presId="urn:microsoft.com/office/officeart/2005/8/layout/radial1"/>
    <dgm:cxn modelId="{4CC637EE-8A72-4810-8143-332D8CA7A550}" srcId="{4A65E873-6D62-4ABD-A2F4-DA4F592568E8}" destId="{6A72C23F-E243-4AD8-8B07-2A9FA2E7BE1A}" srcOrd="3" destOrd="0" parTransId="{7559A651-C7B2-4DD1-A78F-174EF8F75493}" sibTransId="{6F66E7C8-0F70-47D6-9A5C-7C01AA6C912D}"/>
    <dgm:cxn modelId="{E35A45E5-D0D3-4D04-92A1-D102AE46E423}" type="presOf" srcId="{759FB8AA-A909-4DEE-8715-C19D13ACBAA0}" destId="{387CDB9D-14AD-4530-BB49-C1D0CD0EDC6C}" srcOrd="0" destOrd="0" presId="urn:microsoft.com/office/officeart/2005/8/layout/radial1"/>
    <dgm:cxn modelId="{B698EB29-AF73-47E1-8E3C-5E08EF2624B6}" srcId="{4A65E873-6D62-4ABD-A2F4-DA4F592568E8}" destId="{844B413B-C61D-46F5-9EE0-6B0274291F3B}" srcOrd="0" destOrd="0" parTransId="{D22DF190-84BE-491C-A2FB-8678884803E4}" sibTransId="{21410707-D1A8-4E23-A678-20B66D14962E}"/>
    <dgm:cxn modelId="{B8FB8B79-2570-492F-BA32-A8B44755134F}" type="presOf" srcId="{8A59B8AE-D800-4647-BF99-8A9332408F33}" destId="{3F3EA5A3-9B38-4076-ADEE-1056A71A7D3C}" srcOrd="1" destOrd="0" presId="urn:microsoft.com/office/officeart/2005/8/layout/radial1"/>
    <dgm:cxn modelId="{BAABA281-3402-44A4-A2C3-2F0264D36CFA}" type="presOf" srcId="{4A65E873-6D62-4ABD-A2F4-DA4F592568E8}" destId="{6BE69164-8B3C-47D8-9CD4-BE1DF06C7F62}" srcOrd="0" destOrd="0" presId="urn:microsoft.com/office/officeart/2005/8/layout/radial1"/>
    <dgm:cxn modelId="{7CAF49B9-4FF9-4405-BC07-9C749FAEDD14}" srcId="{91282086-7076-4AB9-8E1C-887FD8AF87B2}" destId="{4A65E873-6D62-4ABD-A2F4-DA4F592568E8}" srcOrd="0" destOrd="0" parTransId="{69EA7358-FA43-4D0B-A68B-4C43C78C0B36}" sibTransId="{B05F983D-2CDA-453B-B181-D15F7E53D8D1}"/>
    <dgm:cxn modelId="{767A29A3-2C66-4FED-81AF-A19E744B465B}" type="presOf" srcId="{F2E4EDD2-F165-47E8-A016-B45B56B1F0EF}" destId="{C3E90473-62FA-49DF-AF5A-69B88F29F72F}" srcOrd="0" destOrd="0" presId="urn:microsoft.com/office/officeart/2005/8/layout/radial1"/>
    <dgm:cxn modelId="{EE6C3230-5213-4535-83DD-F6176008D4F2}" srcId="{4A65E873-6D62-4ABD-A2F4-DA4F592568E8}" destId="{907C64A0-8B97-4AE6-8C5C-0B2DD0A8CA52}" srcOrd="4" destOrd="0" parTransId="{94E8D26C-DDC7-4C32-9685-7AFFC12AB285}" sibTransId="{73BFFA7A-78A0-4DB2-90CF-C2B991A9643B}"/>
    <dgm:cxn modelId="{A9CEA7F6-FFF3-403E-AB01-D043871FB120}" type="presOf" srcId="{B9091F19-3500-472E-9155-FB0A317C8A54}" destId="{14E3C899-6FBD-4B29-94E8-3D8AADED6694}" srcOrd="0" destOrd="0" presId="urn:microsoft.com/office/officeart/2005/8/layout/radial1"/>
    <dgm:cxn modelId="{0BC06BAF-34A8-4FC6-AA7F-0443B7AFBCCF}" type="presOf" srcId="{68F82DC8-470C-49D3-AF92-190A1369045E}" destId="{40B60439-7B34-4C44-B462-C212C1E8A31B}" srcOrd="1" destOrd="0" presId="urn:microsoft.com/office/officeart/2005/8/layout/radial1"/>
    <dgm:cxn modelId="{71EE94F0-A17C-403F-B604-43074097A5BD}" type="presOf" srcId="{34298C80-DFD1-4B45-B994-F655E7A70072}" destId="{3DBB4C31-15AA-4598-8820-549819A9A3FE}" srcOrd="0" destOrd="0" presId="urn:microsoft.com/office/officeart/2005/8/layout/radial1"/>
    <dgm:cxn modelId="{F930F17D-3A9C-41A9-80EA-1FEA4FEDB8B4}" type="presOf" srcId="{5F0C8D7C-8C81-425E-8035-EA6B00079B61}" destId="{BF0B6E79-14D2-4F52-8817-E0730156BC75}" srcOrd="0" destOrd="0" presId="urn:microsoft.com/office/officeart/2005/8/layout/radial1"/>
    <dgm:cxn modelId="{0A76E1B8-FF8E-45CE-835B-1B22945C9B33}" type="presOf" srcId="{D22DF190-84BE-491C-A2FB-8678884803E4}" destId="{847C7B7D-6941-4AE9-BC6D-1BDCAE6A524A}" srcOrd="1" destOrd="0" presId="urn:microsoft.com/office/officeart/2005/8/layout/radial1"/>
    <dgm:cxn modelId="{123CF6FE-1AE3-4790-A87B-8A3E10D32657}" type="presOf" srcId="{90AB7C26-C967-4167-9C26-E90DFBD767CF}" destId="{C53A4C29-5EBA-4B81-94FF-5BF2198DC1DA}" srcOrd="0" destOrd="0" presId="urn:microsoft.com/office/officeart/2005/8/layout/radial1"/>
    <dgm:cxn modelId="{438F77BC-5A5B-4EE5-A180-410F4CFB6A6D}" type="presOf" srcId="{7559A651-C7B2-4DD1-A78F-174EF8F75493}" destId="{44ABC00A-597D-40B9-81C4-69BDA94268F7}" srcOrd="0" destOrd="0" presId="urn:microsoft.com/office/officeart/2005/8/layout/radial1"/>
    <dgm:cxn modelId="{C932FCB3-9034-44A2-9DF3-533E38365803}" type="presOf" srcId="{D37C948C-476F-432C-A8E4-0998777A1874}" destId="{ADC43BC5-A311-4DA3-93D0-26A4F19098BB}" srcOrd="0" destOrd="0" presId="urn:microsoft.com/office/officeart/2005/8/layout/radial1"/>
    <dgm:cxn modelId="{AA803E0A-B1B0-4DD1-A7FD-D91D4F9B0F4A}" type="presOf" srcId="{8A59B8AE-D800-4647-BF99-8A9332408F33}" destId="{BA2C2DC0-1D05-4C8A-A007-2C98DD537A91}" srcOrd="0" destOrd="0" presId="urn:microsoft.com/office/officeart/2005/8/layout/radial1"/>
    <dgm:cxn modelId="{577770DC-2569-42EC-9AE9-8DBF30AA594C}" type="presOf" srcId="{2C21F92F-9989-4721-BD8B-1113310385C6}" destId="{F0DD5812-6F34-42B2-894E-6A780DE0BCD2}" srcOrd="0" destOrd="0" presId="urn:microsoft.com/office/officeart/2005/8/layout/radial1"/>
    <dgm:cxn modelId="{C398A133-276E-4104-BC97-DF6DAF5EACE4}" srcId="{4A65E873-6D62-4ABD-A2F4-DA4F592568E8}" destId="{D37C948C-476F-432C-A8E4-0998777A1874}" srcOrd="8" destOrd="0" parTransId="{68F82DC8-470C-49D3-AF92-190A1369045E}" sibTransId="{09560AB2-5A03-4A28-9F5A-EB2E7369BC1B}"/>
    <dgm:cxn modelId="{0F545A98-3DE1-4FB4-A340-92413EFDDBFF}" srcId="{4A65E873-6D62-4ABD-A2F4-DA4F592568E8}" destId="{34298C80-DFD1-4B45-B994-F655E7A70072}" srcOrd="5" destOrd="0" parTransId="{B9091F19-3500-472E-9155-FB0A317C8A54}" sibTransId="{8B9AF6DF-E692-40A1-A59C-3CD6C5FB3B5A}"/>
    <dgm:cxn modelId="{04FE17AF-FF90-4828-9F87-32E739AF314D}" type="presOf" srcId="{6A72C23F-E243-4AD8-8B07-2A9FA2E7BE1A}" destId="{64D85030-2473-4A3D-A43E-1CC97CAFEB43}" srcOrd="0" destOrd="0" presId="urn:microsoft.com/office/officeart/2005/8/layout/radial1"/>
    <dgm:cxn modelId="{DAA0480A-D7B7-4EEB-9C54-259D2E478C56}" type="presOf" srcId="{D22DF190-84BE-491C-A2FB-8678884803E4}" destId="{1BE0A53C-D575-4705-BACA-110317AC216D}" srcOrd="0" destOrd="0" presId="urn:microsoft.com/office/officeart/2005/8/layout/radial1"/>
    <dgm:cxn modelId="{C0D43DC5-2829-4CC5-84AC-064F75363A55}" srcId="{4A65E873-6D62-4ABD-A2F4-DA4F592568E8}" destId="{F2E4EDD2-F165-47E8-A016-B45B56B1F0EF}" srcOrd="6" destOrd="0" parTransId="{5A58AE33-61F3-4EEC-9BFC-6741934C8027}" sibTransId="{859393F4-982B-4EC5-8A4D-CE10941315C5}"/>
    <dgm:cxn modelId="{D79A6273-5B9C-4F23-9EAD-6135020F3313}" type="presOf" srcId="{844B413B-C61D-46F5-9EE0-6B0274291F3B}" destId="{77B263BF-3742-4846-A4BB-CF35CD563640}" srcOrd="0" destOrd="0" presId="urn:microsoft.com/office/officeart/2005/8/layout/radial1"/>
    <dgm:cxn modelId="{E10D847B-9546-4EA0-80DC-5EE13EB5A27E}" type="presOf" srcId="{B9091F19-3500-472E-9155-FB0A317C8A54}" destId="{A3FB60AF-1AB3-4DC8-895B-6791A9D4603B}" srcOrd="1" destOrd="0" presId="urn:microsoft.com/office/officeart/2005/8/layout/radial1"/>
    <dgm:cxn modelId="{D42A67BF-23AA-4CBB-A7EE-E9079DB1FBE2}" type="presOf" srcId="{5F0C8D7C-8C81-425E-8035-EA6B00079B61}" destId="{54343C38-8619-437B-8803-EFC636794FD1}" srcOrd="1" destOrd="0" presId="urn:microsoft.com/office/officeart/2005/8/layout/radial1"/>
    <dgm:cxn modelId="{074934E3-4B6F-4781-9013-FCA571EA0C95}" type="presOf" srcId="{90AB7C26-C967-4167-9C26-E90DFBD767CF}" destId="{6212BD2D-32EF-42B6-AA11-C8852C408DC3}" srcOrd="1" destOrd="0" presId="urn:microsoft.com/office/officeart/2005/8/layout/radial1"/>
    <dgm:cxn modelId="{670B5DEA-52D6-4BF9-97BB-26E1D5E31F97}" type="presParOf" srcId="{A567B4C9-C005-4D56-ABBF-0E987EA6DD80}" destId="{6BE69164-8B3C-47D8-9CD4-BE1DF06C7F62}" srcOrd="0" destOrd="0" presId="urn:microsoft.com/office/officeart/2005/8/layout/radial1"/>
    <dgm:cxn modelId="{5DF2C128-018E-447C-A6E7-1FAE1CC55A7F}" type="presParOf" srcId="{A567B4C9-C005-4D56-ABBF-0E987EA6DD80}" destId="{1BE0A53C-D575-4705-BACA-110317AC216D}" srcOrd="1" destOrd="0" presId="urn:microsoft.com/office/officeart/2005/8/layout/radial1"/>
    <dgm:cxn modelId="{07431890-EE4D-45A8-8E89-0508F359FDCC}" type="presParOf" srcId="{1BE0A53C-D575-4705-BACA-110317AC216D}" destId="{847C7B7D-6941-4AE9-BC6D-1BDCAE6A524A}" srcOrd="0" destOrd="0" presId="urn:microsoft.com/office/officeart/2005/8/layout/radial1"/>
    <dgm:cxn modelId="{818A8653-6AF1-46A0-92B1-A93F55324942}" type="presParOf" srcId="{A567B4C9-C005-4D56-ABBF-0E987EA6DD80}" destId="{77B263BF-3742-4846-A4BB-CF35CD563640}" srcOrd="2" destOrd="0" presId="urn:microsoft.com/office/officeart/2005/8/layout/radial1"/>
    <dgm:cxn modelId="{34834C79-DBD0-446F-9109-F2DD40FF9F78}" type="presParOf" srcId="{A567B4C9-C005-4D56-ABBF-0E987EA6DD80}" destId="{BA2C2DC0-1D05-4C8A-A007-2C98DD537A91}" srcOrd="3" destOrd="0" presId="urn:microsoft.com/office/officeart/2005/8/layout/radial1"/>
    <dgm:cxn modelId="{F425E7A1-3895-40C6-BED6-78BD2E505055}" type="presParOf" srcId="{BA2C2DC0-1D05-4C8A-A007-2C98DD537A91}" destId="{3F3EA5A3-9B38-4076-ADEE-1056A71A7D3C}" srcOrd="0" destOrd="0" presId="urn:microsoft.com/office/officeart/2005/8/layout/radial1"/>
    <dgm:cxn modelId="{813483F8-4032-4E4D-9965-EBA75D7F65C7}" type="presParOf" srcId="{A567B4C9-C005-4D56-ABBF-0E987EA6DD80}" destId="{2528EE54-5243-4A84-9514-763172038F5B}" srcOrd="4" destOrd="0" presId="urn:microsoft.com/office/officeart/2005/8/layout/radial1"/>
    <dgm:cxn modelId="{49E0DE00-46F8-47A1-9CED-26D9F0BE2456}" type="presParOf" srcId="{A567B4C9-C005-4D56-ABBF-0E987EA6DD80}" destId="{BF0B6E79-14D2-4F52-8817-E0730156BC75}" srcOrd="5" destOrd="0" presId="urn:microsoft.com/office/officeart/2005/8/layout/radial1"/>
    <dgm:cxn modelId="{8D379BB7-3C52-45FB-9544-632B604D5257}" type="presParOf" srcId="{BF0B6E79-14D2-4F52-8817-E0730156BC75}" destId="{54343C38-8619-437B-8803-EFC636794FD1}" srcOrd="0" destOrd="0" presId="urn:microsoft.com/office/officeart/2005/8/layout/radial1"/>
    <dgm:cxn modelId="{93A45919-41CE-4F23-9DB6-FA33391ED5BA}" type="presParOf" srcId="{A567B4C9-C005-4D56-ABBF-0E987EA6DD80}" destId="{F0DD5812-6F34-42B2-894E-6A780DE0BCD2}" srcOrd="6" destOrd="0" presId="urn:microsoft.com/office/officeart/2005/8/layout/radial1"/>
    <dgm:cxn modelId="{7CB76B2F-45FA-4583-A56D-3B63205EC5EC}" type="presParOf" srcId="{A567B4C9-C005-4D56-ABBF-0E987EA6DD80}" destId="{44ABC00A-597D-40B9-81C4-69BDA94268F7}" srcOrd="7" destOrd="0" presId="urn:microsoft.com/office/officeart/2005/8/layout/radial1"/>
    <dgm:cxn modelId="{5C1124AD-F231-4A93-812B-F5581B185436}" type="presParOf" srcId="{44ABC00A-597D-40B9-81C4-69BDA94268F7}" destId="{CB9CA3EC-16DC-4FCE-AAAF-AD17DBC1F015}" srcOrd="0" destOrd="0" presId="urn:microsoft.com/office/officeart/2005/8/layout/radial1"/>
    <dgm:cxn modelId="{4572E2E7-E4BF-4495-B945-C9A2C55A5F1D}" type="presParOf" srcId="{A567B4C9-C005-4D56-ABBF-0E987EA6DD80}" destId="{64D85030-2473-4A3D-A43E-1CC97CAFEB43}" srcOrd="8" destOrd="0" presId="urn:microsoft.com/office/officeart/2005/8/layout/radial1"/>
    <dgm:cxn modelId="{39DDC005-DCC5-4BBA-9E7B-2736C1036E16}" type="presParOf" srcId="{A567B4C9-C005-4D56-ABBF-0E987EA6DD80}" destId="{72B80A35-71C0-4EF3-810F-96C1C1703605}" srcOrd="9" destOrd="0" presId="urn:microsoft.com/office/officeart/2005/8/layout/radial1"/>
    <dgm:cxn modelId="{85A7C551-EEAB-426E-8CB6-09428285143F}" type="presParOf" srcId="{72B80A35-71C0-4EF3-810F-96C1C1703605}" destId="{E537A6BF-EA86-4FDD-9303-344C30054722}" srcOrd="0" destOrd="0" presId="urn:microsoft.com/office/officeart/2005/8/layout/radial1"/>
    <dgm:cxn modelId="{F44C37D2-E2FF-42B0-AEBE-19C4F0001D3E}" type="presParOf" srcId="{A567B4C9-C005-4D56-ABBF-0E987EA6DD80}" destId="{6FD34B9E-69E0-422B-BBB5-880AFF703340}" srcOrd="10" destOrd="0" presId="urn:microsoft.com/office/officeart/2005/8/layout/radial1"/>
    <dgm:cxn modelId="{4C1EE628-830D-461A-81CD-E78AD78AA805}" type="presParOf" srcId="{A567B4C9-C005-4D56-ABBF-0E987EA6DD80}" destId="{14E3C899-6FBD-4B29-94E8-3D8AADED6694}" srcOrd="11" destOrd="0" presId="urn:microsoft.com/office/officeart/2005/8/layout/radial1"/>
    <dgm:cxn modelId="{B6636E16-7534-443A-A05D-37EB5A5447D6}" type="presParOf" srcId="{14E3C899-6FBD-4B29-94E8-3D8AADED6694}" destId="{A3FB60AF-1AB3-4DC8-895B-6791A9D4603B}" srcOrd="0" destOrd="0" presId="urn:microsoft.com/office/officeart/2005/8/layout/radial1"/>
    <dgm:cxn modelId="{83FF4634-D2EF-47B6-AB1A-9A551B3AA5DC}" type="presParOf" srcId="{A567B4C9-C005-4D56-ABBF-0E987EA6DD80}" destId="{3DBB4C31-15AA-4598-8820-549819A9A3FE}" srcOrd="12" destOrd="0" presId="urn:microsoft.com/office/officeart/2005/8/layout/radial1"/>
    <dgm:cxn modelId="{12001852-4B68-4ACC-AAE9-09868DB8A8D9}" type="presParOf" srcId="{A567B4C9-C005-4D56-ABBF-0E987EA6DD80}" destId="{FFE6F9CE-AD75-41E2-9BF9-96F908F8A3FB}" srcOrd="13" destOrd="0" presId="urn:microsoft.com/office/officeart/2005/8/layout/radial1"/>
    <dgm:cxn modelId="{CEA22214-000E-4718-8F59-45950C07BBFF}" type="presParOf" srcId="{FFE6F9CE-AD75-41E2-9BF9-96F908F8A3FB}" destId="{4B932A22-6EB3-4BA4-9415-3FF16B4FCC05}" srcOrd="0" destOrd="0" presId="urn:microsoft.com/office/officeart/2005/8/layout/radial1"/>
    <dgm:cxn modelId="{4896C17C-AEEB-4956-BEC2-089FE531A78A}" type="presParOf" srcId="{A567B4C9-C005-4D56-ABBF-0E987EA6DD80}" destId="{C3E90473-62FA-49DF-AF5A-69B88F29F72F}" srcOrd="14" destOrd="0" presId="urn:microsoft.com/office/officeart/2005/8/layout/radial1"/>
    <dgm:cxn modelId="{3BDA6D4D-7BC4-424D-8C43-089A7B1CDE75}" type="presParOf" srcId="{A567B4C9-C005-4D56-ABBF-0E987EA6DD80}" destId="{C53A4C29-5EBA-4B81-94FF-5BF2198DC1DA}" srcOrd="15" destOrd="0" presId="urn:microsoft.com/office/officeart/2005/8/layout/radial1"/>
    <dgm:cxn modelId="{A57A8069-52D6-42CF-BDA9-D69561C76D01}" type="presParOf" srcId="{C53A4C29-5EBA-4B81-94FF-5BF2198DC1DA}" destId="{6212BD2D-32EF-42B6-AA11-C8852C408DC3}" srcOrd="0" destOrd="0" presId="urn:microsoft.com/office/officeart/2005/8/layout/radial1"/>
    <dgm:cxn modelId="{D6666DBD-A924-41F6-A697-1FA27F5FD5F9}" type="presParOf" srcId="{A567B4C9-C005-4D56-ABBF-0E987EA6DD80}" destId="{387CDB9D-14AD-4530-BB49-C1D0CD0EDC6C}" srcOrd="16" destOrd="0" presId="urn:microsoft.com/office/officeart/2005/8/layout/radial1"/>
    <dgm:cxn modelId="{74D94BB1-AB43-44E0-8189-B757FCD662C0}" type="presParOf" srcId="{A567B4C9-C005-4D56-ABBF-0E987EA6DD80}" destId="{E3DB87EF-2290-47C9-82B7-C091271CE6EB}" srcOrd="17" destOrd="0" presId="urn:microsoft.com/office/officeart/2005/8/layout/radial1"/>
    <dgm:cxn modelId="{89F380C6-DB7C-4505-B7EC-12CA23FC73F2}" type="presParOf" srcId="{E3DB87EF-2290-47C9-82B7-C091271CE6EB}" destId="{40B60439-7B34-4C44-B462-C212C1E8A31B}" srcOrd="0" destOrd="0" presId="urn:microsoft.com/office/officeart/2005/8/layout/radial1"/>
    <dgm:cxn modelId="{235A160F-CE41-43F8-ACBE-32424A2592AD}" type="presParOf" srcId="{A567B4C9-C005-4D56-ABBF-0E987EA6DD80}" destId="{ADC43BC5-A311-4DA3-93D0-26A4F19098BB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C0F9F2-567F-4427-B76A-A1BCB1DCCF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CEC75E-0383-4452-93D6-4B3C9F4510EF}">
      <dgm:prSet/>
      <dgm:spPr/>
      <dgm:t>
        <a:bodyPr/>
        <a:lstStyle/>
        <a:p>
          <a:pPr rtl="0"/>
          <a:r>
            <a:rPr lang="en-US" smtClean="0"/>
            <a:t>Employment</a:t>
          </a:r>
          <a:endParaRPr lang="en-US"/>
        </a:p>
      </dgm:t>
    </dgm:pt>
    <dgm:pt modelId="{E3B7054C-7A5F-4951-931D-41BE406B9CF3}" type="parTrans" cxnId="{61B944D2-0092-4525-B34C-5C278D6EE3A3}">
      <dgm:prSet/>
      <dgm:spPr/>
      <dgm:t>
        <a:bodyPr/>
        <a:lstStyle/>
        <a:p>
          <a:endParaRPr lang="en-US"/>
        </a:p>
      </dgm:t>
    </dgm:pt>
    <dgm:pt modelId="{678578A8-2E5F-4D2D-91A3-F2133F9CCD1D}" type="sibTrans" cxnId="{61B944D2-0092-4525-B34C-5C278D6EE3A3}">
      <dgm:prSet/>
      <dgm:spPr/>
      <dgm:t>
        <a:bodyPr/>
        <a:lstStyle/>
        <a:p>
          <a:endParaRPr lang="en-US"/>
        </a:p>
      </dgm:t>
    </dgm:pt>
    <dgm:pt modelId="{34B0FFA4-1760-4A11-947D-52FF224B2CB0}">
      <dgm:prSet/>
      <dgm:spPr/>
      <dgm:t>
        <a:bodyPr/>
        <a:lstStyle/>
        <a:p>
          <a:pPr rtl="0"/>
          <a:r>
            <a:rPr lang="en-US" smtClean="0"/>
            <a:t>Promotes staffing activities, recruits new employees, but does not make hiring decision</a:t>
          </a:r>
          <a:endParaRPr lang="en-US"/>
        </a:p>
      </dgm:t>
    </dgm:pt>
    <dgm:pt modelId="{3F60A7C6-432B-421D-BDB1-1C12CF9E8879}" type="parTrans" cxnId="{E90EAC74-1AF4-45BD-BD59-F4EC2717E8EB}">
      <dgm:prSet/>
      <dgm:spPr/>
      <dgm:t>
        <a:bodyPr/>
        <a:lstStyle/>
        <a:p>
          <a:endParaRPr lang="en-US"/>
        </a:p>
      </dgm:t>
    </dgm:pt>
    <dgm:pt modelId="{B04E5551-0DEA-434A-933B-4F0114EDCF3C}" type="sibTrans" cxnId="{E90EAC74-1AF4-45BD-BD59-F4EC2717E8EB}">
      <dgm:prSet/>
      <dgm:spPr/>
      <dgm:t>
        <a:bodyPr/>
        <a:lstStyle/>
        <a:p>
          <a:endParaRPr lang="en-US"/>
        </a:p>
      </dgm:t>
    </dgm:pt>
    <dgm:pt modelId="{00D27E78-AC2B-4CE2-9B2D-CC189A6DEB2A}">
      <dgm:prSet/>
      <dgm:spPr/>
      <dgm:t>
        <a:bodyPr/>
        <a:lstStyle/>
        <a:p>
          <a:pPr rtl="0"/>
          <a:r>
            <a:rPr lang="en-US" smtClean="0"/>
            <a:t>Training and development</a:t>
          </a:r>
          <a:endParaRPr lang="en-US"/>
        </a:p>
      </dgm:t>
    </dgm:pt>
    <dgm:pt modelId="{D47B1962-AC7B-4DA8-8553-C8029F41EECD}" type="parTrans" cxnId="{231C9EA0-B327-40BF-AAC2-5CF28B6D1D1A}">
      <dgm:prSet/>
      <dgm:spPr/>
      <dgm:t>
        <a:bodyPr/>
        <a:lstStyle/>
        <a:p>
          <a:endParaRPr lang="en-US"/>
        </a:p>
      </dgm:t>
    </dgm:pt>
    <dgm:pt modelId="{59340FCB-D39D-48BB-8532-7C23925B4086}" type="sibTrans" cxnId="{231C9EA0-B327-40BF-AAC2-5CF28B6D1D1A}">
      <dgm:prSet/>
      <dgm:spPr/>
      <dgm:t>
        <a:bodyPr/>
        <a:lstStyle/>
        <a:p>
          <a:endParaRPr lang="en-US"/>
        </a:p>
      </dgm:t>
    </dgm:pt>
    <dgm:pt modelId="{B44E0734-D0B6-4393-A3E4-CB100CF36831}">
      <dgm:prSet/>
      <dgm:spPr/>
      <dgm:t>
        <a:bodyPr/>
        <a:lstStyle/>
        <a:p>
          <a:pPr rtl="0"/>
          <a:r>
            <a:rPr lang="en-US" smtClean="0"/>
            <a:t>Helps workers adapt to change in the company’s external and internal environments</a:t>
          </a:r>
          <a:endParaRPr lang="en-US"/>
        </a:p>
      </dgm:t>
    </dgm:pt>
    <dgm:pt modelId="{4C8608DE-50F5-4418-8250-62EBE76519D1}" type="parTrans" cxnId="{3FB8B984-0483-4AC7-9BEA-3E18B44019C1}">
      <dgm:prSet/>
      <dgm:spPr/>
      <dgm:t>
        <a:bodyPr/>
        <a:lstStyle/>
        <a:p>
          <a:endParaRPr lang="en-US"/>
        </a:p>
      </dgm:t>
    </dgm:pt>
    <dgm:pt modelId="{56E62FF0-0D25-4092-9E05-7613CA57C710}" type="sibTrans" cxnId="{3FB8B984-0483-4AC7-9BEA-3E18B44019C1}">
      <dgm:prSet/>
      <dgm:spPr/>
      <dgm:t>
        <a:bodyPr/>
        <a:lstStyle/>
        <a:p>
          <a:endParaRPr lang="en-US"/>
        </a:p>
      </dgm:t>
    </dgm:pt>
    <dgm:pt modelId="{DAA35CA8-9BAC-42DC-B03D-D0B50965FE32}">
      <dgm:prSet/>
      <dgm:spPr/>
      <dgm:t>
        <a:bodyPr/>
        <a:lstStyle/>
        <a:p>
          <a:pPr rtl="0"/>
          <a:r>
            <a:rPr lang="en-US" smtClean="0"/>
            <a:t>Compensation/benefits</a:t>
          </a:r>
          <a:endParaRPr lang="en-US"/>
        </a:p>
      </dgm:t>
    </dgm:pt>
    <dgm:pt modelId="{4BFF0811-80CE-46E5-A8F9-F5987C352DD5}" type="parTrans" cxnId="{A1403CC5-F713-4BC0-84C0-3682019A54D7}">
      <dgm:prSet/>
      <dgm:spPr/>
      <dgm:t>
        <a:bodyPr/>
        <a:lstStyle/>
        <a:p>
          <a:endParaRPr lang="en-US"/>
        </a:p>
      </dgm:t>
    </dgm:pt>
    <dgm:pt modelId="{26A40742-A405-4E28-99D8-2FBB8DB43646}" type="sibTrans" cxnId="{A1403CC5-F713-4BC0-84C0-3682019A54D7}">
      <dgm:prSet/>
      <dgm:spPr/>
      <dgm:t>
        <a:bodyPr/>
        <a:lstStyle/>
        <a:p>
          <a:endParaRPr lang="en-US"/>
        </a:p>
      </dgm:t>
    </dgm:pt>
    <dgm:pt modelId="{C73E1A1C-BF89-41FD-94C9-F94B0CB18825}">
      <dgm:prSet/>
      <dgm:spPr/>
      <dgm:t>
        <a:bodyPr/>
        <a:lstStyle/>
        <a:p>
          <a:pPr rtl="0"/>
          <a:r>
            <a:rPr lang="en-US" smtClean="0"/>
            <a:t>Pays employees and administers their benefits package</a:t>
          </a:r>
          <a:endParaRPr lang="en-US"/>
        </a:p>
      </dgm:t>
    </dgm:pt>
    <dgm:pt modelId="{5F323FFB-D325-48E6-8CFE-A1A626870701}" type="parTrans" cxnId="{A53C42A9-8CB0-4DC8-AE6A-AC1AF5AC623F}">
      <dgm:prSet/>
      <dgm:spPr/>
      <dgm:t>
        <a:bodyPr/>
        <a:lstStyle/>
        <a:p>
          <a:endParaRPr lang="en-US"/>
        </a:p>
      </dgm:t>
    </dgm:pt>
    <dgm:pt modelId="{1463A3BA-6EB0-48E9-A46D-EBFD7E50E4A4}" type="sibTrans" cxnId="{A53C42A9-8CB0-4DC8-AE6A-AC1AF5AC623F}">
      <dgm:prSet/>
      <dgm:spPr/>
      <dgm:t>
        <a:bodyPr/>
        <a:lstStyle/>
        <a:p>
          <a:endParaRPr lang="en-US"/>
        </a:p>
      </dgm:t>
    </dgm:pt>
    <dgm:pt modelId="{F278652B-89B8-469C-A69F-38A2C15CA39E}">
      <dgm:prSet/>
      <dgm:spPr/>
      <dgm:t>
        <a:bodyPr/>
        <a:lstStyle/>
        <a:p>
          <a:pPr rtl="0"/>
          <a:r>
            <a:rPr lang="en-US" smtClean="0"/>
            <a:t>Employee relations</a:t>
          </a:r>
          <a:endParaRPr lang="en-US"/>
        </a:p>
      </dgm:t>
    </dgm:pt>
    <dgm:pt modelId="{959729A9-59A5-422B-BDE0-09545B2B42F2}" type="parTrans" cxnId="{E2E3CE29-557B-4D41-8E9E-F629032EED0F}">
      <dgm:prSet/>
      <dgm:spPr/>
      <dgm:t>
        <a:bodyPr/>
        <a:lstStyle/>
        <a:p>
          <a:endParaRPr lang="en-US"/>
        </a:p>
      </dgm:t>
    </dgm:pt>
    <dgm:pt modelId="{FC57208D-B202-403D-8B37-92292F3CE27D}" type="sibTrans" cxnId="{E2E3CE29-557B-4D41-8E9E-F629032EED0F}">
      <dgm:prSet/>
      <dgm:spPr/>
      <dgm:t>
        <a:bodyPr/>
        <a:lstStyle/>
        <a:p>
          <a:endParaRPr lang="en-US"/>
        </a:p>
      </dgm:t>
    </dgm:pt>
    <dgm:pt modelId="{6FACEC8D-4036-4A12-AC61-D718DA57DC87}">
      <dgm:prSet/>
      <dgm:spPr/>
      <dgm:t>
        <a:bodyPr/>
        <a:lstStyle/>
        <a:p>
          <a:pPr rtl="0"/>
          <a:r>
            <a:rPr lang="en-US" smtClean="0"/>
            <a:t>Ensures open communication within the company by fostering top management commitment, upward and accurate communication, feedback, and effective information sources</a:t>
          </a:r>
          <a:endParaRPr lang="en-US"/>
        </a:p>
      </dgm:t>
    </dgm:pt>
    <dgm:pt modelId="{6E8F359D-2B88-4F8A-A97D-E628772200DB}" type="parTrans" cxnId="{6F699EAF-D7A7-4D5F-9647-F935883F35BE}">
      <dgm:prSet/>
      <dgm:spPr/>
      <dgm:t>
        <a:bodyPr/>
        <a:lstStyle/>
        <a:p>
          <a:endParaRPr lang="en-US"/>
        </a:p>
      </dgm:t>
    </dgm:pt>
    <dgm:pt modelId="{4FA84B01-999F-46C9-A524-5BD7F8CAD777}" type="sibTrans" cxnId="{6F699EAF-D7A7-4D5F-9647-F935883F35BE}">
      <dgm:prSet/>
      <dgm:spPr/>
      <dgm:t>
        <a:bodyPr/>
        <a:lstStyle/>
        <a:p>
          <a:endParaRPr lang="en-US"/>
        </a:p>
      </dgm:t>
    </dgm:pt>
    <dgm:pt modelId="{7A486C0F-C222-4510-B4C0-4EC7B6690CCC}" type="pres">
      <dgm:prSet presAssocID="{B6C0F9F2-567F-4427-B76A-A1BCB1DCCF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71632-2506-4684-9878-C4858BCE04B1}" type="pres">
      <dgm:prSet presAssocID="{52CEC75E-0383-4452-93D6-4B3C9F4510EF}" presName="parentLin" presStyleCnt="0"/>
      <dgm:spPr/>
    </dgm:pt>
    <dgm:pt modelId="{D4C5145B-6CF1-4587-A6C1-5CC535ED1ADA}" type="pres">
      <dgm:prSet presAssocID="{52CEC75E-0383-4452-93D6-4B3C9F4510E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625550D-F50A-493F-A6E4-B56CBED976EC}" type="pres">
      <dgm:prSet presAssocID="{52CEC75E-0383-4452-93D6-4B3C9F4510E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2CDF-F776-4379-9902-44574E4ACBBD}" type="pres">
      <dgm:prSet presAssocID="{52CEC75E-0383-4452-93D6-4B3C9F4510EF}" presName="negativeSpace" presStyleCnt="0"/>
      <dgm:spPr/>
    </dgm:pt>
    <dgm:pt modelId="{5F78A188-04D9-4C48-8AEA-475FAFDDE2AC}" type="pres">
      <dgm:prSet presAssocID="{52CEC75E-0383-4452-93D6-4B3C9F4510EF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E9836-2E36-492C-9FDC-33FA1030AF30}" type="pres">
      <dgm:prSet presAssocID="{678578A8-2E5F-4D2D-91A3-F2133F9CCD1D}" presName="spaceBetweenRectangles" presStyleCnt="0"/>
      <dgm:spPr/>
    </dgm:pt>
    <dgm:pt modelId="{553EDD64-FC6C-4656-BA29-722507CA8CB2}" type="pres">
      <dgm:prSet presAssocID="{00D27E78-AC2B-4CE2-9B2D-CC189A6DEB2A}" presName="parentLin" presStyleCnt="0"/>
      <dgm:spPr/>
    </dgm:pt>
    <dgm:pt modelId="{1F057A45-2A37-4044-A83C-A5174FD7E4D6}" type="pres">
      <dgm:prSet presAssocID="{00D27E78-AC2B-4CE2-9B2D-CC189A6DEB2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3302B48-F0EF-4072-BE11-4249562F815E}" type="pres">
      <dgm:prSet presAssocID="{00D27E78-AC2B-4CE2-9B2D-CC189A6DEB2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506EA-FC24-4770-B58C-64DA33B92615}" type="pres">
      <dgm:prSet presAssocID="{00D27E78-AC2B-4CE2-9B2D-CC189A6DEB2A}" presName="negativeSpace" presStyleCnt="0"/>
      <dgm:spPr/>
    </dgm:pt>
    <dgm:pt modelId="{DEAB03AD-9CE7-41FA-9658-3D3E832A3FFD}" type="pres">
      <dgm:prSet presAssocID="{00D27E78-AC2B-4CE2-9B2D-CC189A6DEB2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7DEB8-4496-48B0-83B9-A12FFD476F5F}" type="pres">
      <dgm:prSet presAssocID="{59340FCB-D39D-48BB-8532-7C23925B4086}" presName="spaceBetweenRectangles" presStyleCnt="0"/>
      <dgm:spPr/>
    </dgm:pt>
    <dgm:pt modelId="{D7BF6ACB-2E53-40F6-8F43-4B9CF2FFA0F2}" type="pres">
      <dgm:prSet presAssocID="{DAA35CA8-9BAC-42DC-B03D-D0B50965FE32}" presName="parentLin" presStyleCnt="0"/>
      <dgm:spPr/>
    </dgm:pt>
    <dgm:pt modelId="{A3D1D2E3-7BDA-4BBD-AFCA-F026E0CB04B2}" type="pres">
      <dgm:prSet presAssocID="{DAA35CA8-9BAC-42DC-B03D-D0B50965FE3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784ACE0-01A4-41BD-84D2-A408C0AAE8B9}" type="pres">
      <dgm:prSet presAssocID="{DAA35CA8-9BAC-42DC-B03D-D0B50965FE3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E71AB-5497-4834-982D-6DF2A57F5B7C}" type="pres">
      <dgm:prSet presAssocID="{DAA35CA8-9BAC-42DC-B03D-D0B50965FE32}" presName="negativeSpace" presStyleCnt="0"/>
      <dgm:spPr/>
    </dgm:pt>
    <dgm:pt modelId="{6434BA60-50D1-4D83-98D2-2FB904208DAB}" type="pres">
      <dgm:prSet presAssocID="{DAA35CA8-9BAC-42DC-B03D-D0B50965FE32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81BE4-9B00-4BE9-A66F-E5619A6E488D}" type="pres">
      <dgm:prSet presAssocID="{26A40742-A405-4E28-99D8-2FBB8DB43646}" presName="spaceBetweenRectangles" presStyleCnt="0"/>
      <dgm:spPr/>
    </dgm:pt>
    <dgm:pt modelId="{5EE07B6E-0E17-4BB7-8F71-48B00B1AE5C1}" type="pres">
      <dgm:prSet presAssocID="{F278652B-89B8-469C-A69F-38A2C15CA39E}" presName="parentLin" presStyleCnt="0"/>
      <dgm:spPr/>
    </dgm:pt>
    <dgm:pt modelId="{140C4B6A-7DF4-4704-A699-D25C9A12719B}" type="pres">
      <dgm:prSet presAssocID="{F278652B-89B8-469C-A69F-38A2C15CA39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6714E6E-FCFC-49F7-8FA9-62BD2FE41C10}" type="pres">
      <dgm:prSet presAssocID="{F278652B-89B8-469C-A69F-38A2C15CA39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CC6F9-A8FB-439D-B090-2E1D5A5CF72B}" type="pres">
      <dgm:prSet presAssocID="{F278652B-89B8-469C-A69F-38A2C15CA39E}" presName="negativeSpace" presStyleCnt="0"/>
      <dgm:spPr/>
    </dgm:pt>
    <dgm:pt modelId="{AC10AEE0-3169-45D6-BC50-4276E7B4CE43}" type="pres">
      <dgm:prSet presAssocID="{F278652B-89B8-469C-A69F-38A2C15CA39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BF181E-48B1-4580-A1BD-637BDA4CDA19}" type="presOf" srcId="{F278652B-89B8-469C-A69F-38A2C15CA39E}" destId="{140C4B6A-7DF4-4704-A699-D25C9A12719B}" srcOrd="0" destOrd="0" presId="urn:microsoft.com/office/officeart/2005/8/layout/list1"/>
    <dgm:cxn modelId="{3964E21F-7AC9-47DA-8E82-AFACF949886D}" type="presOf" srcId="{34B0FFA4-1760-4A11-947D-52FF224B2CB0}" destId="{5F78A188-04D9-4C48-8AEA-475FAFDDE2AC}" srcOrd="0" destOrd="0" presId="urn:microsoft.com/office/officeart/2005/8/layout/list1"/>
    <dgm:cxn modelId="{3FB8B984-0483-4AC7-9BEA-3E18B44019C1}" srcId="{00D27E78-AC2B-4CE2-9B2D-CC189A6DEB2A}" destId="{B44E0734-D0B6-4393-A3E4-CB100CF36831}" srcOrd="0" destOrd="0" parTransId="{4C8608DE-50F5-4418-8250-62EBE76519D1}" sibTransId="{56E62FF0-0D25-4092-9E05-7613CA57C710}"/>
    <dgm:cxn modelId="{4E2269AE-00F5-453E-BF7A-D69C1CF543A0}" type="presOf" srcId="{F278652B-89B8-469C-A69F-38A2C15CA39E}" destId="{56714E6E-FCFC-49F7-8FA9-62BD2FE41C10}" srcOrd="1" destOrd="0" presId="urn:microsoft.com/office/officeart/2005/8/layout/list1"/>
    <dgm:cxn modelId="{61B944D2-0092-4525-B34C-5C278D6EE3A3}" srcId="{B6C0F9F2-567F-4427-B76A-A1BCB1DCCFA1}" destId="{52CEC75E-0383-4452-93D6-4B3C9F4510EF}" srcOrd="0" destOrd="0" parTransId="{E3B7054C-7A5F-4951-931D-41BE406B9CF3}" sibTransId="{678578A8-2E5F-4D2D-91A3-F2133F9CCD1D}"/>
    <dgm:cxn modelId="{99385D28-38DC-4097-93F3-0107D46B6107}" type="presOf" srcId="{DAA35CA8-9BAC-42DC-B03D-D0B50965FE32}" destId="{3784ACE0-01A4-41BD-84D2-A408C0AAE8B9}" srcOrd="1" destOrd="0" presId="urn:microsoft.com/office/officeart/2005/8/layout/list1"/>
    <dgm:cxn modelId="{6F699EAF-D7A7-4D5F-9647-F935883F35BE}" srcId="{F278652B-89B8-469C-A69F-38A2C15CA39E}" destId="{6FACEC8D-4036-4A12-AC61-D718DA57DC87}" srcOrd="0" destOrd="0" parTransId="{6E8F359D-2B88-4F8A-A97D-E628772200DB}" sibTransId="{4FA84B01-999F-46C9-A524-5BD7F8CAD777}"/>
    <dgm:cxn modelId="{A1403CC5-F713-4BC0-84C0-3682019A54D7}" srcId="{B6C0F9F2-567F-4427-B76A-A1BCB1DCCFA1}" destId="{DAA35CA8-9BAC-42DC-B03D-D0B50965FE32}" srcOrd="2" destOrd="0" parTransId="{4BFF0811-80CE-46E5-A8F9-F5987C352DD5}" sibTransId="{26A40742-A405-4E28-99D8-2FBB8DB43646}"/>
    <dgm:cxn modelId="{FF8BE331-9008-421A-BF2E-29DCE34EFC39}" type="presOf" srcId="{00D27E78-AC2B-4CE2-9B2D-CC189A6DEB2A}" destId="{1F057A45-2A37-4044-A83C-A5174FD7E4D6}" srcOrd="0" destOrd="0" presId="urn:microsoft.com/office/officeart/2005/8/layout/list1"/>
    <dgm:cxn modelId="{49F09020-598F-4060-9F60-6EA01D8786DA}" type="presOf" srcId="{52CEC75E-0383-4452-93D6-4B3C9F4510EF}" destId="{D4C5145B-6CF1-4587-A6C1-5CC535ED1ADA}" srcOrd="0" destOrd="0" presId="urn:microsoft.com/office/officeart/2005/8/layout/list1"/>
    <dgm:cxn modelId="{E2E3CE29-557B-4D41-8E9E-F629032EED0F}" srcId="{B6C0F9F2-567F-4427-B76A-A1BCB1DCCFA1}" destId="{F278652B-89B8-469C-A69F-38A2C15CA39E}" srcOrd="3" destOrd="0" parTransId="{959729A9-59A5-422B-BDE0-09545B2B42F2}" sibTransId="{FC57208D-B202-403D-8B37-92292F3CE27D}"/>
    <dgm:cxn modelId="{031F85EA-83AC-451E-93C5-F80C3016E661}" type="presOf" srcId="{DAA35CA8-9BAC-42DC-B03D-D0B50965FE32}" destId="{A3D1D2E3-7BDA-4BBD-AFCA-F026E0CB04B2}" srcOrd="0" destOrd="0" presId="urn:microsoft.com/office/officeart/2005/8/layout/list1"/>
    <dgm:cxn modelId="{A53C42A9-8CB0-4DC8-AE6A-AC1AF5AC623F}" srcId="{DAA35CA8-9BAC-42DC-B03D-D0B50965FE32}" destId="{C73E1A1C-BF89-41FD-94C9-F94B0CB18825}" srcOrd="0" destOrd="0" parTransId="{5F323FFB-D325-48E6-8CFE-A1A626870701}" sibTransId="{1463A3BA-6EB0-48E9-A46D-EBFD7E50E4A4}"/>
    <dgm:cxn modelId="{10EB7B56-8C80-42B4-BD77-8DF44F74ABA5}" type="presOf" srcId="{00D27E78-AC2B-4CE2-9B2D-CC189A6DEB2A}" destId="{C3302B48-F0EF-4072-BE11-4249562F815E}" srcOrd="1" destOrd="0" presId="urn:microsoft.com/office/officeart/2005/8/layout/list1"/>
    <dgm:cxn modelId="{75F9F012-5C99-430D-A81D-0282C3C7DA9C}" type="presOf" srcId="{6FACEC8D-4036-4A12-AC61-D718DA57DC87}" destId="{AC10AEE0-3169-45D6-BC50-4276E7B4CE43}" srcOrd="0" destOrd="0" presId="urn:microsoft.com/office/officeart/2005/8/layout/list1"/>
    <dgm:cxn modelId="{231C9EA0-B327-40BF-AAC2-5CF28B6D1D1A}" srcId="{B6C0F9F2-567F-4427-B76A-A1BCB1DCCFA1}" destId="{00D27E78-AC2B-4CE2-9B2D-CC189A6DEB2A}" srcOrd="1" destOrd="0" parTransId="{D47B1962-AC7B-4DA8-8553-C8029F41EECD}" sibTransId="{59340FCB-D39D-48BB-8532-7C23925B4086}"/>
    <dgm:cxn modelId="{E90EAC74-1AF4-45BD-BD59-F4EC2717E8EB}" srcId="{52CEC75E-0383-4452-93D6-4B3C9F4510EF}" destId="{34B0FFA4-1760-4A11-947D-52FF224B2CB0}" srcOrd="0" destOrd="0" parTransId="{3F60A7C6-432B-421D-BDB1-1C12CF9E8879}" sibTransId="{B04E5551-0DEA-434A-933B-4F0114EDCF3C}"/>
    <dgm:cxn modelId="{CD5B72AE-3797-4EFC-9125-4E47D0CA79FC}" type="presOf" srcId="{C73E1A1C-BF89-41FD-94C9-F94B0CB18825}" destId="{6434BA60-50D1-4D83-98D2-2FB904208DAB}" srcOrd="0" destOrd="0" presId="urn:microsoft.com/office/officeart/2005/8/layout/list1"/>
    <dgm:cxn modelId="{959F362F-B08D-4EEF-8350-7C4426B8ABBE}" type="presOf" srcId="{B6C0F9F2-567F-4427-B76A-A1BCB1DCCFA1}" destId="{7A486C0F-C222-4510-B4C0-4EC7B6690CCC}" srcOrd="0" destOrd="0" presId="urn:microsoft.com/office/officeart/2005/8/layout/list1"/>
    <dgm:cxn modelId="{8BD6FA85-4D01-4478-8ACE-D15670FEC283}" type="presOf" srcId="{52CEC75E-0383-4452-93D6-4B3C9F4510EF}" destId="{E625550D-F50A-493F-A6E4-B56CBED976EC}" srcOrd="1" destOrd="0" presId="urn:microsoft.com/office/officeart/2005/8/layout/list1"/>
    <dgm:cxn modelId="{C81A909D-C7FE-43BF-BF03-7EF14A95A725}" type="presOf" srcId="{B44E0734-D0B6-4393-A3E4-CB100CF36831}" destId="{DEAB03AD-9CE7-41FA-9658-3D3E832A3FFD}" srcOrd="0" destOrd="0" presId="urn:microsoft.com/office/officeart/2005/8/layout/list1"/>
    <dgm:cxn modelId="{181BBA45-C514-4E48-B086-DB68DCC70F71}" type="presParOf" srcId="{7A486C0F-C222-4510-B4C0-4EC7B6690CCC}" destId="{2D371632-2506-4684-9878-C4858BCE04B1}" srcOrd="0" destOrd="0" presId="urn:microsoft.com/office/officeart/2005/8/layout/list1"/>
    <dgm:cxn modelId="{FFDF8B63-631E-436E-AB3C-78D04CB71125}" type="presParOf" srcId="{2D371632-2506-4684-9878-C4858BCE04B1}" destId="{D4C5145B-6CF1-4587-A6C1-5CC535ED1ADA}" srcOrd="0" destOrd="0" presId="urn:microsoft.com/office/officeart/2005/8/layout/list1"/>
    <dgm:cxn modelId="{3F67FB2C-DA2C-4BBE-8CDB-89D78CEA68D1}" type="presParOf" srcId="{2D371632-2506-4684-9878-C4858BCE04B1}" destId="{E625550D-F50A-493F-A6E4-B56CBED976EC}" srcOrd="1" destOrd="0" presId="urn:microsoft.com/office/officeart/2005/8/layout/list1"/>
    <dgm:cxn modelId="{374331FD-24FD-4717-AB3A-31665FBE45F5}" type="presParOf" srcId="{7A486C0F-C222-4510-B4C0-4EC7B6690CCC}" destId="{28572CDF-F776-4379-9902-44574E4ACBBD}" srcOrd="1" destOrd="0" presId="urn:microsoft.com/office/officeart/2005/8/layout/list1"/>
    <dgm:cxn modelId="{6B519C2F-C266-4B07-B98A-7B618B0A323A}" type="presParOf" srcId="{7A486C0F-C222-4510-B4C0-4EC7B6690CCC}" destId="{5F78A188-04D9-4C48-8AEA-475FAFDDE2AC}" srcOrd="2" destOrd="0" presId="urn:microsoft.com/office/officeart/2005/8/layout/list1"/>
    <dgm:cxn modelId="{4645FD98-3C23-4534-BFD9-456B1F88571C}" type="presParOf" srcId="{7A486C0F-C222-4510-B4C0-4EC7B6690CCC}" destId="{AE9E9836-2E36-492C-9FDC-33FA1030AF30}" srcOrd="3" destOrd="0" presId="urn:microsoft.com/office/officeart/2005/8/layout/list1"/>
    <dgm:cxn modelId="{655A5CF9-6EB8-4ABF-82DF-A2A2D0B5DDF6}" type="presParOf" srcId="{7A486C0F-C222-4510-B4C0-4EC7B6690CCC}" destId="{553EDD64-FC6C-4656-BA29-722507CA8CB2}" srcOrd="4" destOrd="0" presId="urn:microsoft.com/office/officeart/2005/8/layout/list1"/>
    <dgm:cxn modelId="{E59A5B4B-055A-41B4-8590-181EBB77081E}" type="presParOf" srcId="{553EDD64-FC6C-4656-BA29-722507CA8CB2}" destId="{1F057A45-2A37-4044-A83C-A5174FD7E4D6}" srcOrd="0" destOrd="0" presId="urn:microsoft.com/office/officeart/2005/8/layout/list1"/>
    <dgm:cxn modelId="{12D60D6C-126C-485F-AD02-160A3C5DF471}" type="presParOf" srcId="{553EDD64-FC6C-4656-BA29-722507CA8CB2}" destId="{C3302B48-F0EF-4072-BE11-4249562F815E}" srcOrd="1" destOrd="0" presId="urn:microsoft.com/office/officeart/2005/8/layout/list1"/>
    <dgm:cxn modelId="{F20B6177-BC8F-4769-9E4E-CBA098F20E99}" type="presParOf" srcId="{7A486C0F-C222-4510-B4C0-4EC7B6690CCC}" destId="{A03506EA-FC24-4770-B58C-64DA33B92615}" srcOrd="5" destOrd="0" presId="urn:microsoft.com/office/officeart/2005/8/layout/list1"/>
    <dgm:cxn modelId="{B57ADDE1-E60B-488B-94DE-099FE7BCF454}" type="presParOf" srcId="{7A486C0F-C222-4510-B4C0-4EC7B6690CCC}" destId="{DEAB03AD-9CE7-41FA-9658-3D3E832A3FFD}" srcOrd="6" destOrd="0" presId="urn:microsoft.com/office/officeart/2005/8/layout/list1"/>
    <dgm:cxn modelId="{7FCB0D69-4A88-4C32-BC0A-8FE487242001}" type="presParOf" srcId="{7A486C0F-C222-4510-B4C0-4EC7B6690CCC}" destId="{78F7DEB8-4496-48B0-83B9-A12FFD476F5F}" srcOrd="7" destOrd="0" presId="urn:microsoft.com/office/officeart/2005/8/layout/list1"/>
    <dgm:cxn modelId="{D800D4BE-C61A-4E85-BAF3-E270E0A24743}" type="presParOf" srcId="{7A486C0F-C222-4510-B4C0-4EC7B6690CCC}" destId="{D7BF6ACB-2E53-40F6-8F43-4B9CF2FFA0F2}" srcOrd="8" destOrd="0" presId="urn:microsoft.com/office/officeart/2005/8/layout/list1"/>
    <dgm:cxn modelId="{429F6C9C-BD05-48CB-AE03-7ABA2E615482}" type="presParOf" srcId="{D7BF6ACB-2E53-40F6-8F43-4B9CF2FFA0F2}" destId="{A3D1D2E3-7BDA-4BBD-AFCA-F026E0CB04B2}" srcOrd="0" destOrd="0" presId="urn:microsoft.com/office/officeart/2005/8/layout/list1"/>
    <dgm:cxn modelId="{8D0A4741-4CCC-4098-AD18-9CB9AE875728}" type="presParOf" srcId="{D7BF6ACB-2E53-40F6-8F43-4B9CF2FFA0F2}" destId="{3784ACE0-01A4-41BD-84D2-A408C0AAE8B9}" srcOrd="1" destOrd="0" presId="urn:microsoft.com/office/officeart/2005/8/layout/list1"/>
    <dgm:cxn modelId="{01C125E5-7AB6-414E-822D-8CF03AAF192C}" type="presParOf" srcId="{7A486C0F-C222-4510-B4C0-4EC7B6690CCC}" destId="{F24E71AB-5497-4834-982D-6DF2A57F5B7C}" srcOrd="9" destOrd="0" presId="urn:microsoft.com/office/officeart/2005/8/layout/list1"/>
    <dgm:cxn modelId="{27207278-D997-4A54-86FA-E1ABFBE47D13}" type="presParOf" srcId="{7A486C0F-C222-4510-B4C0-4EC7B6690CCC}" destId="{6434BA60-50D1-4D83-98D2-2FB904208DAB}" srcOrd="10" destOrd="0" presId="urn:microsoft.com/office/officeart/2005/8/layout/list1"/>
    <dgm:cxn modelId="{2502D0FC-31D2-4DE2-A51F-D3382477A00C}" type="presParOf" srcId="{7A486C0F-C222-4510-B4C0-4EC7B6690CCC}" destId="{C6B81BE4-9B00-4BE9-A66F-E5619A6E488D}" srcOrd="11" destOrd="0" presId="urn:microsoft.com/office/officeart/2005/8/layout/list1"/>
    <dgm:cxn modelId="{5BFE990E-0F97-437C-9B62-5B8B5071FCE2}" type="presParOf" srcId="{7A486C0F-C222-4510-B4C0-4EC7B6690CCC}" destId="{5EE07B6E-0E17-4BB7-8F71-48B00B1AE5C1}" srcOrd="12" destOrd="0" presId="urn:microsoft.com/office/officeart/2005/8/layout/list1"/>
    <dgm:cxn modelId="{97084796-EC67-4A7E-BB7B-5E3A92FE1772}" type="presParOf" srcId="{5EE07B6E-0E17-4BB7-8F71-48B00B1AE5C1}" destId="{140C4B6A-7DF4-4704-A699-D25C9A12719B}" srcOrd="0" destOrd="0" presId="urn:microsoft.com/office/officeart/2005/8/layout/list1"/>
    <dgm:cxn modelId="{9B672C83-45CD-40AE-99ED-75999DF9C4D0}" type="presParOf" srcId="{5EE07B6E-0E17-4BB7-8F71-48B00B1AE5C1}" destId="{56714E6E-FCFC-49F7-8FA9-62BD2FE41C10}" srcOrd="1" destOrd="0" presId="urn:microsoft.com/office/officeart/2005/8/layout/list1"/>
    <dgm:cxn modelId="{04926314-B6CB-40FB-A872-F9D2ACC23698}" type="presParOf" srcId="{7A486C0F-C222-4510-B4C0-4EC7B6690CCC}" destId="{DA6CC6F9-A8FB-439D-B090-2E1D5A5CF72B}" srcOrd="13" destOrd="0" presId="urn:microsoft.com/office/officeart/2005/8/layout/list1"/>
    <dgm:cxn modelId="{5FC7274F-DDB0-449E-8A93-183A43FD00AB}" type="presParOf" srcId="{7A486C0F-C222-4510-B4C0-4EC7B6690CCC}" destId="{AC10AEE0-3169-45D6-BC50-4276E7B4CE4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1E041-7B9F-4AB7-A7AD-DF0947D0692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1A749-331C-4D6C-9022-830ECA5763B5}">
      <dgm:prSet/>
      <dgm:spPr/>
      <dgm:t>
        <a:bodyPr/>
        <a:lstStyle/>
        <a:p>
          <a:pPr rtl="0"/>
          <a:r>
            <a:rPr lang="en-US" dirty="0" smtClean="0"/>
            <a:t>Assistants </a:t>
          </a:r>
          <a:endParaRPr lang="en-US" dirty="0"/>
        </a:p>
      </dgm:t>
    </dgm:pt>
    <dgm:pt modelId="{AB2F7D32-E606-4B48-994B-1C61FA9CD743}" type="parTrans" cxnId="{BE997981-E278-4A94-9F67-7CD15D0ACA09}">
      <dgm:prSet/>
      <dgm:spPr/>
      <dgm:t>
        <a:bodyPr/>
        <a:lstStyle/>
        <a:p>
          <a:endParaRPr lang="en-US"/>
        </a:p>
      </dgm:t>
    </dgm:pt>
    <dgm:pt modelId="{D0D3438E-F054-4321-9F52-B0F76A4CEABB}" type="sibTrans" cxnId="{BE997981-E278-4A94-9F67-7CD15D0ACA09}">
      <dgm:prSet/>
      <dgm:spPr/>
      <dgm:t>
        <a:bodyPr/>
        <a:lstStyle/>
        <a:p>
          <a:endParaRPr lang="en-US"/>
        </a:p>
      </dgm:t>
    </dgm:pt>
    <dgm:pt modelId="{1C899AAA-7C73-4D9D-B810-9A1B23FED072}">
      <dgm:prSet/>
      <dgm:spPr/>
      <dgm:t>
        <a:bodyPr/>
        <a:lstStyle/>
        <a:p>
          <a:pPr rtl="0"/>
          <a:r>
            <a:rPr lang="en-US" dirty="0" smtClean="0"/>
            <a:t>support other HR professionals</a:t>
          </a:r>
          <a:endParaRPr lang="en-US" dirty="0"/>
        </a:p>
      </dgm:t>
    </dgm:pt>
    <dgm:pt modelId="{A6C63FE6-8918-4B43-B94B-3327395432E0}" type="parTrans" cxnId="{47690DD2-C8FD-4173-9D45-E57BF26F1AA2}">
      <dgm:prSet/>
      <dgm:spPr/>
      <dgm:t>
        <a:bodyPr/>
        <a:lstStyle/>
        <a:p>
          <a:endParaRPr lang="en-US"/>
        </a:p>
      </dgm:t>
    </dgm:pt>
    <dgm:pt modelId="{3FB879D5-4DFB-45CC-BFF4-98395FD6EBED}" type="sibTrans" cxnId="{47690DD2-C8FD-4173-9D45-E57BF26F1AA2}">
      <dgm:prSet/>
      <dgm:spPr/>
      <dgm:t>
        <a:bodyPr/>
        <a:lstStyle/>
        <a:p>
          <a:endParaRPr lang="en-US"/>
        </a:p>
      </dgm:t>
    </dgm:pt>
    <dgm:pt modelId="{3783F864-2BDD-4304-B8BE-F5F5FB7F0F2D}">
      <dgm:prSet/>
      <dgm:spPr/>
      <dgm:t>
        <a:bodyPr/>
        <a:lstStyle/>
        <a:p>
          <a:pPr rtl="0"/>
          <a:r>
            <a:rPr lang="en-US" dirty="0" smtClean="0"/>
            <a:t>Generalists</a:t>
          </a:r>
          <a:endParaRPr lang="en-US" dirty="0"/>
        </a:p>
      </dgm:t>
    </dgm:pt>
    <dgm:pt modelId="{4FA4BD94-7EDC-4219-BEA1-274EDD0C486A}" type="parTrans" cxnId="{1D784C31-4821-4193-BB04-4A1B26CC76A7}">
      <dgm:prSet/>
      <dgm:spPr/>
      <dgm:t>
        <a:bodyPr/>
        <a:lstStyle/>
        <a:p>
          <a:endParaRPr lang="en-US"/>
        </a:p>
      </dgm:t>
    </dgm:pt>
    <dgm:pt modelId="{CF355A0C-DAA2-47F9-9AE5-467985EEA310}" type="sibTrans" cxnId="{1D784C31-4821-4193-BB04-4A1B26CC76A7}">
      <dgm:prSet/>
      <dgm:spPr/>
      <dgm:t>
        <a:bodyPr/>
        <a:lstStyle/>
        <a:p>
          <a:endParaRPr lang="en-US"/>
        </a:p>
      </dgm:t>
    </dgm:pt>
    <dgm:pt modelId="{5C113D31-6F7E-4A33-82C6-5A7FDAAEC25A}">
      <dgm:prSet/>
      <dgm:spPr/>
      <dgm:t>
        <a:bodyPr/>
        <a:lstStyle/>
        <a:p>
          <a:pPr rtl="0"/>
          <a:r>
            <a:rPr lang="en-US" dirty="0" smtClean="0"/>
            <a:t>who provide service in all four HR functions</a:t>
          </a:r>
          <a:endParaRPr lang="en-US" dirty="0"/>
        </a:p>
      </dgm:t>
    </dgm:pt>
    <dgm:pt modelId="{E5B121E9-14A9-477C-8F9E-7DDC0364713D}" type="parTrans" cxnId="{8136B710-D55B-48DF-A752-B273736F10D7}">
      <dgm:prSet/>
      <dgm:spPr/>
      <dgm:t>
        <a:bodyPr/>
        <a:lstStyle/>
        <a:p>
          <a:endParaRPr lang="en-US"/>
        </a:p>
      </dgm:t>
    </dgm:pt>
    <dgm:pt modelId="{7513C7E4-3F8E-434D-A44D-27664C44BB64}" type="sibTrans" cxnId="{8136B710-D55B-48DF-A752-B273736F10D7}">
      <dgm:prSet/>
      <dgm:spPr/>
      <dgm:t>
        <a:bodyPr/>
        <a:lstStyle/>
        <a:p>
          <a:endParaRPr lang="en-US"/>
        </a:p>
      </dgm:t>
    </dgm:pt>
    <dgm:pt modelId="{D6C5579D-1C51-4340-BC72-121729C319C0}">
      <dgm:prSet/>
      <dgm:spPr/>
      <dgm:t>
        <a:bodyPr/>
        <a:lstStyle/>
        <a:p>
          <a:pPr rtl="0"/>
          <a:r>
            <a:rPr lang="en-US" dirty="0" smtClean="0"/>
            <a:t>Specialists</a:t>
          </a:r>
          <a:endParaRPr lang="en-US" dirty="0"/>
        </a:p>
      </dgm:t>
    </dgm:pt>
    <dgm:pt modelId="{FD3F3D12-7D59-4776-9A40-6DE323968CF4}" type="parTrans" cxnId="{B5E06A44-5A6C-416E-82AC-D60A16EDF23F}">
      <dgm:prSet/>
      <dgm:spPr/>
      <dgm:t>
        <a:bodyPr/>
        <a:lstStyle/>
        <a:p>
          <a:endParaRPr lang="en-US"/>
        </a:p>
      </dgm:t>
    </dgm:pt>
    <dgm:pt modelId="{CDE337A8-03BC-4C5D-B392-97BEFCFBD5CB}" type="sibTrans" cxnId="{B5E06A44-5A6C-416E-82AC-D60A16EDF23F}">
      <dgm:prSet/>
      <dgm:spPr/>
      <dgm:t>
        <a:bodyPr/>
        <a:lstStyle/>
        <a:p>
          <a:endParaRPr lang="en-US"/>
        </a:p>
      </dgm:t>
    </dgm:pt>
    <dgm:pt modelId="{CE7DD095-0B87-443B-9D59-F84C40481C9B}">
      <dgm:prSet/>
      <dgm:spPr/>
      <dgm:t>
        <a:bodyPr/>
        <a:lstStyle/>
        <a:p>
          <a:pPr rtl="0"/>
          <a:r>
            <a:rPr lang="en-US" dirty="0" smtClean="0"/>
            <a:t>work in one of the four HR functions</a:t>
          </a:r>
          <a:endParaRPr lang="en-US" dirty="0"/>
        </a:p>
      </dgm:t>
    </dgm:pt>
    <dgm:pt modelId="{D7CE2B32-5F4E-413E-85B5-8A0589534DCC}" type="parTrans" cxnId="{07B88CCA-5451-4018-ACCD-8CE231FF6051}">
      <dgm:prSet/>
      <dgm:spPr/>
      <dgm:t>
        <a:bodyPr/>
        <a:lstStyle/>
        <a:p>
          <a:endParaRPr lang="en-US"/>
        </a:p>
      </dgm:t>
    </dgm:pt>
    <dgm:pt modelId="{E2907F6E-E197-4CE2-8241-5495C3047E85}" type="sibTrans" cxnId="{07B88CCA-5451-4018-ACCD-8CE231FF6051}">
      <dgm:prSet/>
      <dgm:spPr/>
      <dgm:t>
        <a:bodyPr/>
        <a:lstStyle/>
        <a:p>
          <a:endParaRPr lang="en-US"/>
        </a:p>
      </dgm:t>
    </dgm:pt>
    <dgm:pt modelId="{9D479026-718C-4D0A-9F53-930660B50E86}">
      <dgm:prSet/>
      <dgm:spPr/>
      <dgm:t>
        <a:bodyPr/>
        <a:lstStyle/>
        <a:p>
          <a:pPr rtl="0"/>
          <a:r>
            <a:rPr lang="en-US" dirty="0" smtClean="0"/>
            <a:t>Executives</a:t>
          </a:r>
          <a:endParaRPr lang="en-US" dirty="0"/>
        </a:p>
      </dgm:t>
    </dgm:pt>
    <dgm:pt modelId="{8200CEC4-FF29-4A31-8C10-368766A5E80A}" type="parTrans" cxnId="{EAEF9980-E325-46F4-ADE5-D6DBDD148B56}">
      <dgm:prSet/>
      <dgm:spPr/>
      <dgm:t>
        <a:bodyPr/>
        <a:lstStyle/>
        <a:p>
          <a:endParaRPr lang="en-US"/>
        </a:p>
      </dgm:t>
    </dgm:pt>
    <dgm:pt modelId="{68D93C7D-A4E8-4DE6-AED4-FB91C7B6D7B8}" type="sibTrans" cxnId="{EAEF9980-E325-46F4-ADE5-D6DBDD148B56}">
      <dgm:prSet/>
      <dgm:spPr/>
      <dgm:t>
        <a:bodyPr/>
        <a:lstStyle/>
        <a:p>
          <a:endParaRPr lang="en-US"/>
        </a:p>
      </dgm:t>
    </dgm:pt>
    <dgm:pt modelId="{A59F4D63-7202-4A6E-80CB-EFB51138FCBF}">
      <dgm:prSet/>
      <dgm:spPr/>
      <dgm:t>
        <a:bodyPr/>
        <a:lstStyle/>
        <a:p>
          <a:pPr rtl="0"/>
          <a:r>
            <a:rPr lang="en-US" dirty="0" smtClean="0"/>
            <a:t>report to top management and coordinate HR functions </a:t>
          </a:r>
          <a:br>
            <a:rPr lang="en-US" dirty="0" smtClean="0"/>
          </a:br>
          <a:r>
            <a:rPr lang="en-US" dirty="0" smtClean="0"/>
            <a:t>to organizational strategy</a:t>
          </a:r>
          <a:endParaRPr lang="en-US" dirty="0"/>
        </a:p>
      </dgm:t>
    </dgm:pt>
    <dgm:pt modelId="{118BE0A1-F599-4A54-81E9-9B39BD15EF63}" type="parTrans" cxnId="{E8068AA4-706C-4103-8605-227AAB48DD68}">
      <dgm:prSet/>
      <dgm:spPr/>
      <dgm:t>
        <a:bodyPr/>
        <a:lstStyle/>
        <a:p>
          <a:endParaRPr lang="en-US"/>
        </a:p>
      </dgm:t>
    </dgm:pt>
    <dgm:pt modelId="{D4492025-C0A0-472F-9374-3BB443C7ADFC}" type="sibTrans" cxnId="{E8068AA4-706C-4103-8605-227AAB48DD68}">
      <dgm:prSet/>
      <dgm:spPr/>
      <dgm:t>
        <a:bodyPr/>
        <a:lstStyle/>
        <a:p>
          <a:endParaRPr lang="en-US"/>
        </a:p>
      </dgm:t>
    </dgm:pt>
    <dgm:pt modelId="{D7CB22DB-F04B-4982-9291-F45852F5CA0C}" type="pres">
      <dgm:prSet presAssocID="{4281E041-7B9F-4AB7-A7AD-DF0947D069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08F97E-40FA-4C72-93FD-D4231E194D12}" type="pres">
      <dgm:prSet presAssocID="{39C1A749-331C-4D6C-9022-830ECA5763B5}" presName="composite" presStyleCnt="0"/>
      <dgm:spPr/>
    </dgm:pt>
    <dgm:pt modelId="{1345DEDF-9E04-4C7F-BF00-3D82F9605716}" type="pres">
      <dgm:prSet presAssocID="{39C1A749-331C-4D6C-9022-830ECA5763B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A80EC-9093-440E-A09F-37655C8EBCBD}" type="pres">
      <dgm:prSet presAssocID="{39C1A749-331C-4D6C-9022-830ECA5763B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393B8-578F-4CD5-B948-A9848E715B19}" type="pres">
      <dgm:prSet presAssocID="{D0D3438E-F054-4321-9F52-B0F76A4CEABB}" presName="space" presStyleCnt="0"/>
      <dgm:spPr/>
    </dgm:pt>
    <dgm:pt modelId="{29A66B0F-B1CA-47FF-B934-DEAA660939C0}" type="pres">
      <dgm:prSet presAssocID="{3783F864-2BDD-4304-B8BE-F5F5FB7F0F2D}" presName="composite" presStyleCnt="0"/>
      <dgm:spPr/>
    </dgm:pt>
    <dgm:pt modelId="{DDCA1F65-EA64-4BD4-BF77-91909CF1DA42}" type="pres">
      <dgm:prSet presAssocID="{3783F864-2BDD-4304-B8BE-F5F5FB7F0F2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BF005-77EE-48C6-ACA1-6F6F2C045E40}" type="pres">
      <dgm:prSet presAssocID="{3783F864-2BDD-4304-B8BE-F5F5FB7F0F2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971BA-2472-48A0-ADF3-83352896529A}" type="pres">
      <dgm:prSet presAssocID="{CF355A0C-DAA2-47F9-9AE5-467985EEA310}" presName="space" presStyleCnt="0"/>
      <dgm:spPr/>
    </dgm:pt>
    <dgm:pt modelId="{8D7B7038-3760-4FB4-8724-7B1928393DC1}" type="pres">
      <dgm:prSet presAssocID="{D6C5579D-1C51-4340-BC72-121729C319C0}" presName="composite" presStyleCnt="0"/>
      <dgm:spPr/>
    </dgm:pt>
    <dgm:pt modelId="{3557A25A-D198-4F6E-887D-8B03CE1C161A}" type="pres">
      <dgm:prSet presAssocID="{D6C5579D-1C51-4340-BC72-121729C319C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71D7A-80AC-4DF2-A097-6BA96682AAAE}" type="pres">
      <dgm:prSet presAssocID="{D6C5579D-1C51-4340-BC72-121729C319C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65133-B8E2-4486-A6F5-7812275C7E81}" type="pres">
      <dgm:prSet presAssocID="{CDE337A8-03BC-4C5D-B392-97BEFCFBD5CB}" presName="space" presStyleCnt="0"/>
      <dgm:spPr/>
    </dgm:pt>
    <dgm:pt modelId="{DB9C1C23-31D6-4151-B297-E2111F04F119}" type="pres">
      <dgm:prSet presAssocID="{9D479026-718C-4D0A-9F53-930660B50E86}" presName="composite" presStyleCnt="0"/>
      <dgm:spPr/>
    </dgm:pt>
    <dgm:pt modelId="{EBD74F9B-3D3E-47CC-907D-4DEEB2BED5F0}" type="pres">
      <dgm:prSet presAssocID="{9D479026-718C-4D0A-9F53-930660B50E8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E26C4-B26C-44CB-A3A9-313C0CA3FF2B}" type="pres">
      <dgm:prSet presAssocID="{9D479026-718C-4D0A-9F53-930660B50E8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B88CCA-5451-4018-ACCD-8CE231FF6051}" srcId="{D6C5579D-1C51-4340-BC72-121729C319C0}" destId="{CE7DD095-0B87-443B-9D59-F84C40481C9B}" srcOrd="0" destOrd="0" parTransId="{D7CE2B32-5F4E-413E-85B5-8A0589534DCC}" sibTransId="{E2907F6E-E197-4CE2-8241-5495C3047E85}"/>
    <dgm:cxn modelId="{ED79A59C-19CF-4D39-A4F0-C0F18BDA0D4B}" type="presOf" srcId="{4281E041-7B9F-4AB7-A7AD-DF0947D06927}" destId="{D7CB22DB-F04B-4982-9291-F45852F5CA0C}" srcOrd="0" destOrd="0" presId="urn:microsoft.com/office/officeart/2005/8/layout/hList1"/>
    <dgm:cxn modelId="{6D68E0DE-4EA8-4891-AB95-BCD37EBF544D}" type="presOf" srcId="{CE7DD095-0B87-443B-9D59-F84C40481C9B}" destId="{81671D7A-80AC-4DF2-A097-6BA96682AAAE}" srcOrd="0" destOrd="0" presId="urn:microsoft.com/office/officeart/2005/8/layout/hList1"/>
    <dgm:cxn modelId="{72797114-A2C2-4D46-B72D-14AF0259EFD9}" type="presOf" srcId="{39C1A749-331C-4D6C-9022-830ECA5763B5}" destId="{1345DEDF-9E04-4C7F-BF00-3D82F9605716}" srcOrd="0" destOrd="0" presId="urn:microsoft.com/office/officeart/2005/8/layout/hList1"/>
    <dgm:cxn modelId="{BE997981-E278-4A94-9F67-7CD15D0ACA09}" srcId="{4281E041-7B9F-4AB7-A7AD-DF0947D06927}" destId="{39C1A749-331C-4D6C-9022-830ECA5763B5}" srcOrd="0" destOrd="0" parTransId="{AB2F7D32-E606-4B48-994B-1C61FA9CD743}" sibTransId="{D0D3438E-F054-4321-9F52-B0F76A4CEABB}"/>
    <dgm:cxn modelId="{C2C8106E-F3EA-4362-837C-219F1042846C}" type="presOf" srcId="{3783F864-2BDD-4304-B8BE-F5F5FB7F0F2D}" destId="{DDCA1F65-EA64-4BD4-BF77-91909CF1DA42}" srcOrd="0" destOrd="0" presId="urn:microsoft.com/office/officeart/2005/8/layout/hList1"/>
    <dgm:cxn modelId="{7D844746-E0E8-4FFE-8277-E87FEC35C320}" type="presOf" srcId="{D6C5579D-1C51-4340-BC72-121729C319C0}" destId="{3557A25A-D198-4F6E-887D-8B03CE1C161A}" srcOrd="0" destOrd="0" presId="urn:microsoft.com/office/officeart/2005/8/layout/hList1"/>
    <dgm:cxn modelId="{1D784C31-4821-4193-BB04-4A1B26CC76A7}" srcId="{4281E041-7B9F-4AB7-A7AD-DF0947D06927}" destId="{3783F864-2BDD-4304-B8BE-F5F5FB7F0F2D}" srcOrd="1" destOrd="0" parTransId="{4FA4BD94-7EDC-4219-BEA1-274EDD0C486A}" sibTransId="{CF355A0C-DAA2-47F9-9AE5-467985EEA310}"/>
    <dgm:cxn modelId="{78846CEC-2F94-4A9D-B995-82C857121A7B}" type="presOf" srcId="{A59F4D63-7202-4A6E-80CB-EFB51138FCBF}" destId="{D7CE26C4-B26C-44CB-A3A9-313C0CA3FF2B}" srcOrd="0" destOrd="0" presId="urn:microsoft.com/office/officeart/2005/8/layout/hList1"/>
    <dgm:cxn modelId="{BA2B7C23-621A-42BF-A309-806B1BE18A1E}" type="presOf" srcId="{1C899AAA-7C73-4D9D-B810-9A1B23FED072}" destId="{1FEA80EC-9093-440E-A09F-37655C8EBCBD}" srcOrd="0" destOrd="0" presId="urn:microsoft.com/office/officeart/2005/8/layout/hList1"/>
    <dgm:cxn modelId="{EAEF9980-E325-46F4-ADE5-D6DBDD148B56}" srcId="{4281E041-7B9F-4AB7-A7AD-DF0947D06927}" destId="{9D479026-718C-4D0A-9F53-930660B50E86}" srcOrd="3" destOrd="0" parTransId="{8200CEC4-FF29-4A31-8C10-368766A5E80A}" sibTransId="{68D93C7D-A4E8-4DE6-AED4-FB91C7B6D7B8}"/>
    <dgm:cxn modelId="{E8068AA4-706C-4103-8605-227AAB48DD68}" srcId="{9D479026-718C-4D0A-9F53-930660B50E86}" destId="{A59F4D63-7202-4A6E-80CB-EFB51138FCBF}" srcOrd="0" destOrd="0" parTransId="{118BE0A1-F599-4A54-81E9-9B39BD15EF63}" sibTransId="{D4492025-C0A0-472F-9374-3BB443C7ADFC}"/>
    <dgm:cxn modelId="{B5E06A44-5A6C-416E-82AC-D60A16EDF23F}" srcId="{4281E041-7B9F-4AB7-A7AD-DF0947D06927}" destId="{D6C5579D-1C51-4340-BC72-121729C319C0}" srcOrd="2" destOrd="0" parTransId="{FD3F3D12-7D59-4776-9A40-6DE323968CF4}" sibTransId="{CDE337A8-03BC-4C5D-B392-97BEFCFBD5CB}"/>
    <dgm:cxn modelId="{47690DD2-C8FD-4173-9D45-E57BF26F1AA2}" srcId="{39C1A749-331C-4D6C-9022-830ECA5763B5}" destId="{1C899AAA-7C73-4D9D-B810-9A1B23FED072}" srcOrd="0" destOrd="0" parTransId="{A6C63FE6-8918-4B43-B94B-3327395432E0}" sibTransId="{3FB879D5-4DFB-45CC-BFF4-98395FD6EBED}"/>
    <dgm:cxn modelId="{2A6D33A8-1AE7-4CF9-9F33-06F2C4ED155E}" type="presOf" srcId="{5C113D31-6F7E-4A33-82C6-5A7FDAAEC25A}" destId="{F4FBF005-77EE-48C6-ACA1-6F6F2C045E40}" srcOrd="0" destOrd="0" presId="urn:microsoft.com/office/officeart/2005/8/layout/hList1"/>
    <dgm:cxn modelId="{8136B710-D55B-48DF-A752-B273736F10D7}" srcId="{3783F864-2BDD-4304-B8BE-F5F5FB7F0F2D}" destId="{5C113D31-6F7E-4A33-82C6-5A7FDAAEC25A}" srcOrd="0" destOrd="0" parTransId="{E5B121E9-14A9-477C-8F9E-7DDC0364713D}" sibTransId="{7513C7E4-3F8E-434D-A44D-27664C44BB64}"/>
    <dgm:cxn modelId="{4159F55C-3436-4D64-A0DD-A50AC0B1503A}" type="presOf" srcId="{9D479026-718C-4D0A-9F53-930660B50E86}" destId="{EBD74F9B-3D3E-47CC-907D-4DEEB2BED5F0}" srcOrd="0" destOrd="0" presId="urn:microsoft.com/office/officeart/2005/8/layout/hList1"/>
    <dgm:cxn modelId="{4F83EDFF-C5CF-417F-9462-73975A2D6060}" type="presParOf" srcId="{D7CB22DB-F04B-4982-9291-F45852F5CA0C}" destId="{9B08F97E-40FA-4C72-93FD-D4231E194D12}" srcOrd="0" destOrd="0" presId="urn:microsoft.com/office/officeart/2005/8/layout/hList1"/>
    <dgm:cxn modelId="{2365CC27-4CFE-44DF-AE46-450762BE094E}" type="presParOf" srcId="{9B08F97E-40FA-4C72-93FD-D4231E194D12}" destId="{1345DEDF-9E04-4C7F-BF00-3D82F9605716}" srcOrd="0" destOrd="0" presId="urn:microsoft.com/office/officeart/2005/8/layout/hList1"/>
    <dgm:cxn modelId="{178BF454-4817-42DF-93FE-A31B49BE6C40}" type="presParOf" srcId="{9B08F97E-40FA-4C72-93FD-D4231E194D12}" destId="{1FEA80EC-9093-440E-A09F-37655C8EBCBD}" srcOrd="1" destOrd="0" presId="urn:microsoft.com/office/officeart/2005/8/layout/hList1"/>
    <dgm:cxn modelId="{91A2B878-0C99-48B1-8D3F-65238E693C5B}" type="presParOf" srcId="{D7CB22DB-F04B-4982-9291-F45852F5CA0C}" destId="{ADC393B8-578F-4CD5-B948-A9848E715B19}" srcOrd="1" destOrd="0" presId="urn:microsoft.com/office/officeart/2005/8/layout/hList1"/>
    <dgm:cxn modelId="{AE262CDF-7885-4DD8-9DB9-A4BA930DE8BD}" type="presParOf" srcId="{D7CB22DB-F04B-4982-9291-F45852F5CA0C}" destId="{29A66B0F-B1CA-47FF-B934-DEAA660939C0}" srcOrd="2" destOrd="0" presId="urn:microsoft.com/office/officeart/2005/8/layout/hList1"/>
    <dgm:cxn modelId="{776BB6E5-2F98-42A9-87EF-CFC1FF7EC0DE}" type="presParOf" srcId="{29A66B0F-B1CA-47FF-B934-DEAA660939C0}" destId="{DDCA1F65-EA64-4BD4-BF77-91909CF1DA42}" srcOrd="0" destOrd="0" presId="urn:microsoft.com/office/officeart/2005/8/layout/hList1"/>
    <dgm:cxn modelId="{1C1B7E65-72A3-45E7-8378-81EB3F5F63AB}" type="presParOf" srcId="{29A66B0F-B1CA-47FF-B934-DEAA660939C0}" destId="{F4FBF005-77EE-48C6-ACA1-6F6F2C045E40}" srcOrd="1" destOrd="0" presId="urn:microsoft.com/office/officeart/2005/8/layout/hList1"/>
    <dgm:cxn modelId="{96C28958-7F28-4736-A5E9-797AF0E5CE38}" type="presParOf" srcId="{D7CB22DB-F04B-4982-9291-F45852F5CA0C}" destId="{A93971BA-2472-48A0-ADF3-83352896529A}" srcOrd="3" destOrd="0" presId="urn:microsoft.com/office/officeart/2005/8/layout/hList1"/>
    <dgm:cxn modelId="{F186D194-9A72-4E0C-A796-F46A52C4E0AC}" type="presParOf" srcId="{D7CB22DB-F04B-4982-9291-F45852F5CA0C}" destId="{8D7B7038-3760-4FB4-8724-7B1928393DC1}" srcOrd="4" destOrd="0" presId="urn:microsoft.com/office/officeart/2005/8/layout/hList1"/>
    <dgm:cxn modelId="{2BA10DF0-1B9D-4027-B2C4-6A9E64352F80}" type="presParOf" srcId="{8D7B7038-3760-4FB4-8724-7B1928393DC1}" destId="{3557A25A-D198-4F6E-887D-8B03CE1C161A}" srcOrd="0" destOrd="0" presId="urn:microsoft.com/office/officeart/2005/8/layout/hList1"/>
    <dgm:cxn modelId="{FC82D8D8-EE2C-4A7F-941D-7B765F14ACC1}" type="presParOf" srcId="{8D7B7038-3760-4FB4-8724-7B1928393DC1}" destId="{81671D7A-80AC-4DF2-A097-6BA96682AAAE}" srcOrd="1" destOrd="0" presId="urn:microsoft.com/office/officeart/2005/8/layout/hList1"/>
    <dgm:cxn modelId="{89BF7489-32B5-4D91-8942-3DBF790D5206}" type="presParOf" srcId="{D7CB22DB-F04B-4982-9291-F45852F5CA0C}" destId="{C8E65133-B8E2-4486-A6F5-7812275C7E81}" srcOrd="5" destOrd="0" presId="urn:microsoft.com/office/officeart/2005/8/layout/hList1"/>
    <dgm:cxn modelId="{DE55300C-D384-44F6-B7FD-79DB9A145FC3}" type="presParOf" srcId="{D7CB22DB-F04B-4982-9291-F45852F5CA0C}" destId="{DB9C1C23-31D6-4151-B297-E2111F04F119}" srcOrd="6" destOrd="0" presId="urn:microsoft.com/office/officeart/2005/8/layout/hList1"/>
    <dgm:cxn modelId="{312FA03A-1950-4F64-9FA4-01F839B6A0AC}" type="presParOf" srcId="{DB9C1C23-31D6-4151-B297-E2111F04F119}" destId="{EBD74F9B-3D3E-47CC-907D-4DEEB2BED5F0}" srcOrd="0" destOrd="0" presId="urn:microsoft.com/office/officeart/2005/8/layout/hList1"/>
    <dgm:cxn modelId="{7488F0C8-F9C2-4AED-9C83-A50E5853DA3A}" type="presParOf" srcId="{DB9C1C23-31D6-4151-B297-E2111F04F119}" destId="{D7CE26C4-B26C-44CB-A3A9-313C0CA3FF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69164-8B3C-47D8-9CD4-BE1DF06C7F62}">
      <dsp:nvSpPr>
        <dsp:cNvPr id="0" name=""/>
        <dsp:cNvSpPr/>
      </dsp:nvSpPr>
      <dsp:spPr>
        <a:xfrm>
          <a:off x="3319964" y="1605434"/>
          <a:ext cx="1589670" cy="1424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Dynamic environment</a:t>
          </a:r>
          <a:endParaRPr lang="en-US" sz="1600" kern="1200" dirty="0"/>
        </a:p>
      </dsp:txBody>
      <dsp:txXfrm>
        <a:off x="3552766" y="1814115"/>
        <a:ext cx="1124066" cy="1007601"/>
      </dsp:txXfrm>
    </dsp:sp>
    <dsp:sp modelId="{1BE0A53C-D575-4705-BACA-110317AC216D}">
      <dsp:nvSpPr>
        <dsp:cNvPr id="0" name=""/>
        <dsp:cNvSpPr/>
      </dsp:nvSpPr>
      <dsp:spPr>
        <a:xfrm rot="16200000">
          <a:off x="3799337" y="1279507"/>
          <a:ext cx="630925" cy="20928"/>
        </a:xfrm>
        <a:custGeom>
          <a:avLst/>
          <a:gdLst/>
          <a:ahLst/>
          <a:cxnLst/>
          <a:rect l="0" t="0" r="0" b="0"/>
          <a:pathLst>
            <a:path>
              <a:moveTo>
                <a:pt x="0" y="10464"/>
              </a:moveTo>
              <a:lnTo>
                <a:pt x="630925" y="10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99337" y="1274198"/>
        <a:ext cx="630925" cy="31546"/>
      </dsp:txXfrm>
    </dsp:sp>
    <dsp:sp modelId="{77B263BF-3742-4846-A4BB-CF35CD563640}">
      <dsp:nvSpPr>
        <dsp:cNvPr id="0" name=""/>
        <dsp:cNvSpPr/>
      </dsp:nvSpPr>
      <dsp:spPr>
        <a:xfrm>
          <a:off x="3470566" y="17637"/>
          <a:ext cx="1288466" cy="956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Globalization</a:t>
          </a:r>
          <a:endParaRPr lang="en-US" sz="1200" b="1" kern="1200" dirty="0"/>
        </a:p>
      </dsp:txBody>
      <dsp:txXfrm>
        <a:off x="3659257" y="157768"/>
        <a:ext cx="911084" cy="676609"/>
      </dsp:txXfrm>
    </dsp:sp>
    <dsp:sp modelId="{BA2C2DC0-1D05-4C8A-A007-2C98DD537A91}">
      <dsp:nvSpPr>
        <dsp:cNvPr id="0" name=""/>
        <dsp:cNvSpPr/>
      </dsp:nvSpPr>
      <dsp:spPr>
        <a:xfrm rot="18600000">
          <a:off x="4494614" y="1527973"/>
          <a:ext cx="548491" cy="20928"/>
        </a:xfrm>
        <a:custGeom>
          <a:avLst/>
          <a:gdLst/>
          <a:ahLst/>
          <a:cxnLst/>
          <a:rect l="0" t="0" r="0" b="0"/>
          <a:pathLst>
            <a:path>
              <a:moveTo>
                <a:pt x="0" y="10464"/>
              </a:moveTo>
              <a:lnTo>
                <a:pt x="548491" y="10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94614" y="1524725"/>
        <a:ext cx="548491" cy="27424"/>
      </dsp:txXfrm>
    </dsp:sp>
    <dsp:sp modelId="{2528EE54-5243-4A84-9514-763172038F5B}">
      <dsp:nvSpPr>
        <dsp:cNvPr id="0" name=""/>
        <dsp:cNvSpPr/>
      </dsp:nvSpPr>
      <dsp:spPr>
        <a:xfrm>
          <a:off x="4641625" y="443867"/>
          <a:ext cx="1288466" cy="956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Workforce diversity</a:t>
          </a:r>
          <a:endParaRPr lang="en-US" sz="1200" b="1" kern="1200" dirty="0"/>
        </a:p>
      </dsp:txBody>
      <dsp:txXfrm>
        <a:off x="4830316" y="583998"/>
        <a:ext cx="911084" cy="676609"/>
      </dsp:txXfrm>
    </dsp:sp>
    <dsp:sp modelId="{BF0B6E79-14D2-4F52-8817-E0730156BC75}">
      <dsp:nvSpPr>
        <dsp:cNvPr id="0" name=""/>
        <dsp:cNvSpPr/>
      </dsp:nvSpPr>
      <dsp:spPr>
        <a:xfrm rot="21000000">
          <a:off x="4891701" y="2135776"/>
          <a:ext cx="393445" cy="20928"/>
        </a:xfrm>
        <a:custGeom>
          <a:avLst/>
          <a:gdLst/>
          <a:ahLst/>
          <a:cxnLst/>
          <a:rect l="0" t="0" r="0" b="0"/>
          <a:pathLst>
            <a:path>
              <a:moveTo>
                <a:pt x="0" y="10464"/>
              </a:moveTo>
              <a:lnTo>
                <a:pt x="393445" y="10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44124" y="2136404"/>
        <a:ext cx="288599" cy="19672"/>
      </dsp:txXfrm>
    </dsp:sp>
    <dsp:sp modelId="{F0DD5812-6F34-42B2-894E-6A780DE0BCD2}">
      <dsp:nvSpPr>
        <dsp:cNvPr id="0" name=""/>
        <dsp:cNvSpPr/>
      </dsp:nvSpPr>
      <dsp:spPr>
        <a:xfrm>
          <a:off x="5264732" y="1523121"/>
          <a:ext cx="1288466" cy="956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Teams</a:t>
          </a:r>
          <a:endParaRPr lang="en-US" sz="1200" b="1" kern="1200" dirty="0"/>
        </a:p>
      </dsp:txBody>
      <dsp:txXfrm>
        <a:off x="5453423" y="1663252"/>
        <a:ext cx="911084" cy="676609"/>
      </dsp:txXfrm>
    </dsp:sp>
    <dsp:sp modelId="{44ABC00A-597D-40B9-81C4-69BDA94268F7}">
      <dsp:nvSpPr>
        <dsp:cNvPr id="0" name=""/>
        <dsp:cNvSpPr/>
      </dsp:nvSpPr>
      <dsp:spPr>
        <a:xfrm rot="1800000">
          <a:off x="4752013" y="2808989"/>
          <a:ext cx="462947" cy="20928"/>
        </a:xfrm>
        <a:custGeom>
          <a:avLst/>
          <a:gdLst/>
          <a:ahLst/>
          <a:cxnLst/>
          <a:rect l="0" t="0" r="0" b="0"/>
          <a:pathLst>
            <a:path>
              <a:moveTo>
                <a:pt x="0" y="10464"/>
              </a:moveTo>
              <a:lnTo>
                <a:pt x="462947" y="10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2013" y="2807879"/>
        <a:ext cx="462947" cy="23147"/>
      </dsp:txXfrm>
    </dsp:sp>
    <dsp:sp modelId="{64D85030-2473-4A3D-A43E-1CC97CAFEB43}">
      <dsp:nvSpPr>
        <dsp:cNvPr id="0" name=""/>
        <dsp:cNvSpPr/>
      </dsp:nvSpPr>
      <dsp:spPr>
        <a:xfrm>
          <a:off x="5048329" y="2750402"/>
          <a:ext cx="1288466" cy="956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Changing skill requirements</a:t>
          </a:r>
          <a:endParaRPr lang="en-US" sz="1200" b="1" kern="1200" dirty="0"/>
        </a:p>
      </dsp:txBody>
      <dsp:txXfrm>
        <a:off x="5237020" y="2890533"/>
        <a:ext cx="911084" cy="676609"/>
      </dsp:txXfrm>
    </dsp:sp>
    <dsp:sp modelId="{72B80A35-71C0-4EF3-810F-96C1C1703605}">
      <dsp:nvSpPr>
        <dsp:cNvPr id="0" name=""/>
        <dsp:cNvSpPr/>
      </dsp:nvSpPr>
      <dsp:spPr>
        <a:xfrm rot="4200000">
          <a:off x="4160804" y="3271180"/>
          <a:ext cx="609527" cy="20928"/>
        </a:xfrm>
        <a:custGeom>
          <a:avLst/>
          <a:gdLst/>
          <a:ahLst/>
          <a:cxnLst/>
          <a:rect l="0" t="0" r="0" b="0"/>
          <a:pathLst>
            <a:path>
              <a:moveTo>
                <a:pt x="0" y="10464"/>
              </a:moveTo>
              <a:lnTo>
                <a:pt x="609527" y="10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60804" y="3266406"/>
        <a:ext cx="609527" cy="30476"/>
      </dsp:txXfrm>
    </dsp:sp>
    <dsp:sp modelId="{6FD34B9E-69E0-422B-BBB5-880AFF703340}">
      <dsp:nvSpPr>
        <dsp:cNvPr id="0" name=""/>
        <dsp:cNvSpPr/>
      </dsp:nvSpPr>
      <dsp:spPr>
        <a:xfrm>
          <a:off x="4093674" y="3551453"/>
          <a:ext cx="1288466" cy="956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Continuous improvement</a:t>
          </a:r>
          <a:endParaRPr lang="en-US" sz="1200" b="1" kern="1200" dirty="0"/>
        </a:p>
      </dsp:txBody>
      <dsp:txXfrm>
        <a:off x="4282365" y="3691584"/>
        <a:ext cx="911084" cy="676609"/>
      </dsp:txXfrm>
    </dsp:sp>
    <dsp:sp modelId="{14E3C899-6FBD-4B29-94E8-3D8AADED6694}">
      <dsp:nvSpPr>
        <dsp:cNvPr id="0" name=""/>
        <dsp:cNvSpPr/>
      </dsp:nvSpPr>
      <dsp:spPr>
        <a:xfrm rot="6600000">
          <a:off x="3459268" y="3271180"/>
          <a:ext cx="609527" cy="20928"/>
        </a:xfrm>
        <a:custGeom>
          <a:avLst/>
          <a:gdLst/>
          <a:ahLst/>
          <a:cxnLst/>
          <a:rect l="0" t="0" r="0" b="0"/>
          <a:pathLst>
            <a:path>
              <a:moveTo>
                <a:pt x="0" y="10464"/>
              </a:moveTo>
              <a:lnTo>
                <a:pt x="609527" y="10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59268" y="3266406"/>
        <a:ext cx="609527" cy="30476"/>
      </dsp:txXfrm>
    </dsp:sp>
    <dsp:sp modelId="{3DBB4C31-15AA-4598-8820-549819A9A3FE}">
      <dsp:nvSpPr>
        <dsp:cNvPr id="0" name=""/>
        <dsp:cNvSpPr/>
      </dsp:nvSpPr>
      <dsp:spPr>
        <a:xfrm>
          <a:off x="2847459" y="3551453"/>
          <a:ext cx="1288466" cy="956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Decentralized</a:t>
          </a:r>
          <a:r>
            <a:rPr lang="en-US" sz="1200" b="1" kern="1200" dirty="0" smtClean="0"/>
            <a:t> work sites</a:t>
          </a:r>
          <a:endParaRPr lang="en-US" sz="1200" b="1" kern="1200" dirty="0"/>
        </a:p>
      </dsp:txBody>
      <dsp:txXfrm>
        <a:off x="3036150" y="3691584"/>
        <a:ext cx="911084" cy="676609"/>
      </dsp:txXfrm>
    </dsp:sp>
    <dsp:sp modelId="{FFE6F9CE-AD75-41E2-9BF9-96F908F8A3FB}">
      <dsp:nvSpPr>
        <dsp:cNvPr id="0" name=""/>
        <dsp:cNvSpPr/>
      </dsp:nvSpPr>
      <dsp:spPr>
        <a:xfrm rot="9000000">
          <a:off x="3014639" y="2808989"/>
          <a:ext cx="462947" cy="20928"/>
        </a:xfrm>
        <a:custGeom>
          <a:avLst/>
          <a:gdLst/>
          <a:ahLst/>
          <a:cxnLst/>
          <a:rect l="0" t="0" r="0" b="0"/>
          <a:pathLst>
            <a:path>
              <a:moveTo>
                <a:pt x="0" y="10464"/>
              </a:moveTo>
              <a:lnTo>
                <a:pt x="462947" y="10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14639" y="2807879"/>
        <a:ext cx="462947" cy="23147"/>
      </dsp:txXfrm>
    </dsp:sp>
    <dsp:sp modelId="{C3E90473-62FA-49DF-AF5A-69B88F29F72F}">
      <dsp:nvSpPr>
        <dsp:cNvPr id="0" name=""/>
        <dsp:cNvSpPr/>
      </dsp:nvSpPr>
      <dsp:spPr>
        <a:xfrm>
          <a:off x="1892804" y="2750402"/>
          <a:ext cx="1288466" cy="956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Technology</a:t>
          </a:r>
          <a:endParaRPr lang="en-US" sz="1200" b="1" kern="1200" dirty="0"/>
        </a:p>
      </dsp:txBody>
      <dsp:txXfrm>
        <a:off x="2081495" y="2890533"/>
        <a:ext cx="911084" cy="676609"/>
      </dsp:txXfrm>
    </dsp:sp>
    <dsp:sp modelId="{C53A4C29-5EBA-4B81-94FF-5BF2198DC1DA}">
      <dsp:nvSpPr>
        <dsp:cNvPr id="0" name=""/>
        <dsp:cNvSpPr/>
      </dsp:nvSpPr>
      <dsp:spPr>
        <a:xfrm rot="11400000">
          <a:off x="2944453" y="2135776"/>
          <a:ext cx="393445" cy="20928"/>
        </a:xfrm>
        <a:custGeom>
          <a:avLst/>
          <a:gdLst/>
          <a:ahLst/>
          <a:cxnLst/>
          <a:rect l="0" t="0" r="0" b="0"/>
          <a:pathLst>
            <a:path>
              <a:moveTo>
                <a:pt x="0" y="10464"/>
              </a:moveTo>
              <a:lnTo>
                <a:pt x="393445" y="10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96876" y="2136404"/>
        <a:ext cx="288599" cy="19672"/>
      </dsp:txXfrm>
    </dsp:sp>
    <dsp:sp modelId="{387CDB9D-14AD-4530-BB49-C1D0CD0EDC6C}">
      <dsp:nvSpPr>
        <dsp:cNvPr id="0" name=""/>
        <dsp:cNvSpPr/>
      </dsp:nvSpPr>
      <dsp:spPr>
        <a:xfrm>
          <a:off x="1676401" y="1523121"/>
          <a:ext cx="1288466" cy="956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Employee involvement</a:t>
          </a:r>
          <a:endParaRPr lang="en-US" sz="1200" b="1" kern="1200" dirty="0"/>
        </a:p>
      </dsp:txBody>
      <dsp:txXfrm>
        <a:off x="1865092" y="1663252"/>
        <a:ext cx="911084" cy="676609"/>
      </dsp:txXfrm>
    </dsp:sp>
    <dsp:sp modelId="{E3DB87EF-2290-47C9-82B7-C091271CE6EB}">
      <dsp:nvSpPr>
        <dsp:cNvPr id="0" name=""/>
        <dsp:cNvSpPr/>
      </dsp:nvSpPr>
      <dsp:spPr>
        <a:xfrm rot="13800000">
          <a:off x="3186493" y="1527973"/>
          <a:ext cx="548491" cy="20928"/>
        </a:xfrm>
        <a:custGeom>
          <a:avLst/>
          <a:gdLst/>
          <a:ahLst/>
          <a:cxnLst/>
          <a:rect l="0" t="0" r="0" b="0"/>
          <a:pathLst>
            <a:path>
              <a:moveTo>
                <a:pt x="0" y="10464"/>
              </a:moveTo>
              <a:lnTo>
                <a:pt x="548491" y="104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186493" y="1524725"/>
        <a:ext cx="548491" cy="27424"/>
      </dsp:txXfrm>
    </dsp:sp>
    <dsp:sp modelId="{ADC43BC5-A311-4DA3-93D0-26A4F19098BB}">
      <dsp:nvSpPr>
        <dsp:cNvPr id="0" name=""/>
        <dsp:cNvSpPr/>
      </dsp:nvSpPr>
      <dsp:spPr>
        <a:xfrm>
          <a:off x="2299508" y="443867"/>
          <a:ext cx="1288466" cy="9568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Ethics</a:t>
          </a:r>
          <a:endParaRPr lang="en-US" sz="900" b="1" kern="1200" dirty="0"/>
        </a:p>
      </dsp:txBody>
      <dsp:txXfrm>
        <a:off x="2488199" y="583998"/>
        <a:ext cx="911084" cy="676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8A188-04D9-4C48-8AEA-475FAFDDE2AC}">
      <dsp:nvSpPr>
        <dsp:cNvPr id="0" name=""/>
        <dsp:cNvSpPr/>
      </dsp:nvSpPr>
      <dsp:spPr>
        <a:xfrm>
          <a:off x="0" y="431706"/>
          <a:ext cx="8229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Promotes staffing activities, recruits new employees, but does not make hiring decision</a:t>
          </a:r>
          <a:endParaRPr lang="en-US" sz="1500" kern="1200"/>
        </a:p>
      </dsp:txBody>
      <dsp:txXfrm>
        <a:off x="0" y="431706"/>
        <a:ext cx="8229600" cy="637875"/>
      </dsp:txXfrm>
    </dsp:sp>
    <dsp:sp modelId="{E625550D-F50A-493F-A6E4-B56CBED976EC}">
      <dsp:nvSpPr>
        <dsp:cNvPr id="0" name=""/>
        <dsp:cNvSpPr/>
      </dsp:nvSpPr>
      <dsp:spPr>
        <a:xfrm>
          <a:off x="411480" y="210306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Employment</a:t>
          </a:r>
          <a:endParaRPr lang="en-US" sz="1500" kern="1200"/>
        </a:p>
      </dsp:txBody>
      <dsp:txXfrm>
        <a:off x="433096" y="231922"/>
        <a:ext cx="5717488" cy="399568"/>
      </dsp:txXfrm>
    </dsp:sp>
    <dsp:sp modelId="{DEAB03AD-9CE7-41FA-9658-3D3E832A3FFD}">
      <dsp:nvSpPr>
        <dsp:cNvPr id="0" name=""/>
        <dsp:cNvSpPr/>
      </dsp:nvSpPr>
      <dsp:spPr>
        <a:xfrm>
          <a:off x="0" y="1371981"/>
          <a:ext cx="8229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Helps workers adapt to change in the company’s external and internal environments</a:t>
          </a:r>
          <a:endParaRPr lang="en-US" sz="1500" kern="1200"/>
        </a:p>
      </dsp:txBody>
      <dsp:txXfrm>
        <a:off x="0" y="1371981"/>
        <a:ext cx="8229600" cy="637875"/>
      </dsp:txXfrm>
    </dsp:sp>
    <dsp:sp modelId="{C3302B48-F0EF-4072-BE11-4249562F815E}">
      <dsp:nvSpPr>
        <dsp:cNvPr id="0" name=""/>
        <dsp:cNvSpPr/>
      </dsp:nvSpPr>
      <dsp:spPr>
        <a:xfrm>
          <a:off x="411480" y="1150581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Training and development</a:t>
          </a:r>
          <a:endParaRPr lang="en-US" sz="1500" kern="1200"/>
        </a:p>
      </dsp:txBody>
      <dsp:txXfrm>
        <a:off x="433096" y="1172197"/>
        <a:ext cx="5717488" cy="399568"/>
      </dsp:txXfrm>
    </dsp:sp>
    <dsp:sp modelId="{6434BA60-50D1-4D83-98D2-2FB904208DAB}">
      <dsp:nvSpPr>
        <dsp:cNvPr id="0" name=""/>
        <dsp:cNvSpPr/>
      </dsp:nvSpPr>
      <dsp:spPr>
        <a:xfrm>
          <a:off x="0" y="2312256"/>
          <a:ext cx="8229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Pays employees and administers their benefits package</a:t>
          </a:r>
          <a:endParaRPr lang="en-US" sz="1500" kern="1200"/>
        </a:p>
      </dsp:txBody>
      <dsp:txXfrm>
        <a:off x="0" y="2312256"/>
        <a:ext cx="8229600" cy="637875"/>
      </dsp:txXfrm>
    </dsp:sp>
    <dsp:sp modelId="{3784ACE0-01A4-41BD-84D2-A408C0AAE8B9}">
      <dsp:nvSpPr>
        <dsp:cNvPr id="0" name=""/>
        <dsp:cNvSpPr/>
      </dsp:nvSpPr>
      <dsp:spPr>
        <a:xfrm>
          <a:off x="411480" y="2090856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Compensation/benefits</a:t>
          </a:r>
          <a:endParaRPr lang="en-US" sz="1500" kern="1200"/>
        </a:p>
      </dsp:txBody>
      <dsp:txXfrm>
        <a:off x="433096" y="2112472"/>
        <a:ext cx="5717488" cy="399568"/>
      </dsp:txXfrm>
    </dsp:sp>
    <dsp:sp modelId="{AC10AEE0-3169-45D6-BC50-4276E7B4CE43}">
      <dsp:nvSpPr>
        <dsp:cNvPr id="0" name=""/>
        <dsp:cNvSpPr/>
      </dsp:nvSpPr>
      <dsp:spPr>
        <a:xfrm>
          <a:off x="0" y="3252531"/>
          <a:ext cx="82296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Ensures open communication within the company by fostering top management commitment, upward and accurate communication, feedback, and effective information sources</a:t>
          </a:r>
          <a:endParaRPr lang="en-US" sz="1500" kern="1200"/>
        </a:p>
      </dsp:txBody>
      <dsp:txXfrm>
        <a:off x="0" y="3252531"/>
        <a:ext cx="8229600" cy="1063125"/>
      </dsp:txXfrm>
    </dsp:sp>
    <dsp:sp modelId="{56714E6E-FCFC-49F7-8FA9-62BD2FE41C10}">
      <dsp:nvSpPr>
        <dsp:cNvPr id="0" name=""/>
        <dsp:cNvSpPr/>
      </dsp:nvSpPr>
      <dsp:spPr>
        <a:xfrm>
          <a:off x="411480" y="3031131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Employee relations</a:t>
          </a:r>
          <a:endParaRPr lang="en-US" sz="1500" kern="1200"/>
        </a:p>
      </dsp:txBody>
      <dsp:txXfrm>
        <a:off x="433096" y="3052747"/>
        <a:ext cx="571748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5DEDF-9E04-4C7F-BF00-3D82F9605716}">
      <dsp:nvSpPr>
        <dsp:cNvPr id="0" name=""/>
        <dsp:cNvSpPr/>
      </dsp:nvSpPr>
      <dsp:spPr>
        <a:xfrm>
          <a:off x="2950" y="581040"/>
          <a:ext cx="177436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Assistants </a:t>
          </a:r>
          <a:endParaRPr lang="en-US" sz="1800" kern="1200" dirty="0"/>
        </a:p>
      </dsp:txBody>
      <dsp:txXfrm>
        <a:off x="2950" y="581040"/>
        <a:ext cx="1774366" cy="518400"/>
      </dsp:txXfrm>
    </dsp:sp>
    <dsp:sp modelId="{1FEA80EC-9093-440E-A09F-37655C8EBCBD}">
      <dsp:nvSpPr>
        <dsp:cNvPr id="0" name=""/>
        <dsp:cNvSpPr/>
      </dsp:nvSpPr>
      <dsp:spPr>
        <a:xfrm>
          <a:off x="2950" y="1099440"/>
          <a:ext cx="1774366" cy="2007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support other HR professionals</a:t>
          </a:r>
          <a:endParaRPr lang="en-US" sz="1800" kern="1200" dirty="0"/>
        </a:p>
      </dsp:txBody>
      <dsp:txXfrm>
        <a:off x="2950" y="1099440"/>
        <a:ext cx="1774366" cy="2007281"/>
      </dsp:txXfrm>
    </dsp:sp>
    <dsp:sp modelId="{DDCA1F65-EA64-4BD4-BF77-91909CF1DA42}">
      <dsp:nvSpPr>
        <dsp:cNvPr id="0" name=""/>
        <dsp:cNvSpPr/>
      </dsp:nvSpPr>
      <dsp:spPr>
        <a:xfrm>
          <a:off x="2025728" y="581040"/>
          <a:ext cx="177436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Generalists</a:t>
          </a:r>
          <a:endParaRPr lang="en-US" sz="1800" kern="1200" dirty="0"/>
        </a:p>
      </dsp:txBody>
      <dsp:txXfrm>
        <a:off x="2025728" y="581040"/>
        <a:ext cx="1774366" cy="518400"/>
      </dsp:txXfrm>
    </dsp:sp>
    <dsp:sp modelId="{F4FBF005-77EE-48C6-ACA1-6F6F2C045E40}">
      <dsp:nvSpPr>
        <dsp:cNvPr id="0" name=""/>
        <dsp:cNvSpPr/>
      </dsp:nvSpPr>
      <dsp:spPr>
        <a:xfrm>
          <a:off x="2025728" y="1099440"/>
          <a:ext cx="1774366" cy="2007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who provide service in all four HR functions</a:t>
          </a:r>
          <a:endParaRPr lang="en-US" sz="1800" kern="1200" dirty="0"/>
        </a:p>
      </dsp:txBody>
      <dsp:txXfrm>
        <a:off x="2025728" y="1099440"/>
        <a:ext cx="1774366" cy="2007281"/>
      </dsp:txXfrm>
    </dsp:sp>
    <dsp:sp modelId="{3557A25A-D198-4F6E-887D-8B03CE1C161A}">
      <dsp:nvSpPr>
        <dsp:cNvPr id="0" name=""/>
        <dsp:cNvSpPr/>
      </dsp:nvSpPr>
      <dsp:spPr>
        <a:xfrm>
          <a:off x="4048505" y="581040"/>
          <a:ext cx="177436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Specialists</a:t>
          </a:r>
          <a:endParaRPr lang="en-US" sz="1800" kern="1200" dirty="0"/>
        </a:p>
      </dsp:txBody>
      <dsp:txXfrm>
        <a:off x="4048505" y="581040"/>
        <a:ext cx="1774366" cy="518400"/>
      </dsp:txXfrm>
    </dsp:sp>
    <dsp:sp modelId="{81671D7A-80AC-4DF2-A097-6BA96682AAAE}">
      <dsp:nvSpPr>
        <dsp:cNvPr id="0" name=""/>
        <dsp:cNvSpPr/>
      </dsp:nvSpPr>
      <dsp:spPr>
        <a:xfrm>
          <a:off x="4048505" y="1099440"/>
          <a:ext cx="1774366" cy="2007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work in one of the four HR functions</a:t>
          </a:r>
          <a:endParaRPr lang="en-US" sz="1800" kern="1200" dirty="0"/>
        </a:p>
      </dsp:txBody>
      <dsp:txXfrm>
        <a:off x="4048505" y="1099440"/>
        <a:ext cx="1774366" cy="2007281"/>
      </dsp:txXfrm>
    </dsp:sp>
    <dsp:sp modelId="{EBD74F9B-3D3E-47CC-907D-4DEEB2BED5F0}">
      <dsp:nvSpPr>
        <dsp:cNvPr id="0" name=""/>
        <dsp:cNvSpPr/>
      </dsp:nvSpPr>
      <dsp:spPr>
        <a:xfrm>
          <a:off x="6071282" y="581040"/>
          <a:ext cx="177436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Executives</a:t>
          </a:r>
          <a:endParaRPr lang="en-US" sz="1800" kern="1200" dirty="0"/>
        </a:p>
      </dsp:txBody>
      <dsp:txXfrm>
        <a:off x="6071282" y="581040"/>
        <a:ext cx="1774366" cy="518400"/>
      </dsp:txXfrm>
    </dsp:sp>
    <dsp:sp modelId="{D7CE26C4-B26C-44CB-A3A9-313C0CA3FF2B}">
      <dsp:nvSpPr>
        <dsp:cNvPr id="0" name=""/>
        <dsp:cNvSpPr/>
      </dsp:nvSpPr>
      <dsp:spPr>
        <a:xfrm>
          <a:off x="6071282" y="1099440"/>
          <a:ext cx="1774366" cy="2007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report to top management and coordinate HR functions </a:t>
          </a:r>
          <a:br>
            <a:rPr lang="en-US" sz="1800" kern="1200" dirty="0" smtClean="0"/>
          </a:br>
          <a:r>
            <a:rPr lang="en-US" sz="1800" kern="1200" dirty="0" smtClean="0"/>
            <a:t>to organizational strategy</a:t>
          </a:r>
          <a:endParaRPr lang="en-US" sz="1800" kern="1200" dirty="0"/>
        </a:p>
      </dsp:txBody>
      <dsp:txXfrm>
        <a:off x="6071282" y="1099440"/>
        <a:ext cx="1774366" cy="2007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D4CF615-50A0-4DB5-8389-662689E0C069}" type="datetimeFigureOut">
              <a:rPr lang="en-US"/>
              <a:pPr>
                <a:defRPr/>
              </a:pPr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606AED4-C1A3-4C79-96B9-61F562043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12409D-FFE5-4323-9DFE-5D64D79F7FE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26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8BBD-230F-44A9-8F49-DE89D159C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83B9-65B6-4F99-8114-D8D3F1D80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2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1B7DF-4547-4276-92CD-966C6B195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270E-0A72-4382-9845-8791CE8468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Fundamentals of Human Resource Management, 10/e, DeCenzo/Robbins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B18437-B75A-44D2-9A83-75DB5BD0F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4" r:id="rId3"/>
    <p:sldLayoutId id="2147483695" r:id="rId4"/>
    <p:sldLayoutId id="2147483699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eoc.gov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rci.org/Exam_Eligibility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4CSHuRirY0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0" y="4114800"/>
            <a:ext cx="5486400" cy="12192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Chapter </a:t>
            </a:r>
            <a:r>
              <a:rPr lang="en-US" sz="2800" b="1" dirty="0" smtClean="0"/>
              <a:t>2</a:t>
            </a:r>
            <a:endParaRPr lang="en-US" sz="2800" b="1" dirty="0"/>
          </a:p>
          <a:p>
            <a:pPr>
              <a:spcBef>
                <a:spcPct val="50000"/>
              </a:spcBef>
            </a:pPr>
            <a:r>
              <a:rPr lang="en-US" sz="2800" b="1" dirty="0" smtClean="0"/>
              <a:t>Introduction to HR Functions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0574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3124200"/>
            <a:ext cx="2057400" cy="152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HR Professionals need to keep current with classes, workshops and seminars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3124200" y="1447800"/>
            <a:ext cx="2590800" cy="1295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E6E6C2"/>
                </a:solidFill>
              </a:rPr>
              <a:t>laws and</a:t>
            </a:r>
          </a:p>
          <a:p>
            <a:pPr algn="ctr"/>
            <a:r>
              <a:rPr lang="en-US" sz="2800">
                <a:solidFill>
                  <a:srgbClr val="E6E6C2"/>
                </a:solidFill>
              </a:rPr>
              <a:t>regulations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/>
          <a:lstStyle/>
          <a:p>
            <a:r>
              <a:rPr lang="en-US" sz="2400" dirty="0"/>
              <a:t>Legislation has an enormous effect on HRM</a:t>
            </a:r>
          </a:p>
          <a:p>
            <a:r>
              <a:rPr lang="en-US" sz="2400" dirty="0"/>
              <a:t>Laws protect employee rights to union representation, fair wages, family medical leave, and freedom from discrimination based on conditions unrelated to job performance</a:t>
            </a:r>
          </a:p>
          <a:p>
            <a:r>
              <a:rPr lang="en-US" sz="2400" dirty="0"/>
              <a:t>The U.S. Equal Employment Opportunity Commission </a:t>
            </a:r>
            <a:r>
              <a:rPr lang="en-US" sz="2400" u="sng" dirty="0">
                <a:hlinkClick r:id="rId2"/>
              </a:rPr>
              <a:t>www.eeoc.gov</a:t>
            </a:r>
            <a:r>
              <a:rPr lang="en-US" sz="2400" dirty="0"/>
              <a:t> enforces federal laws on civil rights at work.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External Influences on HRM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0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http://static.howstuffworks.com/gif/labor-union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4384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905000" y="411956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External Influences on HRM</a:t>
            </a:r>
            <a:endParaRPr lang="en-US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33400" y="1576387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981200" y="1447800"/>
            <a:ext cx="2362200" cy="1295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E6E6C2"/>
                </a:solidFill>
              </a:rPr>
              <a:t>labor unions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62000" y="5652739"/>
            <a:ext cx="403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When a union is present, employers can not fire workers for unjustified reasons.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2743200"/>
            <a:ext cx="4800600" cy="3382963"/>
          </a:xfrm>
        </p:spPr>
        <p:txBody>
          <a:bodyPr/>
          <a:lstStyle/>
          <a:p>
            <a:r>
              <a:rPr lang="en-US" sz="2400" dirty="0"/>
              <a:t>Assist workers in dealing with company management</a:t>
            </a:r>
          </a:p>
          <a:p>
            <a:r>
              <a:rPr lang="en-US" sz="2400" dirty="0"/>
              <a:t>Negotiate wages, hours, and other terms of employment</a:t>
            </a:r>
          </a:p>
          <a:p>
            <a:r>
              <a:rPr lang="en-US" sz="2400" dirty="0"/>
              <a:t>Promote and foster a grievance procedure between workers and </a:t>
            </a:r>
            <a:r>
              <a:rPr lang="en-US" sz="2400" dirty="0" smtClean="0"/>
              <a:t>management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33400" y="1562265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43300" y="1509713"/>
            <a:ext cx="2590800" cy="14478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E6E6C2"/>
                </a:solidFill>
              </a:rPr>
              <a:t>management</a:t>
            </a:r>
          </a:p>
          <a:p>
            <a:pPr algn="ctr"/>
            <a:r>
              <a:rPr lang="en-US" sz="2800">
                <a:solidFill>
                  <a:srgbClr val="E6E6C2"/>
                </a:solidFill>
              </a:rPr>
              <a:t>thought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09600" y="5668121"/>
            <a:ext cx="845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solidFill>
                  <a:schemeClr val="tx2"/>
                </a:solidFill>
              </a:rPr>
              <a:t>The Hawthorne Studies gave rise to the human relations movement: benefits, healthy work conditions, concern for employee well-being.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External Influences on HRM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smtClean="0"/>
              <a:t>Frederick Taylor</a:t>
            </a:r>
            <a:r>
              <a:rPr lang="en-US" sz="2000" dirty="0" smtClean="0"/>
              <a:t> developed principles to enhance worker productivity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smtClean="0"/>
              <a:t>Hugo Munsterberg</a:t>
            </a:r>
            <a:r>
              <a:rPr lang="en-US" sz="2000" dirty="0" smtClean="0"/>
              <a:t> devised improvements to worker testing, training, evaluations, and efficiency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smtClean="0"/>
              <a:t>Mary Parker </a:t>
            </a:r>
            <a:r>
              <a:rPr lang="en-US" sz="2000" b="1" dirty="0" err="1" smtClean="0"/>
              <a:t>Follet</a:t>
            </a:r>
            <a:r>
              <a:rPr lang="en-US" sz="2000" dirty="0" smtClean="0"/>
              <a:t> advocated people-oriented organizations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smtClean="0"/>
              <a:t>Elton Mayo’s Hawthorne Studies</a:t>
            </a:r>
            <a:r>
              <a:rPr lang="en-US" sz="2000" dirty="0" smtClean="0"/>
              <a:t>: dynamics of informal work groups have a bigger effect on worker performance than do wage incentives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88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853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Structure of the HR </a:t>
            </a:r>
            <a:r>
              <a:rPr lang="en-US" dirty="0" smtClean="0">
                <a:solidFill>
                  <a:schemeClr val="tx2"/>
                </a:solidFill>
              </a:rPr>
              <a:t>Department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0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52600" y="502444"/>
            <a:ext cx="563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Careers in HR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22194" y="1514195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524000"/>
            <a:ext cx="76962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sz="26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HR positions include</a:t>
            </a:r>
            <a:r>
              <a:rPr lang="en-US" sz="26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r>
              <a:rPr lang="en-US" sz="24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066800" y="5486400"/>
            <a:ext cx="7239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i="1" dirty="0">
                <a:solidFill>
                  <a:schemeClr val="tx2"/>
                </a:solidFill>
              </a:rPr>
              <a:t>Interpersonal communication skills and ambition are two factors that HR professionals say advance their careers.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3836894" cy="349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685800" y="1905000"/>
          <a:ext cx="7848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61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Human Resource Certification Institute has established these certifications for HR Professionals:</a:t>
            </a:r>
          </a:p>
          <a:p>
            <a:pPr lvl="1"/>
            <a:r>
              <a:rPr lang="en-US" sz="2400" dirty="0" smtClean="0"/>
              <a:t>PHR</a:t>
            </a:r>
          </a:p>
          <a:p>
            <a:pPr lvl="1"/>
            <a:r>
              <a:rPr lang="en-US" sz="2400" dirty="0" smtClean="0"/>
              <a:t>SPHR</a:t>
            </a:r>
          </a:p>
          <a:p>
            <a:pPr lvl="1"/>
            <a:r>
              <a:rPr lang="en-US" sz="2400" dirty="0" smtClean="0"/>
              <a:t>GPHR</a:t>
            </a:r>
          </a:p>
          <a:p>
            <a:pPr lvl="1"/>
            <a:r>
              <a:rPr lang="en-US" sz="2400" dirty="0" smtClean="0"/>
              <a:t>PHR-CA/SPHR CA</a:t>
            </a:r>
          </a:p>
          <a:p>
            <a:pPr lvl="1"/>
            <a:r>
              <a:rPr lang="en-US" sz="2400" dirty="0" smtClean="0"/>
              <a:t>To learn more about the requirements, go to </a:t>
            </a:r>
            <a:r>
              <a:rPr lang="en-US" sz="2400" dirty="0" smtClean="0">
                <a:hlinkClick r:id="rId2"/>
              </a:rPr>
              <a:t>HRCI.org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 Certification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83559" y="1345546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524000" y="53340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i="1" dirty="0">
                <a:solidFill>
                  <a:schemeClr val="tx2"/>
                </a:solidFill>
              </a:rPr>
              <a:t>Make sure HR services match the overall </a:t>
            </a:r>
          </a:p>
          <a:p>
            <a:pPr algn="ctr"/>
            <a:r>
              <a:rPr lang="en-US" sz="2200" i="1" dirty="0">
                <a:solidFill>
                  <a:schemeClr val="tx2"/>
                </a:solidFill>
              </a:rPr>
              <a:t>organizational strategy</a:t>
            </a:r>
            <a:r>
              <a:rPr lang="en-US" sz="2200" b="1" i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Organizations that spend money for quality HR programs perform better than those that don’t. </a:t>
            </a:r>
            <a:b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(HCI study)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Quality programs: </a:t>
            </a:r>
          </a:p>
          <a:p>
            <a:pPr marL="685800" lvl="1">
              <a:buClr>
                <a:schemeClr val="tx2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reward productive work</a:t>
            </a:r>
          </a:p>
          <a:p>
            <a:pPr marL="685800" lvl="1">
              <a:buClr>
                <a:schemeClr val="tx2"/>
              </a:buClr>
            </a:pPr>
            <a:r>
              <a:rPr lang="en-US" sz="2400" dirty="0" smtClean="0">
                <a:solidFill>
                  <a:srgbClr val="000000"/>
                </a:solidFill>
                <a:hlinkClick r:id="rId2"/>
              </a:rPr>
              <a:t>offer a flexible, work-friendly environment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85800" lvl="1">
              <a:buClr>
                <a:schemeClr val="tx2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properly recruit and retain quality employees</a:t>
            </a:r>
          </a:p>
          <a:p>
            <a:pPr marL="685800" lvl="1">
              <a:buClr>
                <a:schemeClr val="tx2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provide effective communications</a:t>
            </a:r>
          </a:p>
          <a:p>
            <a:pPr eaLnBrk="1" hangingPunct="1"/>
            <a:endParaRPr lang="en-US" sz="2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Careers in HR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4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87188" y="1676400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Outsourcing </a:t>
            </a:r>
          </a:p>
          <a:p>
            <a:pPr lvl="1"/>
            <a:r>
              <a:rPr lang="en-US" sz="2400" dirty="0"/>
              <a:t>More than half </a:t>
            </a:r>
            <a:r>
              <a:rPr lang="en-US" sz="2400" dirty="0" smtClean="0"/>
              <a:t>of </a:t>
            </a:r>
            <a:r>
              <a:rPr lang="en-US" sz="2400" dirty="0"/>
              <a:t>all companies </a:t>
            </a:r>
            <a:r>
              <a:rPr lang="en-US" sz="2400" i="1" dirty="0"/>
              <a:t>outsource</a:t>
            </a:r>
            <a:r>
              <a:rPr lang="en-US" sz="2400" dirty="0"/>
              <a:t> all or some parts of their HR functions </a:t>
            </a:r>
          </a:p>
          <a:p>
            <a:r>
              <a:rPr lang="en-US" sz="2800" dirty="0"/>
              <a:t>Professional Employer Organizations (PEO) </a:t>
            </a:r>
          </a:p>
          <a:p>
            <a:pPr lvl="1"/>
            <a:r>
              <a:rPr lang="en-US" sz="2400" dirty="0"/>
              <a:t>Help small- to medium-size companies attract stronger candidates and handle new laws in HR</a:t>
            </a:r>
          </a:p>
          <a:p>
            <a:r>
              <a:rPr lang="en-US" sz="2800" dirty="0"/>
              <a:t>Shared Services</a:t>
            </a:r>
          </a:p>
          <a:p>
            <a:pPr lvl="1"/>
            <a:r>
              <a:rPr lang="en-US" sz="2400" dirty="0"/>
              <a:t>Allow organizations with several divisions or locations to consolidate some HR functions into one central location while retaining certain functions in divisional locations</a:t>
            </a:r>
            <a:r>
              <a:rPr lang="en-US" sz="2400" b="1" dirty="0"/>
              <a:t>  </a:t>
            </a:r>
            <a:endParaRPr lang="en-US" sz="2400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HR Trends and Opportunities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6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business HR </a:t>
            </a:r>
          </a:p>
          <a:p>
            <a:pPr lvl="1"/>
            <a:r>
              <a:rPr lang="en-US" dirty="0"/>
              <a:t>Managers in small businesses perform the same functions of those in larger businesses, but on a smaller scale</a:t>
            </a:r>
          </a:p>
          <a:p>
            <a:r>
              <a:rPr lang="en-US" dirty="0"/>
              <a:t>Global HRM </a:t>
            </a:r>
          </a:p>
          <a:p>
            <a:pPr lvl="1"/>
            <a:r>
              <a:rPr lang="en-US" dirty="0"/>
              <a:t>Growing area of HR</a:t>
            </a:r>
          </a:p>
          <a:p>
            <a:pPr lvl="1"/>
            <a:r>
              <a:rPr lang="en-US" dirty="0"/>
              <a:t>Complex environment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Entrepreneurial, Global, Ethical </a:t>
            </a:r>
            <a:r>
              <a:rPr lang="en-US" dirty="0" smtClean="0">
                <a:solidFill>
                  <a:schemeClr val="tx2"/>
                </a:solidFill>
              </a:rPr>
              <a:t>HR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cs typeface="Times New Roman" pitchFamily="18" charset="0"/>
              </a:rPr>
              <a:t>HRM</a:t>
            </a:r>
            <a:r>
              <a:rPr lang="en-US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has a dual nature: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</a:rPr>
              <a:t>Importance of </a:t>
            </a:r>
            <a:r>
              <a:rPr lang="en-US" dirty="0" smtClean="0">
                <a:solidFill>
                  <a:schemeClr val="tx2"/>
                </a:solidFill>
              </a:rPr>
              <a:t>HRM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409700" y="2240189"/>
            <a:ext cx="6172200" cy="2514600"/>
          </a:xfrm>
          <a:prstGeom prst="rect">
            <a:avLst/>
          </a:prstGeom>
          <a:solidFill>
            <a:schemeClr val="tx2"/>
          </a:solidFill>
          <a:ln w="952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E6E6C2"/>
              </a:solidFill>
            </a:endParaRP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 flipV="1">
            <a:off x="1447800" y="2209800"/>
            <a:ext cx="6172200" cy="2514600"/>
          </a:xfrm>
          <a:prstGeom prst="line">
            <a:avLst/>
          </a:prstGeom>
          <a:noFill/>
          <a:ln w="9525">
            <a:solidFill>
              <a:srgbClr val="E6E6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752600" y="2438400"/>
            <a:ext cx="3048000" cy="7078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supports the organization’s strategy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114800" y="3810000"/>
            <a:ext cx="3467100" cy="7078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represents and advocates for the employees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38200" y="52578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</a:rPr>
              <a:t>Strategic HRM provides a clear connection between the organization’s goals and the activities of employees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1000" y="6477000"/>
            <a:ext cx="3276600" cy="212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  <a:p>
            <a:pPr lvl="1"/>
            <a:r>
              <a:rPr lang="en-US" dirty="0"/>
              <a:t>Sarbanes-Oxley act (sox) enacted in response to ethical failures in several large companies</a:t>
            </a:r>
          </a:p>
          <a:p>
            <a:pPr lvl="1"/>
            <a:r>
              <a:rPr lang="en-US" dirty="0"/>
              <a:t>Seeks to hold top management responsible for ethical practices</a:t>
            </a:r>
          </a:p>
          <a:p>
            <a:pPr lvl="1"/>
            <a:r>
              <a:rPr lang="en-US" dirty="0"/>
              <a:t>HR is responsible for much employee ethics training</a:t>
            </a:r>
          </a:p>
          <a:p>
            <a:pPr lvl="1"/>
            <a:r>
              <a:rPr lang="en-US" dirty="0"/>
              <a:t>HR communicates employee legal </a:t>
            </a:r>
            <a:r>
              <a:rPr lang="en-US" dirty="0" smtClean="0"/>
              <a:t>rights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Entrepreneurial, Global, Ethical </a:t>
            </a:r>
            <a:r>
              <a:rPr lang="en-US" dirty="0" smtClean="0">
                <a:solidFill>
                  <a:schemeClr val="tx2"/>
                </a:solidFill>
              </a:rPr>
              <a:t>HR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2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28800" y="488156"/>
            <a:ext cx="6934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Match</a:t>
            </a:r>
            <a:r>
              <a:rPr lang="en-US" sz="2800" b="1" dirty="0">
                <a:solidFill>
                  <a:srgbClr val="B22626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Fours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71500" y="1671497"/>
            <a:ext cx="754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19100" y="1747697"/>
            <a:ext cx="2819400" cy="463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Four major HR positions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Four HR department areas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Four quality programs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Four HRM functions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Four external influences on HRM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067300" y="1519097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152900" y="1747697"/>
            <a:ext cx="4648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700"/>
              <a:t>staffing, training, motivation, maintenance</a:t>
            </a:r>
          </a:p>
          <a:p>
            <a:pPr eaLnBrk="1" hangingPunct="1">
              <a:spcBef>
                <a:spcPct val="50000"/>
              </a:spcBef>
            </a:pPr>
            <a:endParaRPr lang="en-US" sz="1700"/>
          </a:p>
          <a:p>
            <a:pPr eaLnBrk="1" hangingPunct="1">
              <a:spcBef>
                <a:spcPct val="50000"/>
              </a:spcBef>
            </a:pPr>
            <a:r>
              <a:rPr lang="en-US" sz="1700"/>
              <a:t>environment, laws, labor unions, management thought</a:t>
            </a:r>
          </a:p>
          <a:p>
            <a:pPr eaLnBrk="1" hangingPunct="1">
              <a:spcBef>
                <a:spcPct val="50000"/>
              </a:spcBef>
            </a:pPr>
            <a:endParaRPr lang="en-US" sz="1700"/>
          </a:p>
          <a:p>
            <a:pPr eaLnBrk="1" hangingPunct="1">
              <a:spcBef>
                <a:spcPct val="50000"/>
              </a:spcBef>
            </a:pPr>
            <a:r>
              <a:rPr lang="en-US" sz="1700"/>
              <a:t>employment, training, compensation, employee relations</a:t>
            </a:r>
          </a:p>
          <a:p>
            <a:pPr eaLnBrk="1" hangingPunct="1">
              <a:spcBef>
                <a:spcPct val="50000"/>
              </a:spcBef>
            </a:pPr>
            <a:endParaRPr lang="en-US" sz="1700"/>
          </a:p>
          <a:p>
            <a:pPr eaLnBrk="1" hangingPunct="1">
              <a:spcBef>
                <a:spcPct val="50000"/>
              </a:spcBef>
            </a:pPr>
            <a:r>
              <a:rPr lang="en-US" sz="1700"/>
              <a:t>assistants, generalists, specialists, executives</a:t>
            </a:r>
          </a:p>
          <a:p>
            <a:pPr eaLnBrk="1" hangingPunct="1"/>
            <a:endParaRPr lang="en-US" sz="1700">
              <a:solidFill>
                <a:srgbClr val="000000"/>
              </a:solidFill>
            </a:endParaRPr>
          </a:p>
          <a:p>
            <a:pPr eaLnBrk="1" hangingPunct="1"/>
            <a:r>
              <a:rPr lang="en-US" sz="1700">
                <a:solidFill>
                  <a:srgbClr val="000000"/>
                </a:solidFill>
              </a:rPr>
              <a:t>reward productive work</a:t>
            </a:r>
          </a:p>
          <a:p>
            <a:pPr eaLnBrk="1" hangingPunct="1"/>
            <a:r>
              <a:rPr lang="en-US" sz="1700">
                <a:solidFill>
                  <a:srgbClr val="000000"/>
                </a:solidFill>
              </a:rPr>
              <a:t>offer a flexible, work-friendly environment</a:t>
            </a:r>
          </a:p>
          <a:p>
            <a:pPr eaLnBrk="1" hangingPunct="1"/>
            <a:r>
              <a:rPr lang="en-US" sz="1700">
                <a:solidFill>
                  <a:srgbClr val="000000"/>
                </a:solidFill>
              </a:rPr>
              <a:t>properly recruit and retain quality employees</a:t>
            </a:r>
          </a:p>
          <a:p>
            <a:pPr eaLnBrk="1" hangingPunct="1"/>
            <a:r>
              <a:rPr lang="en-US" sz="1700">
                <a:solidFill>
                  <a:srgbClr val="000000"/>
                </a:solidFill>
              </a:rPr>
              <a:t>provide effective communications</a:t>
            </a:r>
            <a:endParaRPr lang="en-US" sz="170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3009900" y="1976297"/>
            <a:ext cx="12192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628900" y="2738297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2781300" y="3881297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2628900" y="1976297"/>
            <a:ext cx="16002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V="1">
            <a:off x="3009900" y="2738297"/>
            <a:ext cx="12192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695700" cy="501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7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400800"/>
            <a:ext cx="3276600" cy="320675"/>
          </a:xfrm>
          <a:noFill/>
        </p:spPr>
        <p:txBody>
          <a:bodyPr/>
          <a:lstStyle/>
          <a:p>
            <a:r>
              <a:rPr lang="en-US" dirty="0" smtClean="0"/>
              <a:t>Fundamentals of Human Resource Management 11e</a:t>
            </a:r>
          </a:p>
          <a:p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7086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HR and </a:t>
            </a: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Organizational 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</a:t>
            </a: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trategy</a:t>
            </a:r>
            <a:endParaRPr lang="en-US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3" name="Group 211"/>
          <p:cNvGraphicFramePr>
            <a:graphicFrameLocks noGrp="1"/>
          </p:cNvGraphicFramePr>
          <p:nvPr/>
        </p:nvGraphicFramePr>
        <p:xfrm>
          <a:off x="1143000" y="1476780"/>
          <a:ext cx="6934200" cy="4437014"/>
        </p:xfrm>
        <a:graphic>
          <a:graphicData uri="http://schemas.openxmlformats.org/drawingml/2006/table">
            <a:tbl>
              <a:tblPr/>
              <a:tblGrid>
                <a:gridCol w="1863615"/>
                <a:gridCol w="2236337"/>
                <a:gridCol w="2834248"/>
              </a:tblGrid>
              <a:tr h="235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Strategy Type</a:t>
                      </a:r>
                      <a:endParaRPr kumimoji="0" 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What It Looks Like</a:t>
                      </a:r>
                      <a:endParaRPr kumimoji="0" 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Implications for HR</a:t>
                      </a:r>
                      <a:endParaRPr kumimoji="0" 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931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Cost differentiation: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Provide great value and low cost.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Emphasize acquiring low cost materials, streamlining processes, reducing waste, maximizing efficiencies (e.g., Wal-Mart, Hyundai).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Structure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jobs, departments to maximize cross training, knowledge sharing.</a:t>
                      </a:r>
                      <a:b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Design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compensation programs to reward efficiency, cost savings.</a:t>
                      </a:r>
                      <a:b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Select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employees with versatile skill sets.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972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Product differentiation: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Deliver product/service that is similar to competitors but incorporates a feature(s) that differentiates it.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Emphasize creativity and innovation. Consumers faced with multiple choices; identify those features that make the product/service stand out (e.g., Apple, Netflix, Aveda).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Design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compensation systems to reward creativity, innovation.</a:t>
                      </a:r>
                      <a:b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</a:b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Educate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employees about product/service differentiating features.</a:t>
                      </a:r>
                      <a:b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</a:b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Create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marketing campaign to promote special product features.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1072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Customer Intimacy</a:t>
                      </a:r>
                      <a:b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</a:b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Strong personal relationship between provider of product or service and customer.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Emphasize relationship between consumers, point person. Personalized service differentiates the product/service from competitors (e.g., local hair salon, Pandora, Nordstrom).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Recruit and select job candidates with strong customer service and customer relations skills to help fortify the provider/consumer relationship.</a:t>
                      </a:r>
                      <a:b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</a:b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Focus reward strategies on customer attraction, satisfaction and retention.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1183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Customer/Market Focus</a:t>
                      </a:r>
                      <a:b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</a:b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Unique target market characteristics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Emphasize the needs of a specific target market, like generational or lifestyle (e.g., Abercrombie &amp; Fitch. Harley-Davidson, Urban Outfitters).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Use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strong market research to drive recruitment and selection so employees have a strong understanding of the target market.</a:t>
                      </a:r>
                      <a:b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</a:b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Emphasize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versatility and adaptability as products and services are subject to rapid change.</a:t>
                      </a:r>
                      <a:r>
                        <a:rPr kumimoji="0" lang="en-US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057400" y="274638"/>
            <a:ext cx="6629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+mj-lt"/>
              </a:rPr>
              <a:t>The HRM Functions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57200" y="1524000"/>
            <a:ext cx="7315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600" b="1" dirty="0">
                <a:solidFill>
                  <a:schemeClr val="tx2"/>
                </a:solidFill>
                <a:cs typeface="Times New Roman" pitchFamily="18" charset="0"/>
              </a:rPr>
              <a:t>HRM</a:t>
            </a:r>
            <a:r>
              <a:rPr lang="en-US" sz="2600" b="1" dirty="0">
                <a:solidFill>
                  <a:srgbClr val="000000"/>
                </a:solidFill>
                <a:cs typeface="Times New Roman" pitchFamily="18" charset="0"/>
              </a:rPr>
              <a:t> has four basic functions: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09600" y="5257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200" i="1" dirty="0">
                <a:solidFill>
                  <a:schemeClr val="tx2"/>
                </a:solidFill>
              </a:rPr>
              <a:t>In other words, hiring people, preparing them, stimulating them, and keeping them.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609600" y="2286000"/>
            <a:ext cx="1981200" cy="11430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staffing</a:t>
            </a:r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2514600" y="2895600"/>
            <a:ext cx="1981200" cy="11430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training and </a:t>
            </a:r>
          </a:p>
          <a:p>
            <a:pPr algn="ctr"/>
            <a:r>
              <a:rPr lang="en-US">
                <a:solidFill>
                  <a:srgbClr val="E6E6C2"/>
                </a:solidFill>
              </a:rPr>
              <a:t>development</a:t>
            </a:r>
          </a:p>
        </p:txBody>
      </p:sp>
      <p:sp>
        <p:nvSpPr>
          <p:cNvPr id="9" name="Oval 18"/>
          <p:cNvSpPr>
            <a:spLocks noChangeArrowheads="1"/>
          </p:cNvSpPr>
          <p:nvPr/>
        </p:nvSpPr>
        <p:spPr bwMode="auto">
          <a:xfrm>
            <a:off x="4572000" y="3276600"/>
            <a:ext cx="1981200" cy="11430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motivation</a:t>
            </a: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6629400" y="3657600"/>
            <a:ext cx="1981200" cy="11430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maintenance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8600" y="6530788"/>
            <a:ext cx="3657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1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sz="2800" dirty="0"/>
              <a:t>Strategic human </a:t>
            </a:r>
            <a:r>
              <a:rPr lang="en-US" sz="2800" dirty="0" smtClean="0"/>
              <a:t>resource </a:t>
            </a:r>
            <a:r>
              <a:rPr lang="en-US" sz="2800" dirty="0"/>
              <a:t>planning</a:t>
            </a:r>
          </a:p>
          <a:p>
            <a:pPr lvl="1"/>
            <a:r>
              <a:rPr lang="en-US" sz="2400" dirty="0"/>
              <a:t>Match prospects’ skills </a:t>
            </a:r>
            <a:r>
              <a:rPr lang="en-US" sz="2400" dirty="0" smtClean="0"/>
              <a:t>to </a:t>
            </a:r>
            <a:r>
              <a:rPr lang="en-US" sz="2400" dirty="0"/>
              <a:t>the company’s strategy needs</a:t>
            </a:r>
          </a:p>
          <a:p>
            <a:r>
              <a:rPr lang="en-US" sz="2800" dirty="0"/>
              <a:t>Recruiting</a:t>
            </a:r>
          </a:p>
          <a:p>
            <a:pPr lvl="1"/>
            <a:r>
              <a:rPr lang="en-US" sz="2400" dirty="0"/>
              <a:t>Use accurate job descriptions to obtain an appropriate pool of applicants</a:t>
            </a:r>
          </a:p>
          <a:p>
            <a:r>
              <a:rPr lang="en-US" sz="2800" dirty="0"/>
              <a:t>Selection </a:t>
            </a:r>
          </a:p>
          <a:p>
            <a:pPr lvl="1"/>
            <a:r>
              <a:rPr lang="en-US" sz="2400" dirty="0"/>
              <a:t>Thin out pool of applicants to find the best </a:t>
            </a:r>
            <a:r>
              <a:rPr lang="en-US" sz="2400" dirty="0" smtClean="0"/>
              <a:t>choice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The HRM Functions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5943600" y="1738833"/>
            <a:ext cx="1981200" cy="11430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E6E6C2"/>
                </a:solidFill>
              </a:rPr>
              <a:t>staffing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429000"/>
            <a:ext cx="41148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185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59" y="2697956"/>
            <a:ext cx="8229600" cy="3230563"/>
          </a:xfrm>
        </p:spPr>
        <p:txBody>
          <a:bodyPr/>
          <a:lstStyle/>
          <a:p>
            <a:r>
              <a:rPr lang="en-US" sz="2000" dirty="0"/>
              <a:t>Orientation</a:t>
            </a:r>
          </a:p>
          <a:p>
            <a:pPr lvl="1"/>
            <a:r>
              <a:rPr lang="en-US" sz="1600" dirty="0"/>
              <a:t>Teach the rules, regulations, goals, and culture of the company</a:t>
            </a:r>
          </a:p>
          <a:p>
            <a:r>
              <a:rPr lang="en-US" sz="2000" dirty="0"/>
              <a:t>Employee training</a:t>
            </a:r>
          </a:p>
          <a:p>
            <a:pPr lvl="1"/>
            <a:r>
              <a:rPr lang="en-US" sz="1600" dirty="0"/>
              <a:t>Help employees acquire better skills for the job</a:t>
            </a:r>
          </a:p>
          <a:p>
            <a:r>
              <a:rPr lang="en-US" sz="2000" dirty="0"/>
              <a:t>Employee development</a:t>
            </a:r>
          </a:p>
          <a:p>
            <a:pPr lvl="1"/>
            <a:r>
              <a:rPr lang="en-US" sz="1600" dirty="0"/>
              <a:t>Prepare employee for future position(s) in the company</a:t>
            </a:r>
          </a:p>
          <a:p>
            <a:r>
              <a:rPr lang="en-US" sz="2000" dirty="0"/>
              <a:t>Organizational development</a:t>
            </a:r>
          </a:p>
          <a:p>
            <a:pPr lvl="1"/>
            <a:r>
              <a:rPr lang="en-US" sz="1600" dirty="0"/>
              <a:t>Help employees adapt to the company’s changing strategic directions </a:t>
            </a:r>
          </a:p>
          <a:p>
            <a:r>
              <a:rPr lang="en-US" sz="2000" dirty="0"/>
              <a:t>Career development</a:t>
            </a:r>
          </a:p>
          <a:p>
            <a:pPr lvl="1"/>
            <a:r>
              <a:rPr lang="en-US" sz="1600" dirty="0"/>
              <a:t>Provide necessary information and assessment in helping employees realize career goals</a:t>
            </a:r>
          </a:p>
          <a:p>
            <a:endParaRPr lang="en-US" sz="2000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+mj-lt"/>
              </a:rPr>
              <a:t>The HRM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1242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711388" y="1524000"/>
            <a:ext cx="2133600" cy="12192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training and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</a:rPr>
              <a:t>development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760029" y="3352800"/>
            <a:ext cx="2230931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i="1" dirty="0">
                <a:solidFill>
                  <a:schemeClr val="bg1"/>
                </a:solidFill>
              </a:rPr>
              <a:t>The goal is to have </a:t>
            </a:r>
            <a:r>
              <a:rPr lang="en-US" i="1" dirty="0" smtClean="0">
                <a:solidFill>
                  <a:schemeClr val="bg1"/>
                </a:solidFill>
              </a:rPr>
              <a:t/>
            </a:r>
            <a:br>
              <a:rPr lang="en-US" i="1" dirty="0" smtClean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>competent, well </a:t>
            </a:r>
            <a:r>
              <a:rPr lang="en-US" i="1" dirty="0">
                <a:solidFill>
                  <a:schemeClr val="bg1"/>
                </a:solidFill>
              </a:rPr>
              <a:t>adapted </a:t>
            </a:r>
            <a:r>
              <a:rPr lang="en-US" i="1" dirty="0" smtClean="0">
                <a:solidFill>
                  <a:schemeClr val="bg1"/>
                </a:solidFill>
              </a:rPr>
              <a:t/>
            </a:r>
            <a:br>
              <a:rPr lang="en-US" i="1" dirty="0" smtClean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>employees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6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3639671" y="1515035"/>
            <a:ext cx="2133600" cy="11430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E6E6C2"/>
                </a:solidFill>
              </a:rPr>
              <a:t>motivation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590800"/>
            <a:ext cx="7162800" cy="35353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Theories and job design: </a:t>
            </a:r>
          </a:p>
          <a:p>
            <a:r>
              <a:rPr lang="en-US" sz="2400" dirty="0"/>
              <a:t>Environment and well-constructed jobs factor heavily in employee performance</a:t>
            </a:r>
          </a:p>
          <a:p>
            <a:r>
              <a:rPr lang="en-US" sz="2400" dirty="0"/>
              <a:t>Performance appraisals: </a:t>
            </a:r>
          </a:p>
          <a:p>
            <a:pPr lvl="1"/>
            <a:r>
              <a:rPr lang="en-US" sz="1800" dirty="0"/>
              <a:t>Standards for each employee; must provide feedback</a:t>
            </a:r>
          </a:p>
          <a:p>
            <a:r>
              <a:rPr lang="en-US" sz="2400" dirty="0"/>
              <a:t>Rewards and compensation: </a:t>
            </a:r>
          </a:p>
          <a:p>
            <a:pPr lvl="1"/>
            <a:r>
              <a:rPr lang="en-US" sz="1800" dirty="0"/>
              <a:t>Must be link between compensation and performance</a:t>
            </a:r>
          </a:p>
          <a:p>
            <a:r>
              <a:rPr lang="en-US" sz="2400" dirty="0"/>
              <a:t>Employee benefits: </a:t>
            </a:r>
          </a:p>
          <a:p>
            <a:pPr lvl="1"/>
            <a:r>
              <a:rPr lang="en-US" sz="1800" dirty="0"/>
              <a:t>Should coordinate with a pay-for-performance plan</a:t>
            </a:r>
          </a:p>
          <a:p>
            <a:endParaRPr lang="en-US" sz="2000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+mj-lt"/>
              </a:rPr>
              <a:t>The HRM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4628270"/>
            <a:ext cx="2667000" cy="177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774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743200"/>
            <a:ext cx="5105400" cy="3382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Safety and health: </a:t>
            </a:r>
          </a:p>
          <a:p>
            <a:r>
              <a:rPr lang="en-US" sz="2400" dirty="0"/>
              <a:t>Caring for employees’ well-being has a big effect on their commitment</a:t>
            </a:r>
          </a:p>
          <a:p>
            <a:r>
              <a:rPr lang="en-US" sz="2400" dirty="0"/>
              <a:t>Communications and employee relations: </a:t>
            </a:r>
          </a:p>
          <a:p>
            <a:pPr lvl="1"/>
            <a:r>
              <a:rPr lang="en-US" sz="1800" dirty="0"/>
              <a:t>Keep employees well-informed of company doings, and provide a means of venting </a:t>
            </a:r>
            <a:r>
              <a:rPr lang="en-US" sz="1800" dirty="0" smtClean="0"/>
              <a:t>frustrations</a:t>
            </a:r>
            <a:endParaRPr lang="en-US" sz="1800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The HRM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Fundamentals of Human Resource Management 11e</a:t>
            </a:r>
            <a:endParaRPr lang="en-US" sz="1050" dirty="0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3276600" y="1524000"/>
            <a:ext cx="2286000" cy="12192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maintenance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1000" y="5886510"/>
            <a:ext cx="548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i="1" dirty="0">
                <a:solidFill>
                  <a:schemeClr val="tx2"/>
                </a:solidFill>
              </a:rPr>
              <a:t>Job loyalty has declined over the past decade.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2038" y="2371725"/>
            <a:ext cx="300196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61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905000" y="411956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External Influences on HRM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438400" y="2895600"/>
            <a:ext cx="1981200" cy="1219200"/>
            <a:chOff x="1344" y="1680"/>
            <a:chExt cx="1248" cy="768"/>
          </a:xfrm>
        </p:grpSpPr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2352" y="2112"/>
              <a:ext cx="240" cy="0"/>
            </a:xfrm>
            <a:prstGeom prst="lin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solidFill>
                  <a:srgbClr val="E6E6C2"/>
                </a:solidFill>
              </a:endParaRP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1344" y="1680"/>
              <a:ext cx="1056" cy="76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800" dirty="0">
                <a:solidFill>
                  <a:srgbClr val="E6E6C2"/>
                </a:solidFill>
              </a:endParaRPr>
            </a:p>
            <a:p>
              <a:pPr algn="ctr"/>
              <a:r>
                <a:rPr lang="en-US" sz="2000" dirty="0">
                  <a:solidFill>
                    <a:srgbClr val="E6E6C2"/>
                  </a:solidFill>
                </a:rPr>
                <a:t>management </a:t>
              </a:r>
            </a:p>
            <a:p>
              <a:pPr algn="ctr"/>
              <a:r>
                <a:rPr lang="en-US" sz="2000" dirty="0">
                  <a:solidFill>
                    <a:srgbClr val="E6E6C2"/>
                  </a:solidFill>
                </a:rPr>
                <a:t>thought</a:t>
              </a:r>
            </a:p>
            <a:p>
              <a:pPr algn="ctr"/>
              <a:endParaRPr lang="en-US" sz="2800" dirty="0">
                <a:solidFill>
                  <a:srgbClr val="E6E6C2"/>
                </a:solidFill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4114800" y="3810000"/>
            <a:ext cx="1600200" cy="1600200"/>
            <a:chOff x="2400" y="2256"/>
            <a:chExt cx="1008" cy="1008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2928" y="2256"/>
              <a:ext cx="0" cy="240"/>
            </a:xfrm>
            <a:prstGeom prst="lin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solidFill>
                  <a:srgbClr val="E6E6C2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00" y="2448"/>
              <a:ext cx="1008" cy="81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800" dirty="0">
                <a:solidFill>
                  <a:srgbClr val="E6E6C2"/>
                </a:solidFill>
              </a:endParaRPr>
            </a:p>
            <a:p>
              <a:pPr algn="ctr"/>
              <a:r>
                <a:rPr lang="en-US" sz="2000" dirty="0">
                  <a:solidFill>
                    <a:srgbClr val="E6E6C2"/>
                  </a:solidFill>
                </a:rPr>
                <a:t>labor </a:t>
              </a:r>
            </a:p>
            <a:p>
              <a:pPr algn="ctr"/>
              <a:r>
                <a:rPr lang="en-US" sz="2000" dirty="0">
                  <a:solidFill>
                    <a:srgbClr val="E6E6C2"/>
                  </a:solidFill>
                </a:rPr>
                <a:t>unions</a:t>
              </a:r>
            </a:p>
            <a:p>
              <a:pPr algn="ctr"/>
              <a:endParaRPr lang="en-US" sz="2000" dirty="0">
                <a:solidFill>
                  <a:srgbClr val="E6E6C2"/>
                </a:solidFill>
              </a:endParaRP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5562600" y="2895600"/>
            <a:ext cx="1905000" cy="1295400"/>
            <a:chOff x="3312" y="1680"/>
            <a:chExt cx="1200" cy="816"/>
          </a:xfrm>
        </p:grpSpPr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H="1">
              <a:off x="3312" y="2112"/>
              <a:ext cx="240" cy="0"/>
            </a:xfrm>
            <a:prstGeom prst="lin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solidFill>
                  <a:srgbClr val="E6E6C2"/>
                </a:solidFill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3504" y="1680"/>
              <a:ext cx="1008" cy="81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800" dirty="0">
                <a:solidFill>
                  <a:srgbClr val="E6E6C2"/>
                </a:solidFill>
              </a:endParaRPr>
            </a:p>
            <a:p>
              <a:pPr algn="ctr"/>
              <a:r>
                <a:rPr lang="en-US" sz="2000" dirty="0">
                  <a:solidFill>
                    <a:srgbClr val="E6E6C2"/>
                  </a:solidFill>
                </a:rPr>
                <a:t>laws and</a:t>
              </a:r>
            </a:p>
            <a:p>
              <a:pPr algn="ctr"/>
              <a:r>
                <a:rPr lang="en-US" sz="2000" dirty="0">
                  <a:solidFill>
                    <a:srgbClr val="E6E6C2"/>
                  </a:solidFill>
                </a:rPr>
                <a:t>regulations</a:t>
              </a:r>
            </a:p>
            <a:p>
              <a:pPr algn="ctr"/>
              <a:endParaRPr lang="en-US" sz="2800" dirty="0">
                <a:solidFill>
                  <a:srgbClr val="E6E6C2"/>
                </a:solidFill>
              </a:endParaRPr>
            </a:p>
          </p:txBody>
        </p:sp>
      </p:grp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267200" y="3276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262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/>
              <a:t>HRM</a:t>
            </a:r>
          </a:p>
        </p:txBody>
      </p: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4114800" y="1600200"/>
            <a:ext cx="1600200" cy="1600200"/>
            <a:chOff x="2400" y="864"/>
            <a:chExt cx="1008" cy="1008"/>
          </a:xfrm>
        </p:grpSpPr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400" y="864"/>
              <a:ext cx="1008" cy="81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E6E6C2"/>
                  </a:solidFill>
                </a:rPr>
                <a:t>dynamic </a:t>
              </a:r>
            </a:p>
            <a:p>
              <a:pPr algn="ctr"/>
              <a:r>
                <a:rPr lang="en-US" sz="2000" dirty="0">
                  <a:solidFill>
                    <a:srgbClr val="E6E6C2"/>
                  </a:solidFill>
                </a:rPr>
                <a:t>environment</a:t>
              </a: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928" y="1680"/>
              <a:ext cx="0" cy="192"/>
            </a:xfrm>
            <a:prstGeom prst="lin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solidFill>
                  <a:srgbClr val="E6E6C2"/>
                </a:solidFill>
              </a:endParaRPr>
            </a:p>
          </p:txBody>
        </p:sp>
      </p:grp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371600" y="5816460"/>
            <a:ext cx="7086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200" i="1" dirty="0">
                <a:solidFill>
                  <a:schemeClr val="tx2"/>
                </a:solidFill>
              </a:rPr>
              <a:t>External influences affect HRM functions.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69259" y="6481436"/>
            <a:ext cx="3352800" cy="2730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8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HRM11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FHRM11e Template</Template>
  <TotalTime>263</TotalTime>
  <Words>1292</Words>
  <Application>Microsoft Macintosh PowerPoint</Application>
  <PresentationFormat>On-screen Show (4:3)</PresentationFormat>
  <Paragraphs>216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FHRM11e Template</vt:lpstr>
      <vt:lpstr>Content slide master</vt:lpstr>
      <vt:lpstr>PowerPoint Presentation</vt:lpstr>
      <vt:lpstr>Importance of HRM</vt:lpstr>
      <vt:lpstr>PowerPoint Presentation</vt:lpstr>
      <vt:lpstr>The HRM Functions</vt:lpstr>
      <vt:lpstr>The HRM Functions</vt:lpstr>
      <vt:lpstr>The HRM Functions</vt:lpstr>
      <vt:lpstr>The HRM Functions</vt:lpstr>
      <vt:lpstr>The HRM Functions</vt:lpstr>
      <vt:lpstr>PowerPoint Presentation</vt:lpstr>
      <vt:lpstr>Dynamic Environment</vt:lpstr>
      <vt:lpstr>External Influences on HRM</vt:lpstr>
      <vt:lpstr>PowerPoint Presentation</vt:lpstr>
      <vt:lpstr>External Influences on HRM</vt:lpstr>
      <vt:lpstr>Structure of the HR Department</vt:lpstr>
      <vt:lpstr>PowerPoint Presentation</vt:lpstr>
      <vt:lpstr>HR Certification</vt:lpstr>
      <vt:lpstr>Careers in HR</vt:lpstr>
      <vt:lpstr>HR Trends and Opportunities</vt:lpstr>
      <vt:lpstr>Entrepreneurial, Global, Ethical HR</vt:lpstr>
      <vt:lpstr>Entrepreneurial, Global, Ethical HR</vt:lpstr>
      <vt:lpstr>PowerPoint Presentation</vt:lpstr>
    </vt:vector>
  </TitlesOfParts>
  <Company>Frostburg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USER</cp:lastModifiedBy>
  <cp:revision>36</cp:revision>
  <dcterms:created xsi:type="dcterms:W3CDTF">2012-10-26T15:09:15Z</dcterms:created>
  <dcterms:modified xsi:type="dcterms:W3CDTF">2021-04-17T11:38:04Z</dcterms:modified>
</cp:coreProperties>
</file>