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53" r:id="rId2"/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B333-8B0B-4DAC-BC01-59B4E70C49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9D67-6B2C-4F72-8AD6-AF43C930A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419295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836865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307189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155207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126404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38540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213004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270586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00972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105896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473136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178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6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BFF1-2D72-3FCA-6C70-54689824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3D59-7F9E-B43F-F456-41787AD4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Association: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An association is a relationship among two or more specified classifiers that describes connections among their instances.</a:t>
            </a:r>
          </a:p>
          <a:p>
            <a:pPr marL="0" indent="0" algn="just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Associations are the “glue” that holds a system together.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Without associations, there is only a set of unconnected classes.</a:t>
            </a:r>
          </a:p>
        </p:txBody>
      </p:sp>
    </p:spTree>
    <p:extLst>
      <p:ext uri="{BB962C8B-B14F-4D97-AF65-F5344CB8AC3E}">
        <p14:creationId xmlns:p14="http://schemas.microsoft.com/office/powerpoint/2010/main" val="1449491283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A0B3-B81F-8E0C-5F7A-9EB640B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475D-135F-867A-FEDA-C3EE95AE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Types of Association: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Uses Relationship:</a:t>
            </a:r>
          </a:p>
          <a:p>
            <a:r>
              <a:rPr lang="en-US" dirty="0">
                <a:solidFill>
                  <a:schemeClr val="bg2"/>
                </a:solidFill>
              </a:rPr>
              <a:t>Simple Association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Whole-Part Relationship</a:t>
            </a:r>
          </a:p>
          <a:p>
            <a:r>
              <a:rPr lang="en-US" dirty="0">
                <a:solidFill>
                  <a:schemeClr val="bg2"/>
                </a:solidFill>
              </a:rPr>
              <a:t>Aggregation</a:t>
            </a:r>
          </a:p>
          <a:p>
            <a:r>
              <a:rPr lang="en-US" dirty="0">
                <a:solidFill>
                  <a:schemeClr val="bg2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804297913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8DB-768F-C20E-2E4D-5199A7B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Aggregation and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41BD-DBC9-C293-C73D-F0F2E04A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Aggregation: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A form of association that specifies a whole-part relationship between an aggregate (a whole) and a constituent part.</a:t>
            </a:r>
          </a:p>
          <a:p>
            <a:pPr marL="0" indent="0" algn="just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657589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F73-7F3B-722D-FF4F-42FCBD3E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Aggregation and Composition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F3A86-D748-105F-65FD-19B4E682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The distinction between aggregation and association is often a matter of taste rather than a difference in semantics.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Think of it as modeling placebo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10827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64F9-10E1-325B-6EEE-CE91FE6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Aggregation and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66CB-2C4D-CAEA-38B7-38D1F58A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Aggregation by Martin Fowler: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“Aggregation is strictly meaningless, as a result, I recommend you that ignore it in your own diagrams.”</a:t>
            </a: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UML Distilled by Martin Fowler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CA5ED-8BB6-4083-6ACB-62D26BA06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3764" y="4524941"/>
            <a:ext cx="2333951" cy="215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8259750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3C6A-3E6C-71B3-0CBF-77E495D1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Aggregation and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6E49-DB4B-D0EE-9B21-E61C6390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Composition:</a:t>
            </a:r>
          </a:p>
          <a:p>
            <a:pPr marL="0" indent="0" algn="ctr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A form of aggregation association with strong ownership and coincident lifetime of parts by the whole.</a:t>
            </a:r>
          </a:p>
        </p:txBody>
      </p:sp>
    </p:spTree>
    <p:extLst>
      <p:ext uri="{BB962C8B-B14F-4D97-AF65-F5344CB8AC3E}">
        <p14:creationId xmlns:p14="http://schemas.microsoft.com/office/powerpoint/2010/main" val="3884756525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E765-D4FD-788F-24CC-95630081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Aggregation and Composition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5B51-72C9-A775-A996-01ACD35559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8698" y="2720529"/>
            <a:ext cx="4738902" cy="3209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F1EFE-9819-BC14-B9A6-882CAA64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001" y="2720529"/>
            <a:ext cx="4738902" cy="32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1372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F973-6CA7-FE37-9294-AD97390B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Orientation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Abstract Classes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C08C-DB64-418B-B341-8FCE769E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Abstract Class: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We might know the specifications for a class, but might not have the information needed to implement.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539CA-FA4D-B6F0-3293-36717147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3926331"/>
            <a:ext cx="217270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7134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AE16-6290-F7D6-9C0A-FBFCA2B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Orientation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Abstract Classes and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F405-B50B-D776-AA2F-407CF266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In such cases we can implement a class partially using what we called abstract classes.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Abstract class provides a basic information that other classes can inherit from.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An instance of the abstract class cannot be created.</a:t>
            </a:r>
          </a:p>
        </p:txBody>
      </p:sp>
    </p:spTree>
    <p:extLst>
      <p:ext uri="{BB962C8B-B14F-4D97-AF65-F5344CB8AC3E}">
        <p14:creationId xmlns:p14="http://schemas.microsoft.com/office/powerpoint/2010/main" val="3574890823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B67F-2565-93EC-93E4-8CE5FB09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Orientation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Abstract Classes and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1B31-10B0-9CBE-A6C5-5E932C1B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Interface:</a:t>
            </a:r>
          </a:p>
          <a:p>
            <a:r>
              <a:rPr lang="en-US" dirty="0">
                <a:solidFill>
                  <a:schemeClr val="bg2"/>
                </a:solidFill>
              </a:rPr>
              <a:t>A mechanism to achieve abstraction.</a:t>
            </a:r>
          </a:p>
          <a:p>
            <a:r>
              <a:rPr lang="en-US" dirty="0">
                <a:solidFill>
                  <a:schemeClr val="bg2"/>
                </a:solidFill>
              </a:rPr>
              <a:t>A collection of abstract methods.</a:t>
            </a:r>
          </a:p>
          <a:p>
            <a:r>
              <a:rPr lang="en-US" dirty="0">
                <a:solidFill>
                  <a:schemeClr val="bg2"/>
                </a:solidFill>
              </a:rPr>
              <a:t>No state 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34024003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31B2-EC1A-26D2-CC3B-24C79E8A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Orientation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Abstract Classes and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45B1-EB60-CF1A-1C2F-E6C5A34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Interface vs Abstract Class: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Interface: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 class that implements an interface must provide an implementation of all the methods of that interface.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Interface can have no state 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14929677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39A2-5358-11CE-AD72-B9C0C290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Orientation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Abstract Classes and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3FA5-E424-AADA-9690-971D652B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Abstract Class: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 can be inherited without implementing the abstract methods.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 may contain state.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	In general terms, the differences are not necessarily well-defined between an interface and abstract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69813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15C69-0E21-A943-21DD-1EF86615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2480603"/>
            <a:ext cx="10637094" cy="1143000"/>
          </a:xfrm>
        </p:spPr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Oriented Programming 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02871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26BF-697D-13D1-7045-6D88F29B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10515600" cy="1143000"/>
          </a:xfrm>
        </p:spPr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Oriented Programming Defined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5EE9-2B00-C8B2-FB90-F3BA050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Object Oriented Programming by Grady Booch: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A method of implementation in which programs are organized as cooperative collections of objects, each of which represents an instance of some class, and whose classes are all members of a hierarchy of classes united via inheritance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8BA2B-96CA-F9A1-F72D-930EEA4F8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9249" y="4602806"/>
            <a:ext cx="2078351" cy="2116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7501954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AAE8-57F8-38D5-9F06-36E5A5E1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609600"/>
            <a:ext cx="10487891" cy="1143000"/>
          </a:xfrm>
        </p:spPr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Relationship Basic Concepts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Oriented Programming Defined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9397-B00B-DB09-D77D-0A300FB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2 Key Concepts:</a:t>
            </a:r>
          </a:p>
          <a:p>
            <a:pPr marL="0" indent="0">
              <a:buClr>
                <a:schemeClr val="bg2"/>
              </a:buClr>
              <a:buNone/>
            </a:pPr>
            <a:r>
              <a:rPr lang="en-US" dirty="0">
                <a:highlight>
                  <a:srgbClr val="000000"/>
                </a:highlight>
              </a:rPr>
              <a:t>1. Hierarchy of classes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Here we talk about inheritance relationships among classes.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2. Cooperative Collections of Objects: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Association-relationship among instances of classes.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952028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514</Words>
  <Application>Microsoft Office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3_Blank Presentation</vt:lpstr>
      <vt:lpstr> Lecture 6 </vt:lpstr>
      <vt:lpstr>Object Orientation Basic Concepts Abstract Classes and Interfaces</vt:lpstr>
      <vt:lpstr>Object Orientation Basic Concepts Abstract Classes and Interfaces</vt:lpstr>
      <vt:lpstr>Object Orientation Basic Concepts Abstract Classes and Interfaces</vt:lpstr>
      <vt:lpstr>Object Orientation Basic Concepts Abstract Classes and Interfaces</vt:lpstr>
      <vt:lpstr>Object Orientation Basic Concepts Abstract Classes and Interfaces</vt:lpstr>
      <vt:lpstr>Relationship Basic Concepts Object Oriented Programming Defined </vt:lpstr>
      <vt:lpstr>Relationship Basic Concepts Object Oriented Programming Defined </vt:lpstr>
      <vt:lpstr>Relationship Basic Concepts Object Oriented Programming Defined </vt:lpstr>
      <vt:lpstr>Relationship Basic Concepts Association</vt:lpstr>
      <vt:lpstr>Relationship Basic Concepts Association</vt:lpstr>
      <vt:lpstr>Relationship Basic Concepts Aggregation and Composition</vt:lpstr>
      <vt:lpstr>Relationship Basic Concepts Aggregation and Composition</vt:lpstr>
      <vt:lpstr>Relationship Basic Concepts Aggregation and Composition</vt:lpstr>
      <vt:lpstr>Relationship Basic Concepts Aggregation and Composition</vt:lpstr>
      <vt:lpstr>Relationship Basic Concepts Aggregation and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6 </dc:title>
  <dc:creator>Rana TaiMur Khan</dc:creator>
  <cp:lastModifiedBy>Rana TaiMur Khan</cp:lastModifiedBy>
  <cp:revision>46</cp:revision>
  <dcterms:created xsi:type="dcterms:W3CDTF">2023-11-11T05:18:05Z</dcterms:created>
  <dcterms:modified xsi:type="dcterms:W3CDTF">2023-11-12T11:57:48Z</dcterms:modified>
</cp:coreProperties>
</file>