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653" r:id="rId2"/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3AA6-06C1-467B-B6C2-F1E2B4DEFEE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F3D5-2386-41B4-AF2F-17374917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829371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831830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625914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98136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99269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835866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50995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57828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75306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554959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7570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6769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4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5765-76B7-2AFA-7AA6-F454CB4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89E9-2614-EA99-6475-5603458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35382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When we are talking about software design strategies then there are two designs.</a:t>
            </a:r>
          </a:p>
          <a:p>
            <a:r>
              <a:rPr lang="en-US" dirty="0">
                <a:solidFill>
                  <a:schemeClr val="bg2"/>
                </a:solidFill>
              </a:rPr>
              <a:t>Structured Design</a:t>
            </a:r>
          </a:p>
          <a:p>
            <a:r>
              <a:rPr lang="en-US" dirty="0">
                <a:solidFill>
                  <a:schemeClr val="bg2"/>
                </a:solidFill>
              </a:rPr>
              <a:t>Object-Oriented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491295643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2921-8DDE-B8D6-DB08-702BC82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AB78-2512-3074-16E8-7602F84D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49236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Structured Design:</a:t>
            </a:r>
          </a:p>
          <a:p>
            <a:r>
              <a:rPr lang="en-US" dirty="0">
                <a:solidFill>
                  <a:schemeClr val="bg2"/>
                </a:solidFill>
              </a:rPr>
              <a:t>System is design from a functional view point.</a:t>
            </a:r>
          </a:p>
          <a:p>
            <a:r>
              <a:rPr lang="en-US" dirty="0">
                <a:solidFill>
                  <a:schemeClr val="bg2"/>
                </a:solidFill>
              </a:rPr>
              <a:t>Conceived as a set of functions that are used to solve the problem at hand.</a:t>
            </a:r>
          </a:p>
          <a:p>
            <a:r>
              <a:rPr lang="en-US" dirty="0">
                <a:solidFill>
                  <a:schemeClr val="bg2"/>
                </a:solidFill>
              </a:rPr>
              <a:t>The system state is centralized and is shared among the functions operating on that state.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06111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1215-C4F7-D2A6-7AED-52B2597A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5050-139F-960F-2F4B-0D3A0EDC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49236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Structured Design:</a:t>
            </a:r>
          </a:p>
          <a:p>
            <a:r>
              <a:rPr lang="en-US" dirty="0">
                <a:solidFill>
                  <a:schemeClr val="bg2"/>
                </a:solidFill>
              </a:rPr>
              <a:t>What the set of functions/programs should be?</a:t>
            </a:r>
          </a:p>
          <a:p>
            <a:r>
              <a:rPr lang="en-US" dirty="0">
                <a:solidFill>
                  <a:schemeClr val="bg2"/>
                </a:solidFill>
              </a:rPr>
              <a:t>What each function should accomplish?</a:t>
            </a:r>
          </a:p>
          <a:p>
            <a:r>
              <a:rPr lang="en-US" dirty="0">
                <a:solidFill>
                  <a:schemeClr val="bg2"/>
                </a:solidFill>
              </a:rPr>
              <a:t>How functions should be organized in a hierarchy?</a:t>
            </a:r>
          </a:p>
          <a:p>
            <a:r>
              <a:rPr lang="en-US" dirty="0">
                <a:solidFill>
                  <a:schemeClr val="bg2"/>
                </a:solidFill>
              </a:rPr>
              <a:t>Start with the high-level view and progressively refine this into more detailed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73671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C0E-23DA-681C-C84E-2DA981C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09EC-E5E8-B386-5307-3F28350E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872"/>
            <a:ext cx="121920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7867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32077-4208-FAC7-EB6C-781AA590D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59296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14C-4C7E-C5FF-0027-C854D7D8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6EB9-849F-B9D3-BDCC-33DDD397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0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Object-Oriented Design:</a:t>
            </a:r>
          </a:p>
          <a:p>
            <a:r>
              <a:rPr lang="en-US" dirty="0">
                <a:solidFill>
                  <a:schemeClr val="bg2"/>
                </a:solidFill>
              </a:rPr>
              <a:t>Based on the idea of information hiding.</a:t>
            </a:r>
          </a:p>
          <a:p>
            <a:r>
              <a:rPr lang="en-US" dirty="0">
                <a:solidFill>
                  <a:schemeClr val="bg2"/>
                </a:solidFill>
              </a:rPr>
              <a:t>System is viewed as a collection of objects.</a:t>
            </a:r>
          </a:p>
          <a:p>
            <a:r>
              <a:rPr lang="en-US" dirty="0">
                <a:solidFill>
                  <a:schemeClr val="bg2"/>
                </a:solidFill>
              </a:rPr>
              <a:t>The system intelligence and state is decentralized, and each object manages its own state information.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Attributes (state)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Operation (Intelligence)</a:t>
            </a:r>
          </a:p>
          <a:p>
            <a:r>
              <a:rPr lang="en-US" dirty="0">
                <a:solidFill>
                  <a:schemeClr val="bg2"/>
                </a:solidFill>
              </a:rPr>
              <a:t>Objects communicate by exchanging messages.</a:t>
            </a:r>
          </a:p>
        </p:txBody>
      </p:sp>
    </p:spTree>
    <p:extLst>
      <p:ext uri="{BB962C8B-B14F-4D97-AF65-F5344CB8AC3E}">
        <p14:creationId xmlns:p14="http://schemas.microsoft.com/office/powerpoint/2010/main" val="1417855410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59F-592A-0B9A-C609-92B1EB3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BD91-51B1-5205-EE93-4A9D3CEE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49237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Maintainable Design: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What?</a:t>
            </a:r>
          </a:p>
          <a:p>
            <a:r>
              <a:rPr lang="en-US" dirty="0">
                <a:solidFill>
                  <a:schemeClr val="bg2"/>
                </a:solidFill>
              </a:rPr>
              <a:t>Cost of system changes is minimal.</a:t>
            </a:r>
          </a:p>
          <a:p>
            <a:r>
              <a:rPr lang="en-US" dirty="0">
                <a:solidFill>
                  <a:schemeClr val="bg2"/>
                </a:solidFill>
              </a:rPr>
              <a:t>Design is understandable </a:t>
            </a:r>
          </a:p>
          <a:p>
            <a:r>
              <a:rPr lang="en-US" dirty="0">
                <a:solidFill>
                  <a:schemeClr val="bg2"/>
                </a:solidFill>
              </a:rPr>
              <a:t>Changes should be local in effect.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326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99E7-0CE3-2896-8324-9868CD73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Strategies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Structured and Object-Oriented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C194-513F-B6F3-B519-FC25F05F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3819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Maintainable Design: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How?</a:t>
            </a:r>
          </a:p>
          <a:p>
            <a:r>
              <a:rPr lang="en-US" dirty="0">
                <a:solidFill>
                  <a:schemeClr val="bg2"/>
                </a:solidFill>
              </a:rPr>
              <a:t>Low coupling and high cohesion.</a:t>
            </a:r>
          </a:p>
          <a:p>
            <a:r>
              <a:rPr lang="en-US" dirty="0">
                <a:solidFill>
                  <a:schemeClr val="bg2"/>
                </a:solidFill>
              </a:rPr>
              <a:t>Self contained component.</a:t>
            </a:r>
          </a:p>
          <a:p>
            <a:r>
              <a:rPr lang="en-US" dirty="0">
                <a:solidFill>
                  <a:schemeClr val="bg2"/>
                </a:solidFill>
              </a:rPr>
              <a:t>Close relationship of data and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61706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271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3_Blank Presentation</vt:lpstr>
      <vt:lpstr> Lecture 4 </vt:lpstr>
      <vt:lpstr>Software Design Strategies Structured and Object-Oriented Design</vt:lpstr>
      <vt:lpstr>Software Design Strategies Structured and Object-Oriented Design</vt:lpstr>
      <vt:lpstr>Software Design Strategies Structured and Object-Oriented Design</vt:lpstr>
      <vt:lpstr>Software Design Strategies Structured and Object-Oriented Design</vt:lpstr>
      <vt:lpstr>PowerPoint Presentation</vt:lpstr>
      <vt:lpstr>Software Design Strategies Structured and Object-Oriented Design</vt:lpstr>
      <vt:lpstr>Software Design Strategies Structured and Object-Oriented Design</vt:lpstr>
      <vt:lpstr>Software Design Strategies Structured and Object-Oriented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4 </dc:title>
  <dc:creator>Rana TaiMur Khan</dc:creator>
  <cp:lastModifiedBy>Rana TaiMur Khan</cp:lastModifiedBy>
  <cp:revision>26</cp:revision>
  <dcterms:created xsi:type="dcterms:W3CDTF">2023-10-22T06:37:23Z</dcterms:created>
  <dcterms:modified xsi:type="dcterms:W3CDTF">2023-10-26T16:52:49Z</dcterms:modified>
</cp:coreProperties>
</file>