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5"/>
  </p:notesMasterIdLst>
  <p:sldIdLst>
    <p:sldId id="653" r:id="rId3"/>
    <p:sldId id="299" r:id="rId4"/>
    <p:sldId id="300" r:id="rId5"/>
    <p:sldId id="288" r:id="rId6"/>
    <p:sldId id="301" r:id="rId7"/>
    <p:sldId id="289" r:id="rId8"/>
    <p:sldId id="290" r:id="rId9"/>
    <p:sldId id="285" r:id="rId10"/>
    <p:sldId id="278" r:id="rId11"/>
    <p:sldId id="277" r:id="rId12"/>
    <p:sldId id="296" r:id="rId13"/>
    <p:sldId id="29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50BD2-7AF5-4AE9-951D-3E8AD4BB1B74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81CCA-A6A2-4E09-AA24-72C26C633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9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E63DA2A4-A47E-DE77-E89E-9F7CA8C1DC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A7D93F-1FE5-4E3E-A068-C451E091B06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B2D7DB14-76E9-282F-A4D1-8905F0B26B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C5765E7-F430-115F-AC33-F88A3F987C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9797122-7A07-BE58-5A16-A36FFA2AF8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1E12764-7759-2144-46D3-CC662A5C31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478818B-577B-825F-3E4D-2009A3EBDC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85F99B-34DF-42E7-A082-4CE825DFDA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997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9072C1E-58B4-98CB-8C56-69D6DB773D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BE598A9-30D6-D3E7-6247-9CBBD17FAB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3D7D7CD-EDBC-7E5A-2DB0-7E1501C273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1DEA0-6101-4E67-9F13-4EF94FB1AE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478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EA62356-FBF9-E0DD-386A-69EB533DA9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080CFC2-78BA-C405-9111-5B515DCDFA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113FD66-ABC4-72F6-8B80-FF0C3307C9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3A67B-3024-43A0-B9FE-164898A856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2615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B24E76-DF57-56C6-B90E-A6CEBD82F7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9F38AFC-281B-4384-FDFB-3F02C5CC79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F4F3758-7FA4-9126-2693-9ED0740F21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6930C-E028-461F-80B8-F5137D0DD3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5687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37F0E4-8742-3ED3-5B2A-0401D4CE38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FF82635-DB21-84FB-B293-DE48448FBE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BE45EF6-4811-8694-8F19-8AAFE720C9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5200A-5865-4867-8552-37EF48594B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3149885"/>
      </p:ext>
    </p:extLst>
  </p:cSld>
  <p:clrMapOvr>
    <a:masterClrMapping/>
  </p:clrMapOvr>
  <p:transition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4CD48A-ACE3-83D3-9CEE-3AA0B7CF6C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458D2D7-431D-2D39-D9E8-0767C93E36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9040BF-C1F7-C549-0BFC-63DAE40141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50E35-8166-4F2B-B4B7-E0B2DF0F12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8263196"/>
      </p:ext>
    </p:extLst>
  </p:cSld>
  <p:clrMapOvr>
    <a:masterClrMapping/>
  </p:clrMapOvr>
  <p:transition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31D943C-35D1-1DB7-EDF2-7677C68E10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CEF11E5-A2DF-AFD3-F5F6-EA6757EF25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FE3AFF-46CB-40BB-4B6E-31841CF137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997C4E-E0F5-4535-8F7A-45D6429181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330260"/>
      </p:ext>
    </p:extLst>
  </p:cSld>
  <p:clrMapOvr>
    <a:masterClrMapping/>
  </p:clrMapOvr>
  <p:transition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C825CB-BB01-E689-2B0E-4125C589B5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00D38B-2282-02D5-7202-04CD2A6CB6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F64FBA-2CBA-39DA-0390-AD7C37F0C8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FB23F-5B18-4AD1-BAEC-0FCBC04C1E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6843357"/>
      </p:ext>
    </p:extLst>
  </p:cSld>
  <p:clrMapOvr>
    <a:masterClrMapping/>
  </p:clrMapOvr>
  <p:transition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A2EB688-7A8E-DCB2-A3BF-F163EE5FFD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82E5D48-DC6C-69CD-971C-2D3353C61F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5EF5B66-CB09-0DE3-F41F-EDD2B693D5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5931D-9107-4B51-99E1-5541E30CFE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3427027"/>
      </p:ext>
    </p:extLst>
  </p:cSld>
  <p:clrMapOvr>
    <a:masterClrMapping/>
  </p:clrMapOvr>
  <p:transition>
    <p:randomBar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236257E-AEF6-47DF-512F-1A2FBA2CF0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041C9D3-B2C8-4D9C-926C-1E8AC175C1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735C689-FD1B-336D-13D3-2FA1B0BF0D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FEB48-3C30-4B30-BF13-02797A3A0E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4177711"/>
      </p:ext>
    </p:extLst>
  </p:cSld>
  <p:clrMapOvr>
    <a:masterClrMapping/>
  </p:clrMapOvr>
  <p:transition>
    <p:randomBar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7D944DC-B8C0-A675-8836-ADB3905E18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E5E6846-F7E7-DF21-75F3-786C50397E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77EB377-A81D-1535-D16B-41F56D73AF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AAC3A-D77C-4949-B7B4-00B6319C8D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3442121"/>
      </p:ext>
    </p:extLst>
  </p:cSld>
  <p:clrMapOvr>
    <a:masterClrMapping/>
  </p:clrMapOvr>
  <p:transition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A27578C-A27A-8F70-57BC-407E247B6A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8FEF042-9F2C-6966-CAE6-A3F4F4EB4A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10753BC-A5CA-6713-379B-AC53078DDE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62542-7507-45E1-983D-B6FA0AAFCB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05292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6D4F6B-8FC6-7F92-1861-938A587F38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9AF7A5-63A5-DA08-7B68-FEAB1D98FA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E74DAD-E292-325B-AD12-C2C960D57B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8AFB2-B022-4ADB-A992-D12D988013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4876049"/>
      </p:ext>
    </p:extLst>
  </p:cSld>
  <p:clrMapOvr>
    <a:masterClrMapping/>
  </p:clrMapOvr>
  <p:transition>
    <p:randomBar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D054F8-F388-A034-C2F6-784F5302FE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9FFF35-0FDF-1347-6A07-08AE55B345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932606-D899-9BA2-866A-1BDA3DF3B5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094C6-31A7-4EB7-9643-0E0D6F7C46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6829301"/>
      </p:ext>
    </p:extLst>
  </p:cSld>
  <p:clrMapOvr>
    <a:masterClrMapping/>
  </p:clrMapOvr>
  <p:transition>
    <p:randomBar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232C9FA-0DA5-A1E5-9D63-6E81818F98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77109D7-26ED-392C-A16A-BA01DB77F0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55C884-534B-4EBD-EA52-04655E83C9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B5CFB-C66C-43E3-84F7-63F43F691E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6473834"/>
      </p:ext>
    </p:extLst>
  </p:cSld>
  <p:clrMapOvr>
    <a:masterClrMapping/>
  </p:clrMapOvr>
  <p:transition>
    <p:randomBar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6C093D0-1E69-960A-5225-5FA3A3FBA7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9BFFD5-D197-D6DF-D230-ED4860D0E5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B45F14-7E42-A710-6BF7-0EF7C1691B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DB467-C7BF-421C-8FF6-686EA6E714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1764592"/>
      </p:ext>
    </p:extLst>
  </p:cSld>
  <p:clrMapOvr>
    <a:masterClrMapping/>
  </p:clrMapOvr>
  <p:transition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5399C36-0658-303A-4C44-B86356D48F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897E981-DD93-1593-6CA6-F337678309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B15D0F4-B373-46E3-4A35-0A487B2A35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707BC-7B60-4C05-A59C-38605E0AE1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1752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6038CA0-CD16-A245-B3D8-8C5668A663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936BC0D-9BB8-4DAC-2774-009A6148D9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59FAAB1-6332-9432-AAC3-589194C28A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A1B7F1-B7CC-47DB-8BFC-DD699C3C42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713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FE6C92C-1E7C-B7FE-3E55-43EA843E95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7D6219B-99E0-2F8F-C8B2-6607BB5548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0BC0927C-44F3-CFE2-49EB-5A9691C20C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2C663-E995-47E6-8C24-558DCBB893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855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148BD83-6FB6-2DF3-8041-62A14E9E55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DE893B4-9ABF-4A20-0C87-51555A1148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7693A7B-8F06-2134-CB7E-1603C510B0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525A8-CFB9-4947-888D-5990BD3E94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968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6E8BE511-F16A-D591-4554-1597E3D92A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F542A61E-DFFB-B335-2A32-6D3EBF521B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1FDF06B-4BC9-2A01-51E7-6FE5D56175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975C7-C346-4FED-BD31-465E85A030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435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D5E7AF5-74D2-9447-12D3-C68C6A99CA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4AA288D-D75A-2D7A-C17E-4E274D70B1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068942E-CD11-23FE-82CA-325CA48ED1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6F6CD-919F-493D-9A9F-3519E1802A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0102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A200582-C40D-BBD8-0CF7-B6846DE2C8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F9F5D51-2E47-E1AA-F503-67C9F3D4C0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EEC0A24-7ECB-6B76-A286-2D4C748465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21DE9-6A3A-4935-A0BC-FE31BAE6F8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2653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4F3A239-022D-6C55-4FB3-27E7DB9B8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257617" cy="736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04143DB0-E67C-2C51-65B8-3A1FE3591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B612FCB-FD26-92D2-3EC8-0D4EFBE8C9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8245" name="Rectangle 5">
            <a:extLst>
              <a:ext uri="{FF2B5EF4-FFF2-40B4-BE49-F238E27FC236}">
                <a16:creationId xmlns:a16="http://schemas.microsoft.com/office/drawing/2014/main" id="{D99645E2-7ACE-2976-B525-CC040E9F4E6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8246" name="Rectangle 6">
            <a:extLst>
              <a:ext uri="{FF2B5EF4-FFF2-40B4-BE49-F238E27FC236}">
                <a16:creationId xmlns:a16="http://schemas.microsoft.com/office/drawing/2014/main" id="{1D283A81-57DB-CA6F-A6A3-33E8F6FC6DF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8247" name="Rectangle 7">
            <a:extLst>
              <a:ext uri="{FF2B5EF4-FFF2-40B4-BE49-F238E27FC236}">
                <a16:creationId xmlns:a16="http://schemas.microsoft.com/office/drawing/2014/main" id="{429D0E14-1586-B05B-AB78-F2DCFF1A912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79A2F11C-7387-4A51-B8C9-A33AC71137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394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FFFF07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07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07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07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07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FFFF07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FFFF07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FFFF07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FFFF07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46BBF2B-C198-88F5-1948-7861FBDE8B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FABBEE7-C18E-0450-2702-89C4D1D425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FAEE7FE-EF2B-2065-7480-E24CC0CD81A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90E1450-9295-E70D-19CC-62D72BC5AEB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11B6F09-9CD0-5D72-FCA1-F036BFBCE8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912441A5-1D68-4698-B81D-89E94ABAA6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228328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randomBar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8A0000"/>
            </a:gs>
            <a:gs pos="36000">
              <a:srgbClr val="8A0000"/>
            </a:gs>
            <a:gs pos="37000">
              <a:srgbClr val="957146"/>
            </a:gs>
            <a:gs pos="37000">
              <a:srgbClr val="2A1000"/>
            </a:gs>
            <a:gs pos="53000">
              <a:srgbClr val="FFE0B3"/>
            </a:gs>
            <a:gs pos="100000">
              <a:srgbClr val="FFD18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11E0713-74D7-4181-F9C3-A8BCD5773F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5783" y="4022725"/>
            <a:ext cx="2493962" cy="1143000"/>
          </a:xfrm>
        </p:spPr>
        <p:txBody>
          <a:bodyPr/>
          <a:lstStyle/>
          <a:p>
            <a:r>
              <a:rPr lang="en-US" altLang="en-US" sz="4200" b="1" dirty="0">
                <a:solidFill>
                  <a:schemeClr val="bg2"/>
                </a:solidFill>
              </a:rPr>
              <a:t>Practical Lecture</a:t>
            </a:r>
            <a:endParaRPr lang="en-US" altLang="en-US" b="1" dirty="0">
              <a:solidFill>
                <a:schemeClr val="bg2"/>
              </a:solidFill>
            </a:endParaRPr>
          </a:p>
        </p:txBody>
      </p:sp>
      <p:sp>
        <p:nvSpPr>
          <p:cNvPr id="5123" name="Rectangle 4">
            <a:extLst>
              <a:ext uri="{FF2B5EF4-FFF2-40B4-BE49-F238E27FC236}">
                <a16:creationId xmlns:a16="http://schemas.microsoft.com/office/drawing/2014/main" id="{248BD85F-85D1-90C1-21B3-83A8DC642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9512" y="5129069"/>
            <a:ext cx="6096000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b="1" dirty="0">
                <a:solidFill>
                  <a:srgbClr val="000000"/>
                </a:solidFill>
                <a:cs typeface="Arial" panose="020B0604020202020204" pitchFamily="34" charset="0"/>
              </a:rPr>
              <a:t>Rana </a:t>
            </a:r>
            <a:r>
              <a:rPr lang="en-US" altLang="en-US" b="1" dirty="0" err="1">
                <a:solidFill>
                  <a:srgbClr val="000000"/>
                </a:solidFill>
                <a:cs typeface="Arial" panose="020B0604020202020204" pitchFamily="34" charset="0"/>
              </a:rPr>
              <a:t>Taimur</a:t>
            </a:r>
            <a:r>
              <a:rPr lang="en-US" altLang="en-US" b="1" dirty="0">
                <a:solidFill>
                  <a:srgbClr val="000000"/>
                </a:solidFill>
                <a:cs typeface="Arial" panose="020B0604020202020204" pitchFamily="34" charset="0"/>
              </a:rPr>
              <a:t> Khan</a:t>
            </a:r>
          </a:p>
          <a:p>
            <a:pPr algn="r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b="1" dirty="0">
                <a:solidFill>
                  <a:srgbClr val="000000"/>
                </a:solidFill>
                <a:cs typeface="Arial" panose="020B0604020202020204" pitchFamily="34" charset="0"/>
              </a:rPr>
              <a:t>Lecturer GCUF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A0C47B-B08D-FB04-79C7-2D19D95FF0A3}"/>
              </a:ext>
            </a:extLst>
          </p:cNvPr>
          <p:cNvSpPr txBox="1">
            <a:spLocks/>
          </p:cNvSpPr>
          <p:nvPr/>
        </p:nvSpPr>
        <p:spPr bwMode="auto">
          <a:xfrm>
            <a:off x="6516688" y="266123"/>
            <a:ext cx="4151313" cy="23749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4800" b="1" dirty="0">
                <a:solidFill>
                  <a:srgbClr val="00E7E7">
                    <a:lumMod val="50000"/>
                  </a:srgbClr>
                </a:solidFill>
                <a:latin typeface="Arial"/>
              </a:rPr>
              <a:t> </a:t>
            </a:r>
            <a:r>
              <a:rPr lang="en-US" sz="48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</a:rPr>
              <a:t>Software Design and Architecture</a:t>
            </a:r>
          </a:p>
        </p:txBody>
      </p:sp>
      <p:pic>
        <p:nvPicPr>
          <p:cNvPr id="5125" name="Graphic 6" descr="Computer">
            <a:extLst>
              <a:ext uri="{FF2B5EF4-FFF2-40B4-BE49-F238E27FC236}">
                <a16:creationId xmlns:a16="http://schemas.microsoft.com/office/drawing/2014/main" id="{B45537E5-326B-71A1-945F-B36EE9FA7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97" y="-601519"/>
            <a:ext cx="4660900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FFB04D-DA31-651B-B790-CF5428495D15}"/>
              </a:ext>
            </a:extLst>
          </p:cNvPr>
          <p:cNvCxnSpPr/>
          <p:nvPr/>
        </p:nvCxnSpPr>
        <p:spPr bwMode="auto">
          <a:xfrm>
            <a:off x="4322764" y="3810000"/>
            <a:ext cx="634523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>
            <a:extLst>
              <a:ext uri="{FF2B5EF4-FFF2-40B4-BE49-F238E27FC236}">
                <a16:creationId xmlns:a16="http://schemas.microsoft.com/office/drawing/2014/main" id="{F90314F5-EAE4-77C5-CBB1-9778E0A9E6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14339" name="Picture 4">
            <a:extLst>
              <a:ext uri="{FF2B5EF4-FFF2-40B4-BE49-F238E27FC236}">
                <a16:creationId xmlns:a16="http://schemas.microsoft.com/office/drawing/2014/main" id="{18E98576-6430-5B6C-38ED-86A4F85FC1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7391400"/>
          </a:xfr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>
            <a:extLst>
              <a:ext uri="{FF2B5EF4-FFF2-40B4-BE49-F238E27FC236}">
                <a16:creationId xmlns:a16="http://schemas.microsoft.com/office/drawing/2014/main" id="{CE7125E8-04F7-6CC5-662E-67FE8A90D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>
            <a:extLst>
              <a:ext uri="{FF2B5EF4-FFF2-40B4-BE49-F238E27FC236}">
                <a16:creationId xmlns:a16="http://schemas.microsoft.com/office/drawing/2014/main" id="{B7D9EC08-6B3D-0915-E47D-D1F02509B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356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2F5984F-02AE-0540-27E2-5A2F2CAF7B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2895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Data Flow Diagrams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D101DD0-D50C-04DB-89C2-426BDD7B98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200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u="sng"/>
              <a:t>DFD</a:t>
            </a:r>
            <a:br>
              <a:rPr lang="en-US" altLang="en-US" sz="4000" u="sng"/>
            </a:br>
            <a:r>
              <a:rPr lang="en-US" altLang="en-US" sz="4000"/>
              <a:t>The Notation</a:t>
            </a:r>
            <a:endParaRPr lang="en-US" altLang="en-US" sz="4000"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0402C289-A0F0-AC26-6EF2-95C2E8CA6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981200"/>
            <a:ext cx="6096000" cy="3886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BB74DF3C-33A1-FDEB-A1BD-C55BCB970C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800"/>
              <a:t>DFD - The Notation</a:t>
            </a:r>
          </a:p>
        </p:txBody>
      </p:sp>
      <p:sp>
        <p:nvSpPr>
          <p:cNvPr id="24580" name="AutoShape 4">
            <a:extLst>
              <a:ext uri="{FF2B5EF4-FFF2-40B4-BE49-F238E27FC236}">
                <a16:creationId xmlns:a16="http://schemas.microsoft.com/office/drawing/2014/main" id="{EC6551A1-A176-6E29-F0CE-B6F7C1B4A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743200"/>
            <a:ext cx="2057400" cy="10668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</p:txBody>
      </p:sp>
      <p:sp>
        <p:nvSpPr>
          <p:cNvPr id="24581" name="AutoShape 5">
            <a:extLst>
              <a:ext uri="{FF2B5EF4-FFF2-40B4-BE49-F238E27FC236}">
                <a16:creationId xmlns:a16="http://schemas.microsoft.com/office/drawing/2014/main" id="{D60D7707-C84F-3757-3C6A-369207B10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743200"/>
            <a:ext cx="1295400" cy="1295400"/>
          </a:xfrm>
          <a:prstGeom prst="flowChartProcess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</a:t>
            </a: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BD33A7B0-BE4B-0ABB-56C2-6348B4039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495800"/>
            <a:ext cx="685800" cy="68580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D76ED5DC-3941-D81E-E267-52F7DE2E7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495800"/>
            <a:ext cx="1752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Store</a:t>
            </a:r>
          </a:p>
        </p:txBody>
      </p:sp>
      <p:sp>
        <p:nvSpPr>
          <p:cNvPr id="24584" name="Line 8">
            <a:extLst>
              <a:ext uri="{FF2B5EF4-FFF2-40B4-BE49-F238E27FC236}">
                <a16:creationId xmlns:a16="http://schemas.microsoft.com/office/drawing/2014/main" id="{8FD953F3-CC66-CB72-6CB8-BDBE80F570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4495800"/>
            <a:ext cx="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585" name="Group 9">
            <a:extLst>
              <a:ext uri="{FF2B5EF4-FFF2-40B4-BE49-F238E27FC236}">
                <a16:creationId xmlns:a16="http://schemas.microsoft.com/office/drawing/2014/main" id="{84E4EFDD-2B83-61F5-428E-DFF51DDD4C7A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4724400"/>
            <a:ext cx="1066800" cy="152400"/>
            <a:chOff x="2880" y="1920"/>
            <a:chExt cx="528" cy="96"/>
          </a:xfrm>
        </p:grpSpPr>
        <p:sp>
          <p:nvSpPr>
            <p:cNvPr id="24586" name="Line 10">
              <a:extLst>
                <a:ext uri="{FF2B5EF4-FFF2-40B4-BE49-F238E27FC236}">
                  <a16:creationId xmlns:a16="http://schemas.microsoft.com/office/drawing/2014/main" id="{40D1BFEC-B19A-125A-20FD-F4113FEB8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920"/>
              <a:ext cx="0" cy="9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87" name="Line 11">
              <a:extLst>
                <a:ext uri="{FF2B5EF4-FFF2-40B4-BE49-F238E27FC236}">
                  <a16:creationId xmlns:a16="http://schemas.microsoft.com/office/drawing/2014/main" id="{7445B75B-3371-3822-C320-1F2597D7FC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2016"/>
              <a:ext cx="52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7E3FD604-3FE2-3522-2084-949F52D111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971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DFD</a:t>
            </a:r>
            <a:br>
              <a:rPr lang="en-US" altLang="en-US" sz="4000"/>
            </a:br>
            <a:r>
              <a:rPr lang="en-US" altLang="en-US" sz="4000"/>
              <a:t>versus</a:t>
            </a:r>
            <a:br>
              <a:rPr lang="en-US" altLang="en-US" sz="4000"/>
            </a:br>
            <a:r>
              <a:rPr lang="en-US" altLang="en-US" sz="4000"/>
              <a:t>Flow Charts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971B74E1-A4F0-C242-88DA-1727FD572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/>
              <a:t>DFD versus Flow Charts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7D31602-59A6-353E-2C1E-B70B63FFCB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828800"/>
            <a:ext cx="3886200" cy="4419600"/>
          </a:xfrm>
          <a:solidFill>
            <a:srgbClr val="FFFF00"/>
          </a:solidFill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chemeClr val="accent2"/>
                </a:solidFill>
              </a:rPr>
              <a:t>Processes on a data flow can operate in parallel.</a:t>
            </a:r>
          </a:p>
          <a:p>
            <a:pPr eaLnBrk="1" hangingPunct="1"/>
            <a:r>
              <a:rPr lang="en-US" altLang="en-US" sz="2800">
                <a:solidFill>
                  <a:schemeClr val="accent2"/>
                </a:solidFill>
              </a:rPr>
              <a:t>Looping and branching are typically not shown.</a:t>
            </a:r>
          </a:p>
          <a:p>
            <a:pPr eaLnBrk="1" hangingPunct="1"/>
            <a:r>
              <a:rPr lang="en-US" altLang="en-US" sz="2800">
                <a:solidFill>
                  <a:schemeClr val="accent2"/>
                </a:solidFill>
              </a:rPr>
              <a:t>Each process path may have a very different timing.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11626D0A-7E6D-2027-8087-CBFCAB17C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828800"/>
            <a:ext cx="3886200" cy="4419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en-US" sz="2800">
                <a:solidFill>
                  <a:srgbClr val="3333CC"/>
                </a:solidFill>
                <a:cs typeface="Times New Roman" panose="02020603050405020304" pitchFamily="18" charset="0"/>
              </a:rPr>
              <a:t>Processes on flowcharts are sequential.</a:t>
            </a:r>
          </a:p>
          <a:p>
            <a:pPr fontAlgn="base">
              <a:spcAft>
                <a:spcPct val="0"/>
              </a:spcAft>
            </a:pPr>
            <a:r>
              <a:rPr lang="en-US" altLang="en-US" sz="2800">
                <a:solidFill>
                  <a:srgbClr val="3333CC"/>
                </a:solidFill>
                <a:cs typeface="Times New Roman" panose="02020603050405020304" pitchFamily="18" charset="0"/>
              </a:rPr>
              <a:t>Show the sequence of steps as an algorithms and hence looping and branching are part of flowcharts.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2DC0E9E-ACB5-9469-1A11-7303AA9797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800"/>
              <a:t>DFD Example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C55284B9-593A-4DF2-5706-4D7760B93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219200"/>
            <a:ext cx="8077200" cy="5486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2" name="AutoShape 4">
            <a:extLst>
              <a:ext uri="{FF2B5EF4-FFF2-40B4-BE49-F238E27FC236}">
                <a16:creationId xmlns:a16="http://schemas.microsoft.com/office/drawing/2014/main" id="{03822380-1AAB-F6C4-0331-91A0B81CA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828800"/>
            <a:ext cx="1752600" cy="10668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Reconcile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</a:t>
            </a:r>
          </a:p>
        </p:txBody>
      </p:sp>
      <p:grpSp>
        <p:nvGrpSpPr>
          <p:cNvPr id="27653" name="Group 5">
            <a:extLst>
              <a:ext uri="{FF2B5EF4-FFF2-40B4-BE49-F238E27FC236}">
                <a16:creationId xmlns:a16="http://schemas.microsoft.com/office/drawing/2014/main" id="{EB8013DD-FCF0-2848-117B-5031E6791666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3657600"/>
            <a:ext cx="2057400" cy="685800"/>
            <a:chOff x="1296" y="2736"/>
            <a:chExt cx="1296" cy="432"/>
          </a:xfrm>
        </p:grpSpPr>
        <p:sp>
          <p:nvSpPr>
            <p:cNvPr id="27717" name="Rectangle 6">
              <a:extLst>
                <a:ext uri="{FF2B5EF4-FFF2-40B4-BE49-F238E27FC236}">
                  <a16:creationId xmlns:a16="http://schemas.microsoft.com/office/drawing/2014/main" id="{C725F265-56BF-1D50-81FD-7A7D51B31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736"/>
              <a:ext cx="240" cy="432"/>
            </a:xfrm>
            <a:prstGeom prst="rect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18" name="Rectangle 7">
              <a:extLst>
                <a:ext uri="{FF2B5EF4-FFF2-40B4-BE49-F238E27FC236}">
                  <a16:creationId xmlns:a16="http://schemas.microsoft.com/office/drawing/2014/main" id="{1857F4A8-B5BC-7511-8620-1247188C9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736"/>
              <a:ext cx="1056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0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Account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0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Transactions</a:t>
              </a:r>
            </a:p>
          </p:txBody>
        </p:sp>
        <p:sp>
          <p:nvSpPr>
            <p:cNvPr id="27719" name="Line 8">
              <a:extLst>
                <a:ext uri="{FF2B5EF4-FFF2-40B4-BE49-F238E27FC236}">
                  <a16:creationId xmlns:a16="http://schemas.microsoft.com/office/drawing/2014/main" id="{F40E232D-5EDB-54D4-FE5F-35E6CF4D9D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736"/>
              <a:ext cx="0" cy="4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654" name="AutoShape 9">
            <a:extLst>
              <a:ext uri="{FF2B5EF4-FFF2-40B4-BE49-F238E27FC236}">
                <a16:creationId xmlns:a16="http://schemas.microsoft.com/office/drawing/2014/main" id="{D84D2CB9-326B-7B6B-F02E-9D755CCA0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419600"/>
            <a:ext cx="1752600" cy="10668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Bill</a:t>
            </a:r>
          </a:p>
        </p:txBody>
      </p:sp>
      <p:sp>
        <p:nvSpPr>
          <p:cNvPr id="27655" name="AutoShape 10">
            <a:extLst>
              <a:ext uri="{FF2B5EF4-FFF2-40B4-BE49-F238E27FC236}">
                <a16:creationId xmlns:a16="http://schemas.microsoft.com/office/drawing/2014/main" id="{756792A6-20B7-94AF-9903-C756A7551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419600"/>
            <a:ext cx="1752600" cy="10668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Withdraw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funds from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Account</a:t>
            </a:r>
          </a:p>
        </p:txBody>
      </p:sp>
      <p:sp>
        <p:nvSpPr>
          <p:cNvPr id="27656" name="AutoShape 11">
            <a:extLst>
              <a:ext uri="{FF2B5EF4-FFF2-40B4-BE49-F238E27FC236}">
                <a16:creationId xmlns:a16="http://schemas.microsoft.com/office/drawing/2014/main" id="{21AE28B6-81BF-F02A-5CC6-2B99E034A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828800"/>
            <a:ext cx="1752600" cy="10668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Deposit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Funds into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Account</a:t>
            </a:r>
          </a:p>
        </p:txBody>
      </p:sp>
      <p:sp>
        <p:nvSpPr>
          <p:cNvPr id="27657" name="AutoShape 12">
            <a:extLst>
              <a:ext uri="{FF2B5EF4-FFF2-40B4-BE49-F238E27FC236}">
                <a16:creationId xmlns:a16="http://schemas.microsoft.com/office/drawing/2014/main" id="{02615B98-7D34-6E30-8A38-3286900A6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200400"/>
            <a:ext cx="1295400" cy="1295400"/>
          </a:xfrm>
          <a:prstGeom prst="flowChartProcess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Employer</a:t>
            </a:r>
          </a:p>
        </p:txBody>
      </p:sp>
      <p:sp>
        <p:nvSpPr>
          <p:cNvPr id="27658" name="AutoShape 13">
            <a:extLst>
              <a:ext uri="{FF2B5EF4-FFF2-40B4-BE49-F238E27FC236}">
                <a16:creationId xmlns:a16="http://schemas.microsoft.com/office/drawing/2014/main" id="{43984C0C-3A65-E402-1733-9ACE8B1A7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1692275"/>
            <a:ext cx="1295400" cy="1295400"/>
          </a:xfrm>
          <a:prstGeom prst="flowChartProcess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Income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Sources</a:t>
            </a:r>
          </a:p>
        </p:txBody>
      </p:sp>
      <p:sp>
        <p:nvSpPr>
          <p:cNvPr id="27659" name="AutoShape 14">
            <a:extLst>
              <a:ext uri="{FF2B5EF4-FFF2-40B4-BE49-F238E27FC236}">
                <a16:creationId xmlns:a16="http://schemas.microsoft.com/office/drawing/2014/main" id="{A0188EE4-C9FD-731E-01F8-1E4F3345A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257800"/>
            <a:ext cx="1295400" cy="1295400"/>
          </a:xfrm>
          <a:prstGeom prst="flowChartProcess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</a:t>
            </a:r>
          </a:p>
        </p:txBody>
      </p:sp>
      <p:sp>
        <p:nvSpPr>
          <p:cNvPr id="27660" name="AutoShape 15">
            <a:extLst>
              <a:ext uri="{FF2B5EF4-FFF2-40B4-BE49-F238E27FC236}">
                <a16:creationId xmlns:a16="http://schemas.microsoft.com/office/drawing/2014/main" id="{FC573ECD-280B-C650-CA6C-8B2775E5B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257800"/>
            <a:ext cx="1295400" cy="1295400"/>
          </a:xfrm>
          <a:prstGeom prst="flowChartProcess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600">
                <a:solidFill>
                  <a:schemeClr val="bg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bg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800">
                <a:solidFill>
                  <a:schemeClr val="bg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bg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Creditor</a:t>
            </a:r>
          </a:p>
        </p:txBody>
      </p:sp>
      <p:grpSp>
        <p:nvGrpSpPr>
          <p:cNvPr id="27661" name="Group 16">
            <a:extLst>
              <a:ext uri="{FF2B5EF4-FFF2-40B4-BE49-F238E27FC236}">
                <a16:creationId xmlns:a16="http://schemas.microsoft.com/office/drawing/2014/main" id="{2440F996-188D-8100-8932-1702F2639C46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2895600"/>
            <a:ext cx="304800" cy="1066800"/>
            <a:chOff x="2640" y="2832"/>
            <a:chExt cx="336" cy="384"/>
          </a:xfrm>
        </p:grpSpPr>
        <p:sp>
          <p:nvSpPr>
            <p:cNvPr id="27715" name="Line 17">
              <a:extLst>
                <a:ext uri="{FF2B5EF4-FFF2-40B4-BE49-F238E27FC236}">
                  <a16:creationId xmlns:a16="http://schemas.microsoft.com/office/drawing/2014/main" id="{E0B5E08C-543D-38E6-AF36-9F49CEE8B1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40" y="283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16" name="Line 18">
              <a:extLst>
                <a:ext uri="{FF2B5EF4-FFF2-40B4-BE49-F238E27FC236}">
                  <a16:creationId xmlns:a16="http://schemas.microsoft.com/office/drawing/2014/main" id="{4B1CD18D-31BB-60EE-A16C-5585BCCEA5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21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662" name="Group 19">
            <a:extLst>
              <a:ext uri="{FF2B5EF4-FFF2-40B4-BE49-F238E27FC236}">
                <a16:creationId xmlns:a16="http://schemas.microsoft.com/office/drawing/2014/main" id="{74866BD2-DE8D-879A-DF6C-6D3BB39E59D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343400" y="4343400"/>
            <a:ext cx="304800" cy="609600"/>
            <a:chOff x="2640" y="2832"/>
            <a:chExt cx="336" cy="384"/>
          </a:xfrm>
        </p:grpSpPr>
        <p:sp>
          <p:nvSpPr>
            <p:cNvPr id="27713" name="Line 20">
              <a:extLst>
                <a:ext uri="{FF2B5EF4-FFF2-40B4-BE49-F238E27FC236}">
                  <a16:creationId xmlns:a16="http://schemas.microsoft.com/office/drawing/2014/main" id="{7546BC83-612F-4CF7-E6A6-4C4720A705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40" y="283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14" name="Line 21">
              <a:extLst>
                <a:ext uri="{FF2B5EF4-FFF2-40B4-BE49-F238E27FC236}">
                  <a16:creationId xmlns:a16="http://schemas.microsoft.com/office/drawing/2014/main" id="{63C1016E-EF21-93A8-B524-C002AEB683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21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663" name="Group 22">
            <a:extLst>
              <a:ext uri="{FF2B5EF4-FFF2-40B4-BE49-F238E27FC236}">
                <a16:creationId xmlns:a16="http://schemas.microsoft.com/office/drawing/2014/main" id="{C8626107-749C-9529-E6A7-FC2FB8B4FDA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505200" y="5486400"/>
            <a:ext cx="1066800" cy="304800"/>
            <a:chOff x="2736" y="3552"/>
            <a:chExt cx="672" cy="192"/>
          </a:xfrm>
        </p:grpSpPr>
        <p:sp>
          <p:nvSpPr>
            <p:cNvPr id="27711" name="Line 23">
              <a:extLst>
                <a:ext uri="{FF2B5EF4-FFF2-40B4-BE49-F238E27FC236}">
                  <a16:creationId xmlns:a16="http://schemas.microsoft.com/office/drawing/2014/main" id="{5F1ED446-3BF0-FB5C-786F-55203E82C6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744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12" name="Line 24">
              <a:extLst>
                <a:ext uri="{FF2B5EF4-FFF2-40B4-BE49-F238E27FC236}">
                  <a16:creationId xmlns:a16="http://schemas.microsoft.com/office/drawing/2014/main" id="{CA08C47C-9ED1-9F4E-EEEF-B2407F9A3D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355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664" name="Group 25">
            <a:extLst>
              <a:ext uri="{FF2B5EF4-FFF2-40B4-BE49-F238E27FC236}">
                <a16:creationId xmlns:a16="http://schemas.microsoft.com/office/drawing/2014/main" id="{4671E897-AA5A-2CD1-D1BC-3BA1F7EBC01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438400" y="2895600"/>
            <a:ext cx="2133600" cy="3276600"/>
            <a:chOff x="2736" y="3552"/>
            <a:chExt cx="672" cy="192"/>
          </a:xfrm>
        </p:grpSpPr>
        <p:sp>
          <p:nvSpPr>
            <p:cNvPr id="27709" name="Line 26">
              <a:extLst>
                <a:ext uri="{FF2B5EF4-FFF2-40B4-BE49-F238E27FC236}">
                  <a16:creationId xmlns:a16="http://schemas.microsoft.com/office/drawing/2014/main" id="{E1CA5C3F-2B5C-7EFC-9466-3754583E59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744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10" name="Line 27">
              <a:extLst>
                <a:ext uri="{FF2B5EF4-FFF2-40B4-BE49-F238E27FC236}">
                  <a16:creationId xmlns:a16="http://schemas.microsoft.com/office/drawing/2014/main" id="{E78ED470-8A91-FDD2-D263-8461240F7D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355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665" name="Group 28">
            <a:extLst>
              <a:ext uri="{FF2B5EF4-FFF2-40B4-BE49-F238E27FC236}">
                <a16:creationId xmlns:a16="http://schemas.microsoft.com/office/drawing/2014/main" id="{5FD1E8F0-C076-6F4F-D690-D1820FC659E0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819400"/>
            <a:ext cx="2057400" cy="685800"/>
            <a:chOff x="1296" y="2736"/>
            <a:chExt cx="1296" cy="432"/>
          </a:xfrm>
        </p:grpSpPr>
        <p:sp>
          <p:nvSpPr>
            <p:cNvPr id="27706" name="Rectangle 29">
              <a:extLst>
                <a:ext uri="{FF2B5EF4-FFF2-40B4-BE49-F238E27FC236}">
                  <a16:creationId xmlns:a16="http://schemas.microsoft.com/office/drawing/2014/main" id="{2EBBBD70-7DF9-6D3D-046B-B37DFEE16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736"/>
              <a:ext cx="240" cy="432"/>
            </a:xfrm>
            <a:prstGeom prst="rect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07" name="Rectangle 30">
              <a:extLst>
                <a:ext uri="{FF2B5EF4-FFF2-40B4-BE49-F238E27FC236}">
                  <a16:creationId xmlns:a16="http://schemas.microsoft.com/office/drawing/2014/main" id="{44AB11F8-52C8-9E48-B92E-FEC30B4C0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736"/>
              <a:ext cx="1056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0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Bank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0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Accounts</a:t>
              </a:r>
            </a:p>
          </p:txBody>
        </p:sp>
        <p:sp>
          <p:nvSpPr>
            <p:cNvPr id="27708" name="Line 31">
              <a:extLst>
                <a:ext uri="{FF2B5EF4-FFF2-40B4-BE49-F238E27FC236}">
                  <a16:creationId xmlns:a16="http://schemas.microsoft.com/office/drawing/2014/main" id="{2A19C6C7-3108-55CA-1B1D-4A0FCAFEB3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736"/>
              <a:ext cx="0" cy="4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666" name="Group 32">
            <a:extLst>
              <a:ext uri="{FF2B5EF4-FFF2-40B4-BE49-F238E27FC236}">
                <a16:creationId xmlns:a16="http://schemas.microsoft.com/office/drawing/2014/main" id="{84837133-3DC7-320B-2710-6F2607C8453B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3429000"/>
            <a:ext cx="533400" cy="990600"/>
            <a:chOff x="1056" y="2112"/>
            <a:chExt cx="528" cy="768"/>
          </a:xfrm>
        </p:grpSpPr>
        <p:sp>
          <p:nvSpPr>
            <p:cNvPr id="27704" name="Line 33">
              <a:extLst>
                <a:ext uri="{FF2B5EF4-FFF2-40B4-BE49-F238E27FC236}">
                  <a16:creationId xmlns:a16="http://schemas.microsoft.com/office/drawing/2014/main" id="{5D3359D4-07FC-9895-4DA2-1591A9D91D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2112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05" name="Line 34">
              <a:extLst>
                <a:ext uri="{FF2B5EF4-FFF2-40B4-BE49-F238E27FC236}">
                  <a16:creationId xmlns:a16="http://schemas.microsoft.com/office/drawing/2014/main" id="{006D9FF9-E8C2-3C9C-6173-EB94546710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667" name="Group 35">
            <a:extLst>
              <a:ext uri="{FF2B5EF4-FFF2-40B4-BE49-F238E27FC236}">
                <a16:creationId xmlns:a16="http://schemas.microsoft.com/office/drawing/2014/main" id="{451DD344-BE58-AF64-628C-18F548C48FD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096000" y="3352800"/>
            <a:ext cx="533400" cy="1066800"/>
            <a:chOff x="1056" y="2112"/>
            <a:chExt cx="528" cy="768"/>
          </a:xfrm>
        </p:grpSpPr>
        <p:sp>
          <p:nvSpPr>
            <p:cNvPr id="27702" name="Line 36">
              <a:extLst>
                <a:ext uri="{FF2B5EF4-FFF2-40B4-BE49-F238E27FC236}">
                  <a16:creationId xmlns:a16="http://schemas.microsoft.com/office/drawing/2014/main" id="{12FF2288-6AC3-C352-416A-E68BF278A3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2112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03" name="Line 37">
              <a:extLst>
                <a:ext uri="{FF2B5EF4-FFF2-40B4-BE49-F238E27FC236}">
                  <a16:creationId xmlns:a16="http://schemas.microsoft.com/office/drawing/2014/main" id="{F6BC406A-E0E2-40E7-B296-EBB2DF4D8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668" name="Group 38">
            <a:extLst>
              <a:ext uri="{FF2B5EF4-FFF2-40B4-BE49-F238E27FC236}">
                <a16:creationId xmlns:a16="http://schemas.microsoft.com/office/drawing/2014/main" id="{B6849A60-7C22-6755-402E-8AE8CB0E936D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3200400"/>
            <a:ext cx="1066800" cy="1219200"/>
            <a:chOff x="2880" y="2016"/>
            <a:chExt cx="480" cy="864"/>
          </a:xfrm>
        </p:grpSpPr>
        <p:sp>
          <p:nvSpPr>
            <p:cNvPr id="27700" name="Line 39">
              <a:extLst>
                <a:ext uri="{FF2B5EF4-FFF2-40B4-BE49-F238E27FC236}">
                  <a16:creationId xmlns:a16="http://schemas.microsoft.com/office/drawing/2014/main" id="{053C8EA7-CD64-9B8F-25E1-F7E4DE9B3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016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01" name="Line 40">
              <a:extLst>
                <a:ext uri="{FF2B5EF4-FFF2-40B4-BE49-F238E27FC236}">
                  <a16:creationId xmlns:a16="http://schemas.microsoft.com/office/drawing/2014/main" id="{66A18418-C28D-B354-667D-CEE19FF6D4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016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669" name="Group 41">
            <a:extLst>
              <a:ext uri="{FF2B5EF4-FFF2-40B4-BE49-F238E27FC236}">
                <a16:creationId xmlns:a16="http://schemas.microsoft.com/office/drawing/2014/main" id="{81757C05-3A7F-521C-B7C1-138428C8696B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5486400"/>
            <a:ext cx="1066800" cy="457200"/>
            <a:chOff x="3360" y="3552"/>
            <a:chExt cx="768" cy="288"/>
          </a:xfrm>
        </p:grpSpPr>
        <p:sp>
          <p:nvSpPr>
            <p:cNvPr id="27698" name="Line 42">
              <a:extLst>
                <a:ext uri="{FF2B5EF4-FFF2-40B4-BE49-F238E27FC236}">
                  <a16:creationId xmlns:a16="http://schemas.microsoft.com/office/drawing/2014/main" id="{6A8AA88A-3F37-B58F-4180-3D500D0992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840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99" name="Line 43">
              <a:extLst>
                <a:ext uri="{FF2B5EF4-FFF2-40B4-BE49-F238E27FC236}">
                  <a16:creationId xmlns:a16="http://schemas.microsoft.com/office/drawing/2014/main" id="{C015B23D-CE9F-2944-077F-05DC1C21E7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35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670" name="Group 44">
            <a:extLst>
              <a:ext uri="{FF2B5EF4-FFF2-40B4-BE49-F238E27FC236}">
                <a16:creationId xmlns:a16="http://schemas.microsoft.com/office/drawing/2014/main" id="{88521718-0E06-5499-4387-0ED332FB747A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7772400" y="4953000"/>
            <a:ext cx="762000" cy="304800"/>
            <a:chOff x="3360" y="3552"/>
            <a:chExt cx="768" cy="288"/>
          </a:xfrm>
        </p:grpSpPr>
        <p:sp>
          <p:nvSpPr>
            <p:cNvPr id="27696" name="Line 45">
              <a:extLst>
                <a:ext uri="{FF2B5EF4-FFF2-40B4-BE49-F238E27FC236}">
                  <a16:creationId xmlns:a16="http://schemas.microsoft.com/office/drawing/2014/main" id="{62E4C11D-73EB-8426-F96C-6A0CD845EE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840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97" name="Line 46">
              <a:extLst>
                <a:ext uri="{FF2B5EF4-FFF2-40B4-BE49-F238E27FC236}">
                  <a16:creationId xmlns:a16="http://schemas.microsoft.com/office/drawing/2014/main" id="{E39507D0-042B-3C90-10C0-E179B4DA8D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35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671" name="Group 47">
            <a:extLst>
              <a:ext uri="{FF2B5EF4-FFF2-40B4-BE49-F238E27FC236}">
                <a16:creationId xmlns:a16="http://schemas.microsoft.com/office/drawing/2014/main" id="{6C1778B2-FD36-F083-BDD1-BB6F900223FA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4343400"/>
            <a:ext cx="304800" cy="609600"/>
            <a:chOff x="2640" y="2832"/>
            <a:chExt cx="336" cy="384"/>
          </a:xfrm>
        </p:grpSpPr>
        <p:sp>
          <p:nvSpPr>
            <p:cNvPr id="27694" name="Line 48">
              <a:extLst>
                <a:ext uri="{FF2B5EF4-FFF2-40B4-BE49-F238E27FC236}">
                  <a16:creationId xmlns:a16="http://schemas.microsoft.com/office/drawing/2014/main" id="{FF6B29CA-CF13-451C-737F-A93EEE2BC4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40" y="283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95" name="Line 49">
              <a:extLst>
                <a:ext uri="{FF2B5EF4-FFF2-40B4-BE49-F238E27FC236}">
                  <a16:creationId xmlns:a16="http://schemas.microsoft.com/office/drawing/2014/main" id="{CD6326DA-CAEC-FE9B-29FE-B7E9C82D8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21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672" name="Group 50">
            <a:extLst>
              <a:ext uri="{FF2B5EF4-FFF2-40B4-BE49-F238E27FC236}">
                <a16:creationId xmlns:a16="http://schemas.microsoft.com/office/drawing/2014/main" id="{C2435D0C-3279-DD65-5EAA-04BBA2DAAE0D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2895600"/>
            <a:ext cx="838200" cy="304800"/>
            <a:chOff x="2640" y="2832"/>
            <a:chExt cx="336" cy="384"/>
          </a:xfrm>
        </p:grpSpPr>
        <p:sp>
          <p:nvSpPr>
            <p:cNvPr id="27692" name="Line 51">
              <a:extLst>
                <a:ext uri="{FF2B5EF4-FFF2-40B4-BE49-F238E27FC236}">
                  <a16:creationId xmlns:a16="http://schemas.microsoft.com/office/drawing/2014/main" id="{66FCA516-33BB-1C9C-8A48-FD3E18B8E8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40" y="283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93" name="Line 52">
              <a:extLst>
                <a:ext uri="{FF2B5EF4-FFF2-40B4-BE49-F238E27FC236}">
                  <a16:creationId xmlns:a16="http://schemas.microsoft.com/office/drawing/2014/main" id="{A8DEA60C-D004-8246-C900-4880150BB4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21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673" name="Group 53">
            <a:extLst>
              <a:ext uri="{FF2B5EF4-FFF2-40B4-BE49-F238E27FC236}">
                <a16:creationId xmlns:a16="http://schemas.microsoft.com/office/drawing/2014/main" id="{9C1DBC74-D701-861D-9E1D-38BEFC06FD83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1981200"/>
            <a:ext cx="2057400" cy="685800"/>
            <a:chOff x="1296" y="2736"/>
            <a:chExt cx="1296" cy="432"/>
          </a:xfrm>
        </p:grpSpPr>
        <p:sp>
          <p:nvSpPr>
            <p:cNvPr id="27689" name="Rectangle 54">
              <a:extLst>
                <a:ext uri="{FF2B5EF4-FFF2-40B4-BE49-F238E27FC236}">
                  <a16:creationId xmlns:a16="http://schemas.microsoft.com/office/drawing/2014/main" id="{4B0DF8F5-6C27-0EBF-E0BD-5D3F13E72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736"/>
              <a:ext cx="240" cy="432"/>
            </a:xfrm>
            <a:prstGeom prst="rect">
              <a:avLst/>
            </a:prstGeom>
            <a:solidFill>
              <a:srgbClr val="8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90" name="Rectangle 55">
              <a:extLst>
                <a:ext uri="{FF2B5EF4-FFF2-40B4-BE49-F238E27FC236}">
                  <a16:creationId xmlns:a16="http://schemas.microsoft.com/office/drawing/2014/main" id="{B1FDDF07-C201-94C2-F5BB-7D50FDFA9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736"/>
              <a:ext cx="1056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600">
                  <a:solidFill>
                    <a:schemeClr val="bg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200">
                  <a:solidFill>
                    <a:schemeClr val="bg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800">
                  <a:solidFill>
                    <a:schemeClr val="bg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bg1"/>
                  </a:solidFill>
                  <a:latin typeface="Tahoma" panose="020B060403050404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0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Monthly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0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Acct Stmt</a:t>
              </a:r>
            </a:p>
          </p:txBody>
        </p:sp>
        <p:sp>
          <p:nvSpPr>
            <p:cNvPr id="27691" name="Line 56">
              <a:extLst>
                <a:ext uri="{FF2B5EF4-FFF2-40B4-BE49-F238E27FC236}">
                  <a16:creationId xmlns:a16="http://schemas.microsoft.com/office/drawing/2014/main" id="{B2033089-A336-1A9B-3794-CB766C7ECB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736"/>
              <a:ext cx="0" cy="4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674" name="Group 57">
            <a:extLst>
              <a:ext uri="{FF2B5EF4-FFF2-40B4-BE49-F238E27FC236}">
                <a16:creationId xmlns:a16="http://schemas.microsoft.com/office/drawing/2014/main" id="{82FD4B3B-734A-A2F1-0A09-98869264826D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1371600"/>
            <a:ext cx="3200400" cy="609600"/>
            <a:chOff x="624" y="960"/>
            <a:chExt cx="1968" cy="384"/>
          </a:xfrm>
        </p:grpSpPr>
        <p:sp>
          <p:nvSpPr>
            <p:cNvPr id="27686" name="Line 58">
              <a:extLst>
                <a:ext uri="{FF2B5EF4-FFF2-40B4-BE49-F238E27FC236}">
                  <a16:creationId xmlns:a16="http://schemas.microsoft.com/office/drawing/2014/main" id="{E8E30BEC-3DD0-82D4-E418-2FA9FF738E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96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87" name="Line 59">
              <a:extLst>
                <a:ext uri="{FF2B5EF4-FFF2-40B4-BE49-F238E27FC236}">
                  <a16:creationId xmlns:a16="http://schemas.microsoft.com/office/drawing/2014/main" id="{03E82EF6-4ED2-2ECC-A84C-5E10CEBB73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960"/>
              <a:ext cx="19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88" name="Line 60">
              <a:extLst>
                <a:ext uri="{FF2B5EF4-FFF2-40B4-BE49-F238E27FC236}">
                  <a16:creationId xmlns:a16="http://schemas.microsoft.com/office/drawing/2014/main" id="{C63F3073-9F78-2B35-AAEC-DF7C3EA720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96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675" name="Group 61">
            <a:extLst>
              <a:ext uri="{FF2B5EF4-FFF2-40B4-BE49-F238E27FC236}">
                <a16:creationId xmlns:a16="http://schemas.microsoft.com/office/drawing/2014/main" id="{6A9DBDCD-89EF-2A1A-0596-EDE665EB5795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1600200"/>
            <a:ext cx="1752600" cy="381000"/>
            <a:chOff x="1056" y="1104"/>
            <a:chExt cx="1104" cy="240"/>
          </a:xfrm>
        </p:grpSpPr>
        <p:sp>
          <p:nvSpPr>
            <p:cNvPr id="27683" name="Line 62">
              <a:extLst>
                <a:ext uri="{FF2B5EF4-FFF2-40B4-BE49-F238E27FC236}">
                  <a16:creationId xmlns:a16="http://schemas.microsoft.com/office/drawing/2014/main" id="{B4749586-6549-30EC-869F-4D8FFD7993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110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84" name="Line 63">
              <a:extLst>
                <a:ext uri="{FF2B5EF4-FFF2-40B4-BE49-F238E27FC236}">
                  <a16:creationId xmlns:a16="http://schemas.microsoft.com/office/drawing/2014/main" id="{B2AB4920-3B95-4943-4854-3FBE57402B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1104"/>
              <a:ext cx="11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85" name="Line 64">
              <a:extLst>
                <a:ext uri="{FF2B5EF4-FFF2-40B4-BE49-F238E27FC236}">
                  <a16:creationId xmlns:a16="http://schemas.microsoft.com/office/drawing/2014/main" id="{92656CEE-42A8-5AB0-DD09-1CD590C80C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04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676" name="Group 65">
            <a:extLst>
              <a:ext uri="{FF2B5EF4-FFF2-40B4-BE49-F238E27FC236}">
                <a16:creationId xmlns:a16="http://schemas.microsoft.com/office/drawing/2014/main" id="{93CD47B9-C34C-2471-CD3A-4900C1BCC3E4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895600"/>
            <a:ext cx="1066800" cy="152400"/>
            <a:chOff x="2880" y="1920"/>
            <a:chExt cx="528" cy="96"/>
          </a:xfrm>
        </p:grpSpPr>
        <p:sp>
          <p:nvSpPr>
            <p:cNvPr id="27681" name="Line 66">
              <a:extLst>
                <a:ext uri="{FF2B5EF4-FFF2-40B4-BE49-F238E27FC236}">
                  <a16:creationId xmlns:a16="http://schemas.microsoft.com/office/drawing/2014/main" id="{3B0B7C4C-BA63-D681-9D46-2F782165CF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920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82" name="Line 67">
              <a:extLst>
                <a:ext uri="{FF2B5EF4-FFF2-40B4-BE49-F238E27FC236}">
                  <a16:creationId xmlns:a16="http://schemas.microsoft.com/office/drawing/2014/main" id="{2DABCEC6-F9C2-BB61-0583-8C96BFBE34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2016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677" name="Group 68">
            <a:extLst>
              <a:ext uri="{FF2B5EF4-FFF2-40B4-BE49-F238E27FC236}">
                <a16:creationId xmlns:a16="http://schemas.microsoft.com/office/drawing/2014/main" id="{3CDBD666-F44E-ADAC-FD72-B1D0AFF8307E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2895600"/>
            <a:ext cx="457200" cy="990600"/>
            <a:chOff x="3744" y="1920"/>
            <a:chExt cx="288" cy="624"/>
          </a:xfrm>
        </p:grpSpPr>
        <p:sp>
          <p:nvSpPr>
            <p:cNvPr id="27679" name="Line 69">
              <a:extLst>
                <a:ext uri="{FF2B5EF4-FFF2-40B4-BE49-F238E27FC236}">
                  <a16:creationId xmlns:a16="http://schemas.microsoft.com/office/drawing/2014/main" id="{6D985E50-8F68-5FDC-3E6A-6A7A41610E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254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80" name="Line 70">
              <a:extLst>
                <a:ext uri="{FF2B5EF4-FFF2-40B4-BE49-F238E27FC236}">
                  <a16:creationId xmlns:a16="http://schemas.microsoft.com/office/drawing/2014/main" id="{AFCC813B-DAC8-171A-5079-9C81BBA5A0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1920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678" name="Line 71">
            <a:extLst>
              <a:ext uri="{FF2B5EF4-FFF2-40B4-BE49-F238E27FC236}">
                <a16:creationId xmlns:a16="http://schemas.microsoft.com/office/drawing/2014/main" id="{C7E40E03-4C44-EF4E-F843-C73A8525FF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77200" y="23622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EB98109-E077-D16B-F2FA-D45DFAFD4E6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971800"/>
            <a:ext cx="7772400" cy="1143000"/>
          </a:xfrm>
        </p:spPr>
        <p:txBody>
          <a:bodyPr anchor="ctr"/>
          <a:lstStyle/>
          <a:p>
            <a:pPr eaLnBrk="1" hangingPunct="1"/>
            <a:r>
              <a:rPr lang="en-US" altLang="en-US" sz="4400"/>
              <a:t>What to Show?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5548000-26D6-E13C-4BD8-4A2A2E1000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819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Levels of Abstraction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g">
  <a:themeElements>
    <a:clrScheme name="bg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Blank Presentation">
  <a:themeElements>
    <a:clrScheme name="Blank Presentatio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129</Words>
  <Application>Microsoft Office PowerPoint</Application>
  <PresentationFormat>Widescreen</PresentationFormat>
  <Paragraphs>46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Tahoma</vt:lpstr>
      <vt:lpstr>Times New Roman</vt:lpstr>
      <vt:lpstr>bg</vt:lpstr>
      <vt:lpstr>3_Blank Presentation</vt:lpstr>
      <vt:lpstr>Practical Lecture</vt:lpstr>
      <vt:lpstr>Data Flow Diagrams</vt:lpstr>
      <vt:lpstr>DFD The Notation</vt:lpstr>
      <vt:lpstr>DFD - The Notation</vt:lpstr>
      <vt:lpstr>DFD versus Flow Charts</vt:lpstr>
      <vt:lpstr>DFD versus Flow Charts</vt:lpstr>
      <vt:lpstr>DFD Example</vt:lpstr>
      <vt:lpstr>What to Show?</vt:lpstr>
      <vt:lpstr>Levels of Abstraction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Flow Diagrams</dc:title>
  <dc:creator>TaiMur Rana Khan</dc:creator>
  <cp:lastModifiedBy>Rana TaiMur Khan</cp:lastModifiedBy>
  <cp:revision>2</cp:revision>
  <dcterms:created xsi:type="dcterms:W3CDTF">2023-12-31T12:12:26Z</dcterms:created>
  <dcterms:modified xsi:type="dcterms:W3CDTF">2024-01-01T14:56:57Z</dcterms:modified>
</cp:coreProperties>
</file>