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352E6-CBAB-441C-B837-133168154A57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F81FE-29C5-477E-8910-97202A354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50021"/>
                </a:solidFill>
                <a:latin typeface="Estrangelo Edessa" pitchFamily="66" charset="0"/>
                <a:cs typeface="Estrangelo Edessa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C354B89-9EBF-4F95-A17D-DF0FC5E5FA2D}" type="datetime1">
              <a:rPr lang="en-US" smtClean="0"/>
              <a:t>12/19/2012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Asma Sajid: CCSIS, GCUF.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6E44C21-4D54-4071-89D9-5A4BCC1B9E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A9D2-E08D-4CB5-8E8C-9B3A309B423B}" type="datetime1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Sajid: CCSIS, GCUF.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C21-4D54-4071-89D9-5A4BCC1B9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F383-678C-48AB-9B21-6A1FE3742AE8}" type="datetime1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Sajid: CCSIS, GCUF.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C21-4D54-4071-89D9-5A4BCC1B9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838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Berlin Sans FB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01000" cy="4419600"/>
          </a:xfrm>
        </p:spPr>
        <p:txBody>
          <a:bodyPr/>
          <a:lstStyle>
            <a:lvl1pPr>
              <a:buClrTx/>
              <a:defRPr b="1">
                <a:latin typeface="Estrangelo Edessa" pitchFamily="66" charset="0"/>
                <a:cs typeface="Estrangelo Edessa" pitchFamily="66" charset="0"/>
              </a:defRPr>
            </a:lvl1pPr>
            <a:lvl2pPr marL="640080" indent="-274320">
              <a:buClr>
                <a:srgbClr val="A50021"/>
              </a:buClr>
              <a:buFont typeface="Wingdings 2" pitchFamily="18" charset="2"/>
              <a:buChar char=""/>
              <a:defRPr>
                <a:solidFill>
                  <a:srgbClr val="C00000"/>
                </a:solidFill>
                <a:latin typeface="Gisha" pitchFamily="34" charset="-79"/>
                <a:cs typeface="Gisha" pitchFamily="34" charset="-79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AD8E-35A2-457D-AC48-8287D53D3166}" type="datetime1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Asma Sajid: CCSIS, GCUF.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66E44C21-4D54-4071-89D9-5A4BCC1B9E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8CC4-AF6B-47CC-843D-2C8B841EE7CF}" type="datetime1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Sajid: CCSIS, GCUF.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C21-4D54-4071-89D9-5A4BCC1B9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CA34-DA7B-46BF-8E79-9AB91A439669}" type="datetime1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Sajid: CCSIS, GCUF.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C21-4D54-4071-89D9-5A4BCC1B9E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2D4E-F1D0-4AA6-9E07-E38D0A4DA9CB}" type="datetime1">
              <a:rPr lang="en-US" smtClean="0"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Sajid: CCSIS, GCUF.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C21-4D54-4071-89D9-5A4BCC1B9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0018-FF08-4812-B4A1-C0FCF16B7933}" type="datetime1">
              <a:rPr lang="en-US" smtClean="0"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Sajid: CCSIS, GCUF.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C21-4D54-4071-89D9-5A4BCC1B9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EACE-7284-4945-B911-BE607DFAEE24}" type="datetime1">
              <a:rPr lang="en-US" smtClean="0"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Sajid: CCSIS, GCUF.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C21-4D54-4071-89D9-5A4BCC1B9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6F93-ED81-469C-97E7-344C9F951FFF}" type="datetime1">
              <a:rPr lang="en-US" smtClean="0"/>
              <a:t>12/19/2012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C21-4D54-4071-89D9-5A4BCC1B9EF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Asma Sajid: CCSIS, GCUF.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6D1-8E8C-4654-9EBB-30339316E908}" type="datetime1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Asma Sajid: CCSIS, GCUF.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C21-4D54-4071-89D9-5A4BCC1B9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EB4660-78D4-45B2-A4A4-986EB147638C}" type="datetime1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Asma Sajid: CCSIS, GCUF.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6E44C21-4D54-4071-89D9-5A4BCC1B9E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1524000"/>
            <a:ext cx="3313355" cy="2734236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PHP</a:t>
            </a:r>
            <a:r>
              <a:rPr lang="en-US" sz="6000" dirty="0" smtClean="0"/>
              <a:t> Session Handling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Asma Sajid: CCSIS, GCUF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C21-4D54-4071-89D9-5A4BCC1B9EF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0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need Sessions?</a:t>
            </a:r>
          </a:p>
          <a:p>
            <a:pPr lvl="1"/>
            <a:r>
              <a:rPr lang="en-US" dirty="0"/>
              <a:t>When you get to a stage where your website need to pass along user data from one page to another, </a:t>
            </a:r>
            <a:r>
              <a:rPr lang="en-US" dirty="0" smtClean="0"/>
              <a:t>you might </a:t>
            </a:r>
            <a:r>
              <a:rPr lang="en-US" smtClean="0"/>
              <a:t>need sessions.</a:t>
            </a:r>
            <a:endParaRPr lang="en-US" dirty="0" smtClean="0"/>
          </a:p>
          <a:p>
            <a:r>
              <a:rPr lang="en-US" dirty="0"/>
              <a:t>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Sajid: CCSIS, GCUF.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C21-4D54-4071-89D9-5A4BCC1B9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3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</TotalTime>
  <Words>54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PHP Session Handling</vt:lpstr>
      <vt:lpstr>PHP Sessions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2012-12-19T18:33:25Z</dcterms:created>
  <dcterms:modified xsi:type="dcterms:W3CDTF">2012-12-19T18:56:29Z</dcterms:modified>
</cp:coreProperties>
</file>