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41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7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0C1CAD-147D-4C39-8C67-23797BB1E4B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02B5-468C-46CD-AF88-9E8CB0C3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3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67F4-8F0C-ADE0-6A49-ADD2503BE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45" y="2415238"/>
            <a:ext cx="10945309" cy="2027523"/>
          </a:xfrm>
        </p:spPr>
        <p:txBody>
          <a:bodyPr/>
          <a:lstStyle/>
          <a:p>
            <a:pPr algn="ctr"/>
            <a:r>
              <a:rPr lang="en-US" sz="6000" dirty="0"/>
              <a:t>CS4015 - Computer Networks</a:t>
            </a:r>
            <a:br>
              <a:rPr lang="en-US" sz="6000" dirty="0"/>
            </a:br>
            <a:r>
              <a:rPr lang="en-US" sz="6000" dirty="0"/>
              <a:t>Project Presentation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15F81B-93CD-DEDB-1A8D-008D37B8977C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5510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14357"/>
            <a:ext cx="9612037" cy="834544"/>
          </a:xfrm>
        </p:spPr>
        <p:txBody>
          <a:bodyPr/>
          <a:lstStyle/>
          <a:p>
            <a:r>
              <a:rPr lang="en-US" dirty="0"/>
              <a:t>Setting Up Wireless Router for VLAN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1628E-A461-FE1D-5FFE-3540D7A3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7" y="1891892"/>
            <a:ext cx="3412936" cy="3452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617DD-906B-DAA7-F2A1-E326776C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378" y="1891891"/>
            <a:ext cx="3445904" cy="3452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BB2E1-F3E3-5C2D-9F89-8690EFAD2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127" y="1891890"/>
            <a:ext cx="3385322" cy="345246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4EE39E2-009D-291A-23FC-1DFCB152550B}"/>
              </a:ext>
            </a:extLst>
          </p:cNvPr>
          <p:cNvSpPr txBox="1">
            <a:spLocks/>
          </p:cNvSpPr>
          <p:nvPr/>
        </p:nvSpPr>
        <p:spPr>
          <a:xfrm>
            <a:off x="10444006" y="526974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2220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07824"/>
            <a:ext cx="9612037" cy="834544"/>
          </a:xfrm>
        </p:spPr>
        <p:txBody>
          <a:bodyPr/>
          <a:lstStyle/>
          <a:p>
            <a:r>
              <a:rPr lang="en-US" dirty="0"/>
              <a:t>VLAN 2: Setting Up Server and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368"/>
            <a:ext cx="8946541" cy="1313896"/>
          </a:xfrm>
        </p:spPr>
        <p:txBody>
          <a:bodyPr>
            <a:normAutofit/>
          </a:bodyPr>
          <a:lstStyle/>
          <a:p>
            <a:r>
              <a:rPr lang="en-US" sz="2500" dirty="0"/>
              <a:t>In VLAN 2, we just have to connect the PC and Server to the Multilayer Switch and open the option of DHCP IP Address.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632B8-2BEB-AEF1-C18E-2A2E29AE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08" y="3053753"/>
            <a:ext cx="2965142" cy="2982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18E06-7062-CC1E-EEFC-DAF2C0E9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3753"/>
            <a:ext cx="2965142" cy="30107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EBBDF20-9413-7132-3295-BEAA115109C2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942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03" y="1122003"/>
            <a:ext cx="10544191" cy="834544"/>
          </a:xfrm>
        </p:spPr>
        <p:txBody>
          <a:bodyPr/>
          <a:lstStyle/>
          <a:p>
            <a:r>
              <a:rPr lang="en-US" dirty="0"/>
              <a:t>VLAN 3: Setting Up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5" y="1864311"/>
            <a:ext cx="8946541" cy="1411549"/>
          </a:xfrm>
        </p:spPr>
        <p:txBody>
          <a:bodyPr>
            <a:normAutofit/>
          </a:bodyPr>
          <a:lstStyle/>
          <a:p>
            <a:r>
              <a:rPr lang="en-US" sz="2500" dirty="0"/>
              <a:t>For the wireless access point, we configure its port.</a:t>
            </a:r>
          </a:p>
          <a:p>
            <a:r>
              <a:rPr lang="en-US" sz="2500" dirty="0"/>
              <a:t>We add the options we need, like WEP key, channel amount etc.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72307-779A-0A87-6E89-7402192A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92" y="3275860"/>
            <a:ext cx="4816014" cy="28290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AC8212-A7BB-3474-4E5F-2DF74589A0CB}"/>
              </a:ext>
            </a:extLst>
          </p:cNvPr>
          <p:cNvSpPr txBox="1">
            <a:spLocks/>
          </p:cNvSpPr>
          <p:nvPr/>
        </p:nvSpPr>
        <p:spPr>
          <a:xfrm>
            <a:off x="10431261" y="523782"/>
            <a:ext cx="612561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4902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04" y="1334567"/>
            <a:ext cx="8080399" cy="834544"/>
          </a:xfrm>
        </p:spPr>
        <p:txBody>
          <a:bodyPr/>
          <a:lstStyle/>
          <a:p>
            <a:r>
              <a:rPr lang="en-US" dirty="0"/>
              <a:t>VLAN 3: Setting Up the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04" y="2523477"/>
            <a:ext cx="9256928" cy="2166152"/>
          </a:xfrm>
        </p:spPr>
        <p:txBody>
          <a:bodyPr>
            <a:normAutofit/>
          </a:bodyPr>
          <a:lstStyle/>
          <a:p>
            <a:r>
              <a:rPr lang="en-US" sz="2500" dirty="0"/>
              <a:t>For the laptop, we go to the wireless configuration, and choose the SSID of the wireless network of the wireless access point.</a:t>
            </a:r>
          </a:p>
          <a:p>
            <a:endParaRPr lang="en-US" sz="1200" dirty="0"/>
          </a:p>
          <a:p>
            <a:r>
              <a:rPr lang="en-US" sz="2500" dirty="0"/>
              <a:t>Next, we add the WEP key for authentication purposes.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0D4C5B-66E2-F6C1-ABA5-C8EF7CFAB559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5654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46" y="913322"/>
            <a:ext cx="8080399" cy="834544"/>
          </a:xfrm>
        </p:spPr>
        <p:txBody>
          <a:bodyPr/>
          <a:lstStyle/>
          <a:p>
            <a:r>
              <a:rPr lang="en-US" dirty="0"/>
              <a:t>VLAN 3: Setting Up the Laptop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E446-FFB3-5DD2-C2E6-9D89ED61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1" y="2138366"/>
            <a:ext cx="3489469" cy="3562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F5BBF-46E3-F5CC-B4D0-1C6E5466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94" y="2138366"/>
            <a:ext cx="3505569" cy="356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D9D3B-C918-326C-E333-08E879E4F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57" y="2138366"/>
            <a:ext cx="3562504" cy="356250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3BA87D6-F9E6-1C47-2247-DC214B7DA013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5385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04" y="1334567"/>
            <a:ext cx="9465315" cy="834544"/>
          </a:xfrm>
        </p:spPr>
        <p:txBody>
          <a:bodyPr/>
          <a:lstStyle/>
          <a:p>
            <a:r>
              <a:rPr lang="en-US" dirty="0"/>
              <a:t>VLAN 3: Setting Up the Smartphone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03" y="2523477"/>
            <a:ext cx="10388593" cy="2166152"/>
          </a:xfrm>
        </p:spPr>
        <p:txBody>
          <a:bodyPr>
            <a:normAutofit/>
          </a:bodyPr>
          <a:lstStyle/>
          <a:p>
            <a:r>
              <a:rPr lang="en-US" sz="2500" dirty="0"/>
              <a:t>For the smartphone, we similarly go to the wireless configuration, and choose the SSID of the wireless network of the wireless access point.</a:t>
            </a:r>
          </a:p>
          <a:p>
            <a:endParaRPr lang="en-US" sz="1200" dirty="0"/>
          </a:p>
          <a:p>
            <a:r>
              <a:rPr lang="en-US" sz="2500" dirty="0"/>
              <a:t>We also add the WEP key for authentication purposes.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C36B17-AC67-82C5-7F1C-6B6D482C9B8C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3409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04" y="1334567"/>
            <a:ext cx="9465315" cy="834544"/>
          </a:xfrm>
        </p:spPr>
        <p:txBody>
          <a:bodyPr/>
          <a:lstStyle/>
          <a:p>
            <a:r>
              <a:rPr lang="en-US" dirty="0"/>
              <a:t>VLAN 3: Setting Up the Smartphone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925C8-7D9A-24B3-7863-66A1FA13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11" y="2451517"/>
            <a:ext cx="4447025" cy="3071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D5231-68CC-6738-B15C-FAF7B909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62" y="2806695"/>
            <a:ext cx="4240727" cy="236155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CD3EC69-8179-4DBC-2A1B-63EA10B11211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5539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53" y="1299056"/>
            <a:ext cx="11223094" cy="834544"/>
          </a:xfrm>
        </p:spPr>
        <p:txBody>
          <a:bodyPr/>
          <a:lstStyle/>
          <a:p>
            <a:r>
              <a:rPr lang="en-US" dirty="0"/>
              <a:t>Checking the Network By Sending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03" y="2523477"/>
            <a:ext cx="10388593" cy="2166152"/>
          </a:xfrm>
        </p:spPr>
        <p:txBody>
          <a:bodyPr>
            <a:normAutofit/>
          </a:bodyPr>
          <a:lstStyle/>
          <a:p>
            <a:r>
              <a:rPr lang="en-US" sz="2500" dirty="0"/>
              <a:t>After we have completely configured all parts of the network, we try to check its functionality through sending packets from one device to another.</a:t>
            </a:r>
          </a:p>
          <a:p>
            <a:endParaRPr lang="en-US" sz="1200" dirty="0"/>
          </a:p>
          <a:p>
            <a:r>
              <a:rPr lang="en-US" sz="2500" dirty="0"/>
              <a:t>We send packets in Simulation and in Real-Time.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C1DA6B-5566-22A2-8F52-11AD3FD0C985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0200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53" y="1299056"/>
            <a:ext cx="11223094" cy="834544"/>
          </a:xfrm>
        </p:spPr>
        <p:txBody>
          <a:bodyPr/>
          <a:lstStyle/>
          <a:p>
            <a:r>
              <a:rPr lang="en-US" dirty="0"/>
              <a:t>Checking the Network By Sending Packets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8AB28-C071-139B-B358-079259D0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01" y="2997727"/>
            <a:ext cx="4782953" cy="1824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0A815-9C6F-D5A9-969D-D2852ABD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453" y="2260568"/>
            <a:ext cx="2962612" cy="32983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9D75BF-C5D6-F15D-BCFD-6A2EC6345BE0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1255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03" y="881806"/>
            <a:ext cx="3144414" cy="83454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03" y="1930195"/>
            <a:ext cx="10388593" cy="3957222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We have created a network in Cisco Packet Tracer.</a:t>
            </a:r>
          </a:p>
          <a:p>
            <a:endParaRPr lang="en-US" sz="1200" dirty="0"/>
          </a:p>
          <a:p>
            <a:r>
              <a:rPr lang="en-US" sz="2500" dirty="0"/>
              <a:t>This network uses the concepts of wireless networking, multilayer switching, and DHCP IP Addressing.</a:t>
            </a:r>
          </a:p>
          <a:p>
            <a:endParaRPr lang="en-US" sz="1200" dirty="0"/>
          </a:p>
          <a:p>
            <a:r>
              <a:rPr lang="en-US" sz="2500" dirty="0"/>
              <a:t>We have learned how to connect devices wirelessly, and how to assign IP Addresses automatically to end devices.</a:t>
            </a:r>
          </a:p>
          <a:p>
            <a:endParaRPr lang="en-US" sz="1200" dirty="0"/>
          </a:p>
          <a:p>
            <a:r>
              <a:rPr lang="en-US" sz="2500" dirty="0"/>
              <a:t>We have also learned how to make the network secure when wirelessly connecting devices.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E0A7C4-BE07-2EA7-96E7-BE8DC1B183A4}"/>
              </a:ext>
            </a:extLst>
          </p:cNvPr>
          <p:cNvSpPr txBox="1">
            <a:spLocks/>
          </p:cNvSpPr>
          <p:nvPr/>
        </p:nvSpPr>
        <p:spPr>
          <a:xfrm>
            <a:off x="10438119" y="481799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479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04AC-6453-DA08-B170-05B28EE9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58" y="371339"/>
            <a:ext cx="3410984" cy="736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5C37-3783-6FBD-391F-16558F41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58" y="1259150"/>
            <a:ext cx="9603158" cy="5237869"/>
          </a:xfrm>
        </p:spPr>
        <p:txBody>
          <a:bodyPr>
            <a:normAutofit/>
          </a:bodyPr>
          <a:lstStyle/>
          <a:p>
            <a:r>
              <a:rPr lang="en-US" sz="2500" dirty="0"/>
              <a:t>The title of our project is “</a:t>
            </a:r>
            <a:r>
              <a:rPr lang="en-US" sz="25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a Hybrid Computer Network Topology with VLAN</a:t>
            </a:r>
            <a:r>
              <a:rPr lang="en-US" sz="25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en-US" sz="2500" dirty="0"/>
              <a:t>”.</a:t>
            </a:r>
          </a:p>
          <a:p>
            <a:endParaRPr lang="en-US" sz="800" dirty="0"/>
          </a:p>
          <a:p>
            <a:r>
              <a:rPr lang="en-US" sz="2500" dirty="0"/>
              <a:t>The aim is to design and implement a network topology for a medium-sized company that has different departments requiring both wired and wireless connections.</a:t>
            </a:r>
          </a:p>
          <a:p>
            <a:endParaRPr lang="en-US" sz="800" dirty="0"/>
          </a:p>
          <a:p>
            <a:r>
              <a:rPr lang="en-US" sz="2500" dirty="0"/>
              <a:t>The network has data security, manages traffic efficiently, and is scalable for future expansions.</a:t>
            </a:r>
          </a:p>
          <a:p>
            <a:endParaRPr lang="en-US" sz="800" dirty="0"/>
          </a:p>
          <a:p>
            <a:r>
              <a:rPr lang="en-US" sz="2500" dirty="0"/>
              <a:t>We have employed a combination of switches, routers, access points, and PCs to create a hybrid topology integrating VLANs for enhanced security and efficiency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E9768F-A982-8388-3334-53C54E741E29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157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580-AEBE-D113-100F-D5B9DB27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367" y="2940706"/>
            <a:ext cx="3863266" cy="976588"/>
          </a:xfrm>
        </p:spPr>
        <p:txBody>
          <a:bodyPr/>
          <a:lstStyle/>
          <a:p>
            <a:pPr algn="ctr"/>
            <a:r>
              <a:rPr lang="en-US" sz="5500" dirty="0"/>
              <a:t>Thank You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56A989-29A1-0BC9-4754-59192A33A67F}"/>
              </a:ext>
            </a:extLst>
          </p:cNvPr>
          <p:cNvSpPr txBox="1">
            <a:spLocks/>
          </p:cNvSpPr>
          <p:nvPr/>
        </p:nvSpPr>
        <p:spPr>
          <a:xfrm>
            <a:off x="10466694" y="486562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442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04AC-6453-DA08-B170-05B28EE9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80" y="772336"/>
            <a:ext cx="4267678" cy="736890"/>
          </a:xfrm>
        </p:spPr>
        <p:txBody>
          <a:bodyPr/>
          <a:lstStyle/>
          <a:p>
            <a:r>
              <a:rPr lang="en-US" dirty="0"/>
              <a:t>Network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5C37-3783-6FBD-391F-16558F41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780" y="1873190"/>
            <a:ext cx="9603158" cy="3595456"/>
          </a:xfrm>
        </p:spPr>
        <p:txBody>
          <a:bodyPr>
            <a:normAutofit/>
          </a:bodyPr>
          <a:lstStyle/>
          <a:p>
            <a:r>
              <a:rPr lang="en-US" sz="2500" dirty="0"/>
              <a:t>Our network mainly  has 3 VLANs, and a central </a:t>
            </a:r>
            <a:r>
              <a:rPr lang="en-US" sz="2500" b="1" i="1" dirty="0"/>
              <a:t>Multilayer Switch</a:t>
            </a:r>
            <a:r>
              <a:rPr lang="en-US" sz="2500" dirty="0"/>
              <a:t> that connects them.</a:t>
            </a:r>
          </a:p>
          <a:p>
            <a:endParaRPr lang="en-US" sz="800" dirty="0"/>
          </a:p>
          <a:p>
            <a:r>
              <a:rPr lang="en-US" sz="2500" b="1" i="1" dirty="0"/>
              <a:t>VLAN 1</a:t>
            </a:r>
            <a:r>
              <a:rPr lang="en-US" sz="2500" dirty="0"/>
              <a:t> consists of two PCs connected wirelessly through WRT300N Wireless Router.</a:t>
            </a:r>
          </a:p>
          <a:p>
            <a:endParaRPr lang="en-US" sz="800" dirty="0"/>
          </a:p>
          <a:p>
            <a:r>
              <a:rPr lang="en-US" sz="2500" b="1" i="1" dirty="0"/>
              <a:t>VLAN 2</a:t>
            </a:r>
            <a:r>
              <a:rPr lang="en-US" sz="2500" dirty="0"/>
              <a:t> has one PC connected via Ethernet cable ensuring high-speed data transfer for tasks requiring substantial bandwidth. We can say it is the Admin Side.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3E1D1B-DF31-9195-98EF-141E12EE9E15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9337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04AC-6453-DA08-B170-05B28EE9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25" y="1012034"/>
            <a:ext cx="4267678" cy="736890"/>
          </a:xfrm>
        </p:spPr>
        <p:txBody>
          <a:bodyPr/>
          <a:lstStyle/>
          <a:p>
            <a:r>
              <a:rPr lang="en-US" dirty="0"/>
              <a:t>Network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5C37-3783-6FBD-391F-16558F41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25" y="2077376"/>
            <a:ext cx="9603158" cy="2858609"/>
          </a:xfrm>
        </p:spPr>
        <p:txBody>
          <a:bodyPr>
            <a:normAutofit/>
          </a:bodyPr>
          <a:lstStyle/>
          <a:p>
            <a:r>
              <a:rPr lang="en-US" sz="2500" b="1" i="1" dirty="0"/>
              <a:t>VLAN 3</a:t>
            </a:r>
            <a:r>
              <a:rPr lang="en-US" sz="2500" dirty="0"/>
              <a:t> is designed for guests or mobile users connecting wirelessly through an Access Point.</a:t>
            </a:r>
          </a:p>
          <a:p>
            <a:endParaRPr lang="en-US" sz="1200" dirty="0"/>
          </a:p>
          <a:p>
            <a:r>
              <a:rPr lang="en-US" sz="2500" dirty="0"/>
              <a:t>A </a:t>
            </a:r>
            <a:r>
              <a:rPr lang="en-US" sz="2500" b="1" i="1" dirty="0"/>
              <a:t>3560 Multilayer Switch</a:t>
            </a:r>
            <a:r>
              <a:rPr lang="en-US" sz="2500" dirty="0"/>
              <a:t> is central in managing the traffic between different VLANs ensuring efficient data flow and security.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35E2C9-F3FC-D212-F5AD-A45F584406A8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4323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04AC-6453-DA08-B170-05B28EE9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53" y="594783"/>
            <a:ext cx="4995647" cy="736890"/>
          </a:xfrm>
        </p:spPr>
        <p:txBody>
          <a:bodyPr/>
          <a:lstStyle/>
          <a:p>
            <a:r>
              <a:rPr lang="en-US" dirty="0"/>
              <a:t>Topology Diagram</a:t>
            </a:r>
          </a:p>
        </p:txBody>
      </p:sp>
      <p:pic>
        <p:nvPicPr>
          <p:cNvPr id="5" name="Content Placeholder 4" descr="A computer network diagram with a few computers connected&#10;&#10;Description automatically generated with medium confidence">
            <a:extLst>
              <a:ext uri="{FF2B5EF4-FFF2-40B4-BE49-F238E27FC236}">
                <a16:creationId xmlns:a16="http://schemas.microsoft.com/office/drawing/2014/main" id="{5B5A07AE-8D21-F4FB-09B3-0D8CF3FDA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5" y="1681706"/>
            <a:ext cx="8789094" cy="4403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613810-FC0A-48CB-6353-742AE12023E0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2557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2315"/>
            <a:ext cx="7299404" cy="834544"/>
          </a:xfrm>
        </p:spPr>
        <p:txBody>
          <a:bodyPr/>
          <a:lstStyle/>
          <a:p>
            <a:r>
              <a:rPr lang="en-US" dirty="0"/>
              <a:t>Setting Up Multilayer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While setting up the multilayer switch, we have configured the VLAN names and IP Addresses.</a:t>
            </a:r>
          </a:p>
          <a:p>
            <a:endParaRPr lang="en-US" sz="1200" dirty="0"/>
          </a:p>
          <a:p>
            <a:r>
              <a:rPr lang="en-US" sz="2500" dirty="0"/>
              <a:t>We have also enabled DHCP IP Addressing so that the end devices can get their IP Addresses automatically.</a:t>
            </a:r>
          </a:p>
          <a:p>
            <a:endParaRPr lang="en-US" sz="1200" dirty="0"/>
          </a:p>
          <a:p>
            <a:r>
              <a:rPr lang="en-US" sz="2500" dirty="0"/>
              <a:t>We have also enabled DHCP IP Addressing so that the end devices can get their IP Addresses automatically.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45F964-C1F9-910D-EBF3-AA1146243A9F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029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60" y="1056399"/>
            <a:ext cx="7299404" cy="834544"/>
          </a:xfrm>
        </p:spPr>
        <p:txBody>
          <a:bodyPr/>
          <a:lstStyle/>
          <a:p>
            <a:r>
              <a:rPr lang="en-US" dirty="0"/>
              <a:t>Setting Up Multilayer Switch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D7B3B-4407-10F4-0372-F3B6E80F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60" y="2192890"/>
            <a:ext cx="3353278" cy="2472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467A5-5149-203B-8077-882DE0C6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66" y="2147331"/>
            <a:ext cx="2811029" cy="250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743F9F-3702-4ED3-EB41-FE2BE9141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423" y="2147329"/>
            <a:ext cx="2827215" cy="256334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5CDBEC-6DE0-FF0C-9D19-CB87741E8851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26375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14357"/>
            <a:ext cx="9612037" cy="834544"/>
          </a:xfrm>
        </p:spPr>
        <p:txBody>
          <a:bodyPr/>
          <a:lstStyle/>
          <a:p>
            <a:r>
              <a:rPr lang="en-US" dirty="0"/>
              <a:t>VLAN 1: Setting Up Wireless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3A0-51B6-3BF3-10A9-C6DE2D8C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 setting up the wireless router, first configure the network it will work on.</a:t>
            </a:r>
          </a:p>
          <a:p>
            <a:endParaRPr lang="en-US" sz="1200" dirty="0"/>
          </a:p>
          <a:p>
            <a:r>
              <a:rPr lang="en-US" sz="2500" dirty="0"/>
              <a:t>Next we set up the wireless settings as needed in the router, including the WEP key that the laptops connect through.</a:t>
            </a:r>
          </a:p>
          <a:p>
            <a:endParaRPr lang="en-US" sz="1200" dirty="0"/>
          </a:p>
          <a:p>
            <a:r>
              <a:rPr lang="en-US" sz="2500" dirty="0"/>
              <a:t>DHCP IP Addressing is also enabled here so that the end devices can get their IP Addresses automatically.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E649D6-EF08-C593-47D8-8B4537745312}"/>
              </a:ext>
            </a:extLst>
          </p:cNvPr>
          <p:cNvSpPr txBox="1">
            <a:spLocks/>
          </p:cNvSpPr>
          <p:nvPr/>
        </p:nvSpPr>
        <p:spPr>
          <a:xfrm>
            <a:off x="10452407" y="470516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83117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EB7-1E0E-7412-4EB2-47C09C8F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70" y="785019"/>
            <a:ext cx="9612037" cy="834544"/>
          </a:xfrm>
        </p:spPr>
        <p:txBody>
          <a:bodyPr/>
          <a:lstStyle/>
          <a:p>
            <a:r>
              <a:rPr lang="en-US" dirty="0"/>
              <a:t>Setting Up Wireless Router for VLAN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7CECE-0F45-BE38-2172-AB9ACA0A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70" y="1748901"/>
            <a:ext cx="6641459" cy="1640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B9270-A2B2-BD0F-FF2A-C8E972B5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44" y="3722914"/>
            <a:ext cx="6641459" cy="235894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7775F11-C938-49D9-EFC0-8B025D210535}"/>
              </a:ext>
            </a:extLst>
          </p:cNvPr>
          <p:cNvSpPr txBox="1">
            <a:spLocks/>
          </p:cNvSpPr>
          <p:nvPr/>
        </p:nvSpPr>
        <p:spPr>
          <a:xfrm>
            <a:off x="10411926" y="540627"/>
            <a:ext cx="644682" cy="48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7094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636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Ion</vt:lpstr>
      <vt:lpstr>CS4015 - Computer Networks Project Presentation</vt:lpstr>
      <vt:lpstr>Introduction</vt:lpstr>
      <vt:lpstr>Network Design</vt:lpstr>
      <vt:lpstr>Network Design</vt:lpstr>
      <vt:lpstr>Topology Diagram</vt:lpstr>
      <vt:lpstr>Setting Up Multilayer Switch</vt:lpstr>
      <vt:lpstr>Setting Up Multilayer Switch</vt:lpstr>
      <vt:lpstr>VLAN 1: Setting Up Wireless Router</vt:lpstr>
      <vt:lpstr>Setting Up Wireless Router for VLAN 1</vt:lpstr>
      <vt:lpstr>Setting Up Wireless Router for VLAN 1</vt:lpstr>
      <vt:lpstr>VLAN 2: Setting Up Server and PC</vt:lpstr>
      <vt:lpstr>VLAN 3: Setting Up Wireless Access Point</vt:lpstr>
      <vt:lpstr>VLAN 3: Setting Up the Laptop</vt:lpstr>
      <vt:lpstr>VLAN 3: Setting Up the Laptop</vt:lpstr>
      <vt:lpstr>VLAN 3: Setting Up the Smartphone</vt:lpstr>
      <vt:lpstr>VLAN 3: Setting Up the Smartphone</vt:lpstr>
      <vt:lpstr>Checking the Network By Sending Packets</vt:lpstr>
      <vt:lpstr>Checking the Network By Sending Packets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CS4015 - Computer Networks Project Presentation</dc:title>
  <dc:creator>Hamid</dc:creator>
  <cp:lastModifiedBy>Usman Malik</cp:lastModifiedBy>
  <cp:revision>59</cp:revision>
  <dcterms:created xsi:type="dcterms:W3CDTF">2024-01-08T02:28:48Z</dcterms:created>
  <dcterms:modified xsi:type="dcterms:W3CDTF">2024-11-01T16:25:44Z</dcterms:modified>
</cp:coreProperties>
</file>