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68" r:id="rId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5507259" val="976" rev64="64" revOS="3"/>
      <pr:smFileRevision xmlns:pr="smNativeData" dt="1605507259" val="101"/>
      <pr:guideOptions xmlns:pr="smNativeData" dt="1605507259" showGrid="1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>
        <p:scale>
          <a:sx n="110" d="100"/>
          <a:sy n="110" d="100"/>
        </p:scale>
        <p:origin x="1194" y="-55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7" d="100"/>
        <a:sy n="27" d="100"/>
      </p:scale>
      <p:origin x="0" y="0"/>
    </p:cViewPr>
  </p:sorterViewPr>
  <p:notesViewPr>
    <p:cSldViewPr>
      <p:cViewPr>
        <p:scale>
          <a:sx n="110" d="100"/>
          <a:sy n="110" d="100"/>
        </p:scale>
        <p:origin x="1194" y="-55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r+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8338C71-3FA5-667A-EB8B-C92FC2C51D9C}" type="datetime1">
              <a:t>10/15/2020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62FD43D-738B-7A22-C597-85779AD933D0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76522EC-A2AA-30D4-E4DD-54816C931201}" type="datetime1">
              <a:t>10/15/2020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493341-0F84-1CC5-CAF1-F9907DBF3CAC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8AFFDBE-F0B5-FA0B-FB17-065EB3590D53}" type="datetime1">
              <a:t>10/15/2020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FE1952-1C84-ABEF-CA46-EABA57083CBF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j2sp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gdm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8707C8D-C3B5-258A-FBC8-35DF32860D60}" type="datetime1">
              <a:t>10/15/2020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A70B0C-42A0-F2FD-EE1F-B4A8455118E1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Y2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z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395591-DFAB-6CA3-E581-29F61BCF137C}" type="datetime1">
              <a:t>10/15/2020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3C7A5DE-90BE-9253-F07F-6606EB310633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j2sp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E4998E6-A8E3-1C6E-ADF1-5E3BD6BF5B0B}" type="datetime1">
              <a:t>10/15/2020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B1CCC25-6BD6-493A-98A4-9D6F82EA6EC8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090C13B-75BD-C537-F328-83628F6605D6}" type="datetime1">
              <a:t>10/15/2020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2802399-D7BF-D5D5-F138-21806D760774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9D51521-6FF4-80E3-BA6D-99B65B234CCC}" type="datetime1">
              <a:t>10/15/2020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B6E3D5-9BEC-E315-A20E-6D40AD40543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A6279AF-E1A7-378F-E9DA-17DA37941F42}" type="datetime1">
              <a:t>10/15/2020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30A53CF-818E-5FA5-C0B2-77F01DFC3622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C5A041A-5481-0FF2-CFE2-A2A74AAC39F7}" type="datetime1">
              <a:t>10/15/2020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33C2E9C-D2EE-69D8-A084-248D60CA5671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uxiy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uxiyX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AEEFCC2-8CA7-BB0A-E956-7A5FB2181F2F}" type="datetime1">
              <a:t>10/15/2020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8BF5AB-E5A0-DE03-EE33-1356BB7D1846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uxiy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0M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M3w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B4F9CA9-E786-1A6A-C8F7-113FD2B93E44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2Nz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0IE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9A902CD-83D4-FCF4-9A11-75A14C5F6C2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5"/>
          <p:cNvSpPr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nI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NBsWAsMAAAAEAAAAAAAAAAAAAAAAAAAAAAAAAAeAAAAaAAAAAAAAAAAAAAAAAAAAAAAAAAAAAAAECcAABAnAAAAAAAAAAAAAAAAAAAAAAAAAAAAAAAAAAAAAAAAAAAAABQAAAAAAAAAwMD/AAAAAABkAAAAMgAAAAAAAABkAAAAAAAAAH9/fwAKAAAAHwAAAFQAAAAAAAAC////AQAAAAAAAAAAAAAAAAAAAAAAAAAAAAAAAAAAAAAAAAAAAAAAAn9/fwDn5uYDzMzMAMDA/wB/f38AAAAAAAAAAAAAAAAAAAAAAAAAAAAhAAAAGAAAABQAAAAKGQAAGAYAAMIzAACwIgAAAAAAACYAAAAIAAAA//////////8="/>
              </a:ext>
            </a:extLst>
          </p:cNvSpPr>
          <p:nvPr/>
        </p:nvSpPr>
        <p:spPr>
          <a:xfrm>
            <a:off x="4070350" y="990600"/>
            <a:ext cx="4343400" cy="4648200"/>
          </a:xfrm>
          <a:prstGeom prst="rect">
            <a:avLst/>
          </a:prstGeom>
          <a:solidFill>
            <a:schemeClr val="tx1"/>
          </a:solidFill>
          <a:ln w="1270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us" sz="1200" b="1">
              <a:solidFill>
                <a:srgbClr val="00000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CwUADI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LBQAH9/fwDn5uYDzMzMAMDA/wB/f38AAAAAAAAAAAAAAAAAAAAAAAAAAAAhAAAAGAAAABQAAACIHQAA6AgAAFgvAABYIAAAAAAAACYAAAAIAAAA//////////8="/>
              </a:ext>
            </a:extLst>
          </p:cNvSpPr>
          <p:nvPr/>
        </p:nvSpPr>
        <p:spPr>
          <a:xfrm>
            <a:off x="4800600" y="1447800"/>
            <a:ext cx="2895600" cy="3810000"/>
          </a:xfrm>
          <a:prstGeom prst="rect">
            <a:avLst/>
          </a:prstGeom>
          <a:noFill/>
          <a:ln w="127000" cap="flat" cmpd="sng" algn="ctr">
            <a:solidFill>
              <a:srgbClr val="00B05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us" sz="12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Rectangle4"/>
          <p:cNvSpPr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/AAADI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NBm6goMAAAAEAAAAAAAAAAAAAAAAAAAAAAAAAAeAAAAaAAAAAAAAAAAAAAAAAAAAAAAAAAAAAAAECcAABAnAAAAAAAAAAAAAAAAAAAAAAAAAAAAAAAAAAAAAAAAAAAAABQAAAAAAAAAwMD/AAAAAABkAAAAMgAAAAAAAABkAAAAAAAAAH9/fwAKAAAAHwAAAFQAAABEcsQF////AQAAAAAAAAAAAAAAAAAAAAAAAAAAAAAAAAAAAAAAAAAA/8AAAH9/fwDn5uYDzMzMAMDA/wB/f38AAAAAAAAAAAAAAAAAAAAAAAAAAAAhAAAAGAAAABQAAADwHgAAMAwAAPAtAAAQHQAAAAAAACYAAAAIAAAA//////////8="/>
              </a:ext>
            </a:extLst>
          </p:cNvSpPr>
          <p:nvPr/>
        </p:nvSpPr>
        <p:spPr>
          <a:xfrm>
            <a:off x="5029200" y="1981200"/>
            <a:ext cx="2438400" cy="2743200"/>
          </a:xfrm>
          <a:prstGeom prst="rect">
            <a:avLst/>
          </a:prstGeom>
          <a:noFill/>
          <a:ln w="127000" cap="flat" cmpd="sng" algn="ctr">
            <a:solidFill>
              <a:srgbClr val="FFC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us" sz="1200" b="1">
              <a:solidFill>
                <a:srgbClr val="FFC00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5" name="Textbox1"/>
          <p:cNvSpPr txBox="1">
            <a:extLst>
              <a:ext uri="smNativeData">
                <pr:smNativeData xmlns:pr="smNativeData" val="SMDATA_13_uxiyX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Pfz7g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gHwAAEA4AAHgtAAB2GwAAAAAAACYAAAAIAAAA//////////8="/>
              </a:ext>
            </a:extLst>
          </p:cNvSpPr>
          <p:nvPr/>
        </p:nvSpPr>
        <p:spPr>
          <a:xfrm>
            <a:off x="5181600" y="2286000"/>
            <a:ext cx="2209800" cy="21780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lang="en-us" sz="10400">
                <a:solidFill>
                  <a:schemeClr val="bg1"/>
                </a:solidFill>
                <a:latin typeface="Tostada" pitchFamily="1" charset="0"/>
                <a:ea typeface="Tostada" pitchFamily="1" charset="0"/>
                <a:cs typeface="Tostada" pitchFamily="1" charset="0"/>
              </a:defRPr>
            </a:pPr>
            <a:r>
              <a:rPr lang="en-us" sz="14400"/>
              <a:t>M</a:t>
            </a:r>
            <a:endParaRPr lang="en-us" sz="14400"/>
          </a:p>
        </p:txBody>
      </p:sp>
      <p:sp>
        <p:nvSpPr>
          <p:cNvPr id="6" name="Rectangle3"/>
          <p:cNvSpPr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8AAADI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FCwiQkMAAAAEAAAAAAAAAAAAAAAAAAAAAAAAAAeAAAAaAAAAAAAAAAAAAAAAAAAAAAAAAAAAAAAECcAABAnAAAAAAAAAAAAAAAAAAAAAAAAAAAAAAAAAAAAAAAAAAAAABQAAAAAAAAAwMD/AAAAAABkAAAAMgAAAAAAAABkAAAAAAAAAH9/fwAKAAAAHwAAAFQAAABEcsQF////AQAAAAAAAAAAAAAAAAAAAAAAAAAAAAAAAAAAAAAAAAAA/wAAAH9/fwDn5uYDzMzMAMDA/wB/f38AAAAAAAAAAAAAAAAAAAAAAAAAAAAhAAAAGAAAABQAAAC4GgAAgAcAACgyAABIIQAAAAAAACYAAAAIAAAA//////////8="/>
              </a:ext>
            </a:extLst>
          </p:cNvSpPr>
          <p:nvPr/>
        </p:nvSpPr>
        <p:spPr>
          <a:xfrm>
            <a:off x="4343400" y="1219200"/>
            <a:ext cx="3810000" cy="4191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us" sz="12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7" name="Rectangle2"/>
          <p:cNvSpPr>
            <a:extLst>
              <a:ext uri="smNativeData">
                <pr:smNativeData xmlns:pr="smNativeData" val="SMDATA_13_uxiyX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FGm+wDI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Uab7AH9/fwDn5uYDzMzMAMDA/wB/f38AAAAAAAAAAAAAAAAAAAAAAAAAAAAhAAAAGAAAABQAAAAgHAAAUAoAAMAwAADwHgAAAAAAACYAAAAIAAAA//////////8="/>
              </a:ext>
            </a:extLst>
          </p:cNvSpPr>
          <p:nvPr/>
        </p:nvSpPr>
        <p:spPr>
          <a:xfrm>
            <a:off x="4572000" y="1676400"/>
            <a:ext cx="3352800" cy="3352800"/>
          </a:xfrm>
          <a:prstGeom prst="rect">
            <a:avLst/>
          </a:prstGeom>
          <a:noFill/>
          <a:ln w="127000" cap="flat" cmpd="sng" algn="ctr">
            <a:solidFill>
              <a:srgbClr val="51A6FB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us" sz="12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 Usman Maqbool Bhutta</dc:creator>
  <cp:keywords/>
  <dc:description/>
  <cp:lastModifiedBy>leo</cp:lastModifiedBy>
  <cp:revision>0</cp:revision>
  <dcterms:created xsi:type="dcterms:W3CDTF">2020-02-10T10:27:03Z</dcterms:created>
  <dcterms:modified xsi:type="dcterms:W3CDTF">2020-11-16T06:14:19Z</dcterms:modified>
</cp:coreProperties>
</file>