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41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Use Activity Diagrams?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Activity diagram can be used for −</a:t>
            </a:r>
          </a:p>
          <a:p>
            <a:pPr lvl="1"/>
            <a:r>
              <a:rPr lang="en-US" dirty="0"/>
              <a:t>Modeling work flow by using activities.</a:t>
            </a:r>
          </a:p>
          <a:p>
            <a:pPr lvl="1"/>
            <a:r>
              <a:rPr lang="en-US" dirty="0"/>
              <a:t>Modeling business requirements.</a:t>
            </a:r>
          </a:p>
          <a:p>
            <a:pPr lvl="1"/>
            <a:r>
              <a:rPr lang="en-US" dirty="0"/>
              <a:t>High level understanding of the system's functionalities.</a:t>
            </a:r>
          </a:p>
          <a:p>
            <a:pPr lvl="1"/>
            <a:r>
              <a:rPr lang="en-US" dirty="0"/>
              <a:t>Investigating business requirements at a later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/>
              <a:t>Chapter 8:</a:t>
            </a:r>
            <a:r>
              <a:rPr lang="en-US" dirty="0"/>
              <a:t>  Building the Analysis Model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Software Engineering; A Practitioner’s Approach, 6</a:t>
            </a:r>
            <a:r>
              <a:rPr lang="en-US" i="1" baseline="30000" dirty="0"/>
              <a:t>th</a:t>
            </a:r>
            <a:r>
              <a:rPr lang="en-US" i="1" dirty="0"/>
              <a:t> edition, Roger Pressman, McGraw-Hill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Activity diagram is another important diagram in UML to describe the dynamic aspects of the </a:t>
            </a:r>
            <a:r>
              <a:rPr lang="en-US" dirty="0" smtClean="0"/>
              <a:t>system</a:t>
            </a:r>
          </a:p>
          <a:p>
            <a:r>
              <a:rPr lang="en-US" dirty="0"/>
              <a:t>Activity diagram is basically a flowchart to represent the flow from one activity to another activity.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activity can be described as an operation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614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control flow is drawn from one operation to another.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flow can be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Sequential</a:t>
            </a:r>
            <a:endParaRPr lang="en-US" dirty="0"/>
          </a:p>
          <a:p>
            <a:pPr lvl="1"/>
            <a:r>
              <a:rPr lang="en-US" dirty="0" smtClean="0"/>
              <a:t>Branched</a:t>
            </a:r>
          </a:p>
          <a:p>
            <a:pPr lvl="1"/>
            <a:r>
              <a:rPr lang="en-US" dirty="0" smtClean="0"/>
              <a:t>Concurrent</a:t>
            </a:r>
          </a:p>
          <a:p>
            <a:r>
              <a:rPr lang="en-US" dirty="0" smtClean="0"/>
              <a:t> </a:t>
            </a:r>
            <a:r>
              <a:rPr lang="en-US" dirty="0"/>
              <a:t>Activity diagrams deal with all type of flow control by using different elements such as fork, join, et</a:t>
            </a:r>
          </a:p>
        </p:txBody>
      </p:sp>
    </p:spTree>
    <p:extLst>
      <p:ext uri="{BB962C8B-B14F-4D97-AF65-F5344CB8AC3E}">
        <p14:creationId xmlns:p14="http://schemas.microsoft.com/office/powerpoint/2010/main" val="193078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Activity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an activity diagram can be described as −</a:t>
            </a:r>
          </a:p>
          <a:p>
            <a:pPr lvl="1"/>
            <a:r>
              <a:rPr lang="en-US" dirty="0"/>
              <a:t>Draw the activity flow of a system.</a:t>
            </a:r>
          </a:p>
          <a:p>
            <a:pPr lvl="1"/>
            <a:r>
              <a:rPr lang="en-US" dirty="0"/>
              <a:t>Describe the sequence from one activity to another.</a:t>
            </a:r>
          </a:p>
          <a:p>
            <a:pPr lvl="1"/>
            <a:r>
              <a:rPr lang="en-US" dirty="0"/>
              <a:t>Describe the parallel, branched and concurrent flow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82101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Draw an Activity Diagram?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Activity diagrams are mainly used as a </a:t>
            </a:r>
            <a:r>
              <a:rPr lang="en-US" dirty="0" smtClean="0"/>
              <a:t>flowchart</a:t>
            </a:r>
          </a:p>
          <a:p>
            <a:r>
              <a:rPr lang="en-US" dirty="0"/>
              <a:t>Activity diagrams are not exactly flowcharts as they have some additional capabilities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additional capabilities include branching, parallel flow, </a:t>
            </a:r>
            <a:r>
              <a:rPr lang="en-US" dirty="0" err="1"/>
              <a:t>swimlane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an Activity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drawing an activity diagram, we should identify the following elements −</a:t>
            </a:r>
          </a:p>
          <a:p>
            <a:pPr lvl="1"/>
            <a:r>
              <a:rPr lang="en-US" dirty="0"/>
              <a:t>Activities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eweb.uhcl.edu/helm/RationalUnifiedProcess/process/modguide/images/md_act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305800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Following diagram is drawn with the four main activities −</a:t>
            </a:r>
          </a:p>
          <a:p>
            <a:pPr lvl="1"/>
            <a:r>
              <a:rPr lang="en-US" dirty="0"/>
              <a:t>Send order by the customer</a:t>
            </a:r>
          </a:p>
          <a:p>
            <a:pPr lvl="1"/>
            <a:r>
              <a:rPr lang="en-US" dirty="0"/>
              <a:t>Receipt of the order</a:t>
            </a:r>
          </a:p>
          <a:p>
            <a:pPr lvl="1"/>
            <a:r>
              <a:rPr lang="en-US" dirty="0"/>
              <a:t>Confirm the order</a:t>
            </a:r>
          </a:p>
          <a:p>
            <a:pPr lvl="1"/>
            <a:r>
              <a:rPr lang="en-US" dirty="0"/>
              <a:t>Dispatch the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248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UML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763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22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</TotalTime>
  <Words>274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UML Activity Diagram</vt:lpstr>
      <vt:lpstr>Activity Diagram</vt:lpstr>
      <vt:lpstr>Activity Diagram Flow</vt:lpstr>
      <vt:lpstr>Purpose of Activity Diagrams </vt:lpstr>
      <vt:lpstr>How to Draw an Activity Diagram? </vt:lpstr>
      <vt:lpstr>How to Draw an Activity Diagram?</vt:lpstr>
      <vt:lpstr>PowerPoint Presentation</vt:lpstr>
      <vt:lpstr>PowerPoint Presentation</vt:lpstr>
      <vt:lpstr>PowerPoint Presentation</vt:lpstr>
      <vt:lpstr>Where to Use Activity Diagrams? 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Activity Diagram</dc:title>
  <dc:creator>DELL</dc:creator>
  <cp:lastModifiedBy>Windows User</cp:lastModifiedBy>
  <cp:revision>9</cp:revision>
  <dcterms:created xsi:type="dcterms:W3CDTF">2006-08-16T00:00:00Z</dcterms:created>
  <dcterms:modified xsi:type="dcterms:W3CDTF">2020-04-29T09:42:32Z</dcterms:modified>
</cp:coreProperties>
</file>