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075" autoAdjust="0"/>
  </p:normalViewPr>
  <p:slideViewPr>
    <p:cSldViewPr snapToGrid="0">
      <p:cViewPr varScale="1">
        <p:scale>
          <a:sx n="48" d="100"/>
          <a:sy n="48" d="100"/>
        </p:scale>
        <p:origin x="90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8T04:37:11.87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2158 943 0,'-173'794'234,"173"-819"-187,0 0-47</inkml:trace>
  <inkml:trace contextRef="#ctx0" brushRef="#br0" timeOffset="300.61">1687 1985 0,'0'24'0,"-25"-24"31,50-24-31,-50 24 16,25-25-1,25 25 1,74-25-1,100-49 1,49-1 0,-25-24-1,-99 49 1,-74 50 0,-26-25-1</inkml:trace>
  <inkml:trace contextRef="#ctx0" brushRef="#br0" timeOffset="680.69">1563 893 0,'0'0'16,"0"-25"15,25 25-31,74-49 15,124-26 1,25-24 0,-74 25-1,-75 49 17,-74 25-17</inkml:trace>
  <inkml:trace contextRef="#ctx0" brushRef="#br0" timeOffset="1235.21">2654 1240 0,'0'-24'16,"0"-1"0,0 74-16,25-73 31,-25 148-16,0-50 1,0 50 0,0-74-16,0-1 15,25-98 17,-25-1-17,50-74 1,-1 0-1,26 50 1,-1 49 0,-49 25-1,0 0 1,-25 49-16,24 51 16,-24 48-1,0-24 1,0-49-1,0-50 1</inkml:trace>
  <inkml:trace contextRef="#ctx0" brushRef="#br0" timeOffset="1549.72">3523 744 0,'0'-25'16,"0"50"-16,24-74 31,-24 98-15,0 1-16,-24 24 15,-1 125 1,0 49-1,0-50 1,25-49 0,0-99-16,25-25 15,25-1-15,24-24 16,0-24 0,-24-1-16</inkml:trace>
  <inkml:trace contextRef="#ctx0" brushRef="#br0" timeOffset="1883.51">3547 1364 0,'0'-24'16,"0"48"-16,-24-73 16,-1 24-1,50 0 1,24 25-16,-24 0 15,74 0 1,-49 25-16,-1 25 16,-24 74-1,-25-25 1,0-50 0,0-73-1,25-100 1,49-25-1,-24 25 1,0 49 15</inkml:trace>
  <inkml:trace contextRef="#ctx0" brushRef="#br0" timeOffset="2217.15">4242 1290 0,'0'0'0,"25"25"32,-50 0-17,0 24 1,0 26 0,1 24-1,48-25 1,1-49-1,50 0 1,-26-25 0,1-25-16,49-49 15,-49-1 1,-50-24 0,-75 25-1,-24 24 1,25 50-1</inkml:trace>
  <inkml:trace contextRef="#ctx0" brushRef="#br0" timeOffset="3117.3">5209 1290 0,'50'-25'0,"-100"50"0,125-75 15,-100 50 1,0 0-16,-49-24 16,24 48-16,1 1 15,-1 0-15,-49 49 16,24 50 15,26-24-15,49-26-1,49-49 1,51-25 0,48-75-1,-24-49 1,-24-49 0,-51-75-1,-24 0 1,0 99-1,-25 124-15,-25 75 32,-25 123-17,1 75 1,24-49 0,25-50 15,25-75-16,24-49 1,76-75 0,-76 25-16,50-99 15,-49-24 1,-25 24 0,-25 99-1,0 0 1,0 75-1,-25 98 1,0 26 0,25-75-1,50-49 1,-1-50 15,1-25-31,0-25 16,-26 1-16,76-125 15,-51 25 1,-24 50 0,0 74-1,-25 100 17,-25-1-17,25 50 1,0 0-1,50-74 1,24-25 0</inkml:trace>
  <inkml:trace contextRef="#ctx0" brushRef="#br0" timeOffset="3353.31">6375 1240 0,'0'0'15,"25"-49"-15,-25-26 16,-25 51-1,-24 24 1,-26 24 0,26 51-1,-1 49 1,25 0 0,25-75-1,0 51 1,75-51-1,49-74 1</inkml:trace>
  <inkml:trace contextRef="#ctx0" brushRef="#br0" timeOffset="3585.61">6797 893 0,'0'0'0,"25"-50"0,-25 26 15,0-26 1,0 25 0,-25 50-1,25 25 1,-25 123 0,0 26-1,-24-1 1,24-74-1,0-74-15</inkml:trace>
  <inkml:trace contextRef="#ctx0" brushRef="#br0" timeOffset="3850.92">6698 1290 0,'0'0'0,"0"-50"16,0 26-16,0-26 15,0 0 1,49 1 0,26 49-1,24 0 1,-24 173 0,-75-24-1,-25-25 1,25-49-1</inkml:trace>
  <inkml:trace contextRef="#ctx0" brushRef="#br0" timeOffset="4184.55">7343 1265 0,'0'-25'0,"0"50"0,0-74 31,-25 49-15,0 24-16,-24 1 16,24 50-1,0 24 1,25-25 0,50-24-1,24-50 1,0-25-1,-24-25 1,-50-24 0,-25-25-1,-24 24 1,24 51 15</inkml:trace>
  <inkml:trace contextRef="#ctx0" brushRef="#br0" timeOffset="4517.81">7665 1315 0,'25'25'15,"-50"-50"-15,100 124 16,-50-25 0,-75 1-1,50-50 1,-25-25-1,50-50 1,25-124 0,24 26-1,-24 73 1,24 50 15,0 25-15,-49 124-1,-25 50 1,-25-25 0,50-75-1</inkml:trace>
  <inkml:trace contextRef="#ctx0" brushRef="#br0" timeOffset="4817.74">8583 1216 0,'0'-25'16,"0"50"-16,0-75 0,-25 25 15,1 50 17,-26 25-17,25 24 1,50-24-1,0-50 1,24 24-16,1-48 16,-25-26-1,0 25 1,-25-49 0,-50 49-1,25 25 1</inkml:trace>
  <inkml:trace contextRef="#ctx0" brushRef="#br0" timeOffset="5099.3">8682 1563 0,'0'25'16,"-24"24"15,-1-49-15,25 25-16,25-25 15,24-25 1,26 0 0,-51-24-1,-24-1 1,-74 25-1,49 25 1</inkml:trace>
  <inkml:trace contextRef="#ctx0" brushRef="#br0" timeOffset="6802.33">967 2555 0,'0'0'0,"25"0"63,0 0-47,0 0-1,25 0 1,-26 0-16,1 25 15,0-25-15,49 0 16,50 0 0,0 0-1,50-25 1,0 0 0,24 1 15,-24 24-16,-1-25 1,-98 25-16,99-25 16,-1 0-1,26 0 1,-51 1 0,1 24-1,0 0 1,0-25-1,0 25 1,24 25 0,-24-25-1,0-25 1,25 25 15,-25-25-15,-50 25-16,75-25 15,-1 0 1,-24 25 0,-25-25-1,25 25 1,0-24 0,0-1-1,-1 0 1,-24 0-1,1 0 1,23 1 0,-24 24-1,-74-25-15,74 25 16,0-25 15,25 0-15,-25 25-1,0 0 1,0-25 0,-25 1-1,25 24 1,0-25 0,-74 25-16,74 0 15,-25-25 1,0 0-1,1 25 1,-1 0 0,0-25 15,25 25-15,25-24-1,-25 24 1,25-25-1,-25 25 1,-25-25 0,-74 25-16,74 0 15,-49 0 1,-25 0 0,-1 0-1</inkml:trace>
  <inkml:trace contextRef="#ctx0" brushRef="#br0" timeOffset="8202.24">1464 3820 0,'24'-49'31,"-24"24"-15,-24 75 46,-1-1-62,-25 50 16,1 1-16,-1-1 16,-49 74-1,49-73 1,50-75-1</inkml:trace>
  <inkml:trace contextRef="#ctx0" brushRef="#br0" timeOffset="8851.26">1712 3696 0,'0'0'0,"-25"25"0,25 0 15,0 25-15,-25-1 16,-25 100 0,1 0-1,-26-25 1,26-50-1,24-49 1,25-50 15,74-49-15,26-1 0,-1 1-1,-25 74 1,-49 50-1,0 49 1,0-25 0,24-49-1,26-25 17,-1-25-17,-24 0-15,-1-24 16,-24-1-16,0-49 15,0 25 1,-50 49 0,0 25-1,-49 74 1,24 75 0,75-50-1,49-74 1,26-25-1,-26-50 1</inkml:trace>
  <inkml:trace contextRef="#ctx0" brushRef="#br0" timeOffset="9150.2">1067 3721 0,'-25'0'16,"25"-25"-1,25 0-15,0 25 16,24-49-16,100-26 16,0 1-1,24 49 1</inkml:trace>
  <inkml:trace contextRef="#ctx0" brushRef="#br0" timeOffset="9536.54">3845 4019 0,'0'-25'16,"0"50"0,-25 0-1,0-1 1,1 125-1,24 25 1,-25 24 0,0-24-1,0-50 1,0-99 0</inkml:trace>
  <inkml:trace contextRef="#ctx0" brushRef="#br0" timeOffset="9834.35">3671 4316 0,'0'-99'15,"0"198"-15,25-272 0,-50 98 0,50 1 16,-25 24 0,50-98-1,49 48 1,0 51-1,-24 24 1,-26 50 0,1 99-1,-75 149 1,-24-100 0,-76-74-1,51-49 1,49-50-1</inkml:trace>
  <inkml:trace contextRef="#ctx0" brushRef="#br0" timeOffset="10123.42">4292 3944 0,'24'-24'16,"-48"48"-16,73-48 15,-24 24 1,-25 24-16,25 51 16,-25 49-1,-25 0 1,0-75 0,25-148 15,75-50-16,-1 25 1,-24 50 0,-1 24-1</inkml:trace>
  <inkml:trace contextRef="#ctx0" brushRef="#br0" timeOffset="10433.51">4763 4044 0,'25'24'32,"-25"1"-32,0 0 15,-25 49 1,25 1 0,25-26-1,0-49-15,49 0 16,0-24-1,1-51 17,-50 1-17,-100 24 1,1 1 0,-25 24-1,74 25 1</inkml:trace>
  <inkml:trace contextRef="#ctx0" brushRef="#br0" timeOffset="10700.32">5284 3944 0,'25'0'15,"-50"0"-15,50-24 16,-50 48-1,-25 1-15,1 74 16,24 1 0,25-1 15,25-50-15,24-24-1,50-25 1,-24-25-16</inkml:trace>
  <inkml:trace contextRef="#ctx0" brushRef="#br0" timeOffset="11003.47">5631 4192 0,'0'0'15,"25"0"1,25-74 0,-1 24-1,1 1 16,-25-26-15,-50 51 0,-99 48 31,99 26-47,0-25 0,25 24 15,0 51 1,0-76-1,75 51 1,49-100 0,0-25-1</inkml:trace>
  <inkml:trace contextRef="#ctx0" brushRef="#br0" timeOffset="11268.2">6326 3845 0,'0'0'0,"25"-49"16,-25 24-1,-25 50 32,25 24-47,-25 26 32,25-26-32,25 50 15,24-49 1,1 0-1,-25-26 1,-75 26 0,-24-50-1,49 25 1</inkml:trace>
  <inkml:trace contextRef="#ctx0" brushRef="#br0" timeOffset="11584.51">6698 3845 0,'0'0'16,"0"-25"-16,-25 25 31,25 25-15,-25 0-1,25 25 1,25-1-1,49 1 1,-24-25 0,0-1-1,-25 1 1,-1 0 0,-73 25-1,-1-26-15,0 1 16,1-25-1</inkml:trace>
  <inkml:trace contextRef="#ctx0" brushRef="#br0" timeOffset="12368.63">8707 3597 0,'0'0'16,"0"-25"15,-25 50 0,1 0-31,-26 24 16,-24 51-1,49-1 1,25-49 0,74-26-1,25-73 1,-49-1 0,-25-24-1,-75-1 1,25 50-16,-99 1 15,25 24 17,74 0-32</inkml:trace>
  <inkml:trace contextRef="#ctx0" brushRef="#br0" timeOffset="12785.91">9501 3299 0,'0'0'0,"0"-24"0,0-1 31,0 0 0,-25 25-15,0 25-16,-49 49 16,0 50-1,24 25 17,0 25-17,50 49 1,0-124-16,0 149 15,0-148 1,-24 98 0,-1-49-1,-25-25 1,25-99 0</inkml:trace>
  <inkml:trace contextRef="#ctx0" brushRef="#br0" timeOffset="12951.83">9005 4316 0,'0'-24'16,"0"48"-16,0-73 0,0 24 16,0 0-16,50-24 15,98-26 1,-48 50-16</inkml:trace>
  <inkml:trace contextRef="#ctx0" brushRef="#br0" timeOffset="13517.76">11386 3671 0,'0'-24'16,"0"48"-16,0-98 0,-24 24 15,24 26-15,-25-1 16,0 25 0,-74 0-1,-25 74 1,0 25-1,49 26 1,50-51 0,50-24-1,99-50 1,50-75 0,-50 1-1,-50-75 1,-49-25-1,0-49 1,-25 0 0,-25 74-1,0 198 32,1 100-31,-1 50-1,50 49 1,-1-50 0,1-123-16,50 24 15</inkml:trace>
  <inkml:trace contextRef="#ctx0" brushRef="#br0" timeOffset="13803.5">11833 3523 0,'0'0'0,"25"-25"0,0 0 16,-1 0-1,26 25 1,-25 50 15,0 24-15,-25 25-1,24-123 17,26-100-17,49 0 1,-24 24 0,-51 76-1</inkml:trace>
  <inkml:trace contextRef="#ctx0" brushRef="#br0" timeOffset="14218.46">12528 3597 0,'24'-25'0,"-48"50"0,73-75 15,-24 26-15,-25-1 16,25 0-1,-50-25-15,0 26 16,-49 48 0,-50 51-1,49 24 1,50 0 0,75-74-1,49-25 1,25-50-1,-74 26 1,0-26-16,-1-24 16,-49 123 31,0 1-32,-25 74 1,25 0-1,0-74-15</inkml:trace>
  <inkml:trace contextRef="#ctx0" brushRef="#br0" timeOffset="14700.56">13024 3547 0,'24'-49'15,"-48"98"-15,48-123 0,1 24 16,-50 50-1,1 50 1,24-25 0,-25 49-16,25 25 31,0 1-15,25-100-1,24-25 1,26-25-1,-26-49 1,-24 49 0,0 26 15,-25 48-31,0 1 16,50 74-1,-26-74 1,26-25-1,0-25 17,-26-49-17,-24-50 1,25 25 0,-50 24-1,25 51 1</inkml:trace>
  <inkml:trace contextRef="#ctx0" brushRef="#br0" timeOffset="14884.38">13718 3299 0,'50'0'0,"-100"0"0,100 25 47,-50 0-47,0 0 15,25 24-15,-25 26 16,-25-1 0,25-24-1</inkml:trace>
  <inkml:trace contextRef="#ctx0" brushRef="#br0" timeOffset="15067.84">14041 3151 0,'0'0'0,"-25"-50"0,25 0 15,-25 1 1,25 24 0,0 0-1,0 50-15</inkml:trace>
  <inkml:trace contextRef="#ctx0" brushRef="#br0" timeOffset="15401.5">14140 3374 0,'0'99'16,"0"-198"-16,0 223 15,-25-124-15,25 25 16,0-1 15,50-123-15,24 0-1,1 0 1,-1 49 0,-24 50-1,-26 0-15,26 75 16,0 49-1,49-50 1,50-49 0,74-25-1,-149-25 1</inkml:trace>
  <inkml:trace contextRef="#ctx0" brushRef="#br0" timeOffset="15901.13">15231 3423 0,'25'-49'15,"0"-50"1,-25-50-1,-25 74 1,0 447-16,-24-768 16,-1 396-1,1 74 1,24 0 0,74-24-1,-24-50-15,50 25 16,-26-50-16,100 0 15,-50-24 1,-24 24 0,-75 0-1,25 25 17,-1 50-17,-24 24 1,0 50-1,0 50 1,-24 24 0,-26 25-1,25-123-15,-124 98 16,0-49 0,25-99-1,25-50 1,74-50-1,25-124 1,75-49 0,24 49-1,-49 100 1</inkml:trace>
  <inkml:trace contextRef="#ctx0" brushRef="#br0" timeOffset="16650.66">17042 3175 0,'25'0'32,"-25"-24"-1,0 48-16,0 1 1,-25 0 0,1 49-1,24-24 1,0-25-16</inkml:trace>
  <inkml:trace contextRef="#ctx0" brushRef="#br0" timeOffset="16794.18">17092 3002 0,'0'0'0,"-25"-50"15,0-74 17,25 99-17</inkml:trace>
  <inkml:trace contextRef="#ctx0" brushRef="#br0" timeOffset="17117.8">17266 3225 0,'0'0'0,"0"25"0,0 24 15,-25-24 1,0 25-16,25-25 15,-25-25 1,25-25 0,50-50-1,-1-24 1,26 50 0,-26 24-1,-24 25 1,0 74-1,-25 75 1,-25 25 0</inkml:trace>
  <inkml:trace contextRef="#ctx0" brushRef="#br0" timeOffset="17667.84">18059 2679 0,'25'-25'15,"-50"50"-15,75-74 0,-50 24 16,0 74 0,0 1-16,-25 49 15,25 25-15,-25 25 16,25 0-1,-49 223 1,-1-49 0,25-75-16,25-124 15,25-124 17,99-75-17,0-74 1,-24-49-1,-76-1 1,-48 26 0,-26 49-1,-99 25 1,50 49 0,49 0-1,25 26 1,25-26-1,50 25 17,24 0-17,26 25 1,-26 0 0,-24 25-16</inkml:trace>
  <inkml:trace contextRef="#ctx0" brushRef="#br0" timeOffset="18868.57">18506 3275 0,'50'0'47,"-26"-25"-47,26 25 16,0-25-16,-1 0 15,1 0 1,-50 1-1,25 24-15,-25-25 32,-50 0-32,25 25 0,-49 25 15,-1 49 1,1 1 0,49 24-1,75-50 1,74-24-1,49-25 17,-73 0-32</inkml:trace>
  <inkml:trace contextRef="#ctx0" brushRef="#br0" timeOffset="19167.4">19201 3027 0,'0'0'15,"24"0"17,1 24-17,0 1-15,0 25 16,0 49 0,-50 0-1,25-49 1,-25-50-1,25-50 1,25-24 0,24-50-1,1 25 17,-25 74-32,0 0 0</inkml:trace>
  <inkml:trace contextRef="#ctx0" brushRef="#br0" timeOffset="19802.52">19647 3275 0,'0'0'0,"25"0"16,0-25 0,0 0-1,-25 0-15,24 0 16,1-49-1,-25 49-15,0 0 16,-25 1 0,-49 73-1,-1 26 17,26 24-17,49-25 1,74-49-1,50-25 1,0-25 0,-74-24-16,0-26 15,-1-24 1,1 25 0,-1 49-1,1 50 1,-50 49 15,25 50-15,-50-50-1,25-49 1,74-99 15,26-50-15,-51 74-16,26 1 15,-50 49 1,-1 49 0,-24 75-1,-24 0 1,24-49 0,24-51-1</inkml:trace>
  <inkml:trace contextRef="#ctx0" brushRef="#br0" timeOffset="20051.61">20887 2977 0,'0'0'16,"0"-25"-16,0 0 16,-24 0 15,-1 50-31,0 0 15,0 0-15,0 99 16,25-25 0,0 0-1,75-74 1,-1 0 0,50-50-1</inkml:trace>
  <inkml:trace contextRef="#ctx0" brushRef="#br0" timeOffset="20385.41">21359 3101 0,'0'-25'31,"25"-24"-31,24 24 16,26-50-1,-26-24 1,-24 25 0,-50 74-1,-49 0 1,-1 74 0,1 25-1,49 25 1,25-24-1,25-26 1,0-49-16,99-25 16,-50 0-1</inkml:trace>
  <inkml:trace contextRef="#ctx0" brushRef="#br0" timeOffset="20668.56">22252 2754 0,'0'0'0,"0"-25"16,0 0-1,0 50 17,25 49-17,24 1 1,1-1-1,-25 1 1,-25-26 0,-75 1-1,-74-25 1,100-25 0</inkml:trace>
  <inkml:trace contextRef="#ctx0" brushRef="#br0" timeOffset="23051.52">24658 3076 0,'0'-25'125,"0"1"-94,0-1-15,0 0-1,-25 0 1,1 0-16,-26 0 16,-74 25-1,0 50 1,25 49-1,24 25 1,75-49 0,25-26-1,74-49 1,25-49 15,-74-1-31,49-24 16,-74 24-1,0 50 1,-25 25 0,0 49-1,25 50 1,-1-49 0,-24-50-16</inkml:trace>
  <inkml:trace contextRef="#ctx0" brushRef="#br0" timeOffset="23468.44">24931 2729 0,'0'0'0,"0"-75"0,0 51 16,0-1-1,0 50 1,0 123-1,0 26 1,25 0 0,0-50-1,-1-124 1,1 0 0,50-99-1,-26 49-15,75-74 16,-24 74-1,-51 50 17,-49 75-17,-25 24 1,-24 0 0,-26-49-1,1-1 1,-1-49-1,51-24 1</inkml:trace>
  <inkml:trace contextRef="#ctx0" brushRef="#br0" timeOffset="23819.21">25700 2977 0,'0'0'0,"0"-25"31,0 50-15,-25 0-16,-24 74 31,49 0-15,24-24-1,51-51 1,24-24-1,-25-49 1,-49 24-16,-25-49 16,-25-1-1,-49 1 1,24 49 0,26 0-1,-1 25 1</inkml:trace>
  <inkml:trace contextRef="#ctx0" brushRef="#br0" timeOffset="24435.26">26122 2977 0,'0'0'16,"25"0"-16,-25-25 31,0 50-16,0 49 1,24 1 0,1-26-1,25-49 1,24-49 0,-24-26-1,-1 1 1,-49-1-1,0 125 32,-24-25-31,-1 49-16,25 26 16,25-1-1,24-99 1,50 0-1,25-75 1,-24-24 0,-51-99-1,-49-26 1,-24 51 0,24 123-16,-25 25 15,0 25 1,0 75-1,25 24 17,25 50-17,0 0 1,24 0 0,1-25-1,-25-100-15</inkml:trace>
  <inkml:trace contextRef="#ctx0" brushRef="#br0" timeOffset="24602.39">26891 2853 0,'0'49'0,"-25"-123"0,50 99 0,-50-75 16,0 50-1,25-25-15,-25 25 16,25-24-16,75 24 15,-1-25 1</inkml:trace>
  <inkml:trace contextRef="#ctx0" brushRef="#br0" timeOffset="25201.43">28999 2902 0,'25'-24'0,"-50"48"0,50-73 16,-25 24-16,0 0 15,0 0 1,-25 25-16,-24 0 31,-100 75-15,74-26-1,1 76-15,49-51 32,100-24-17,49-75 1,-25-25-1,-25-49 1,-24 0 0,-50 49-1,25 50 1,-25 50 0,0 49-1,49 25 1,26-25-1,-26-74 1,26-25 0,-26-25-1,1-49 17,-50-1-32,25-49 15,-25 25 1,-25 74-16</inkml:trace>
  <inkml:trace contextRef="#ctx0" brushRef="#br0" timeOffset="26202.13">30488 3151 0,'0'-25'16,"25"0"-16,-50 75 0,50-125 47,-25 100-32,0 25-15,-25 74 16,25 74 0,-25-24-1,0-50 1,25-50 15,0-99-15,25-24-1,0-100 1,-25-50 0,25-24-1,-25 0 1,24 49 0,26 50-1,-25 50 1,49 49-1,1 25 1,-26 74 0,-49 75-1,-49 50 17,-1-125-32,0 75 15,26-99 1,-1-26-1</inkml:trace>
  <inkml:trace contextRef="#ctx0" brushRef="#br0" timeOffset="26517.43">31034 3101 0,'0'0'15,"0"-25"-15,0 0 16,-25 25-1,25 25 1,-25 0-16,-25 49 16,50 1 15,50-50-15,24-1-1,1-24 1,-50-49-1,-1-26 1,-48-24 0,-1 25-1,25 24 1</inkml:trace>
  <inkml:trace contextRef="#ctx0" brushRef="#br0" timeOffset="27067.6">31282 2902 0,'24'0'32,"-24"25"-17,0 0 1,25 25 0,-25 74-1,25 25 1,0 24-1,0 26 1,-25-150-16,0 51 16,0-76-1,-25-123 17,25-50-17,0-74 1,0 25-1,25 49 1,-1 25 0,1 49 15,-25 50-31,25 1 16,0-1-16,-25 0 15,25 25 1,24 25-1,-24 74 1,-25 50 0,-25-25-1,0 0 1,-24-50 0,-1-49-1</inkml:trace>
  <inkml:trace contextRef="#ctx0" brushRef="#br0" timeOffset="27503.28">31827 3051 0,'0'0'0,"0"-24"0,0-1 47,-24 50-47,24 24 16,-25-24-16,25 25 15,0 24 1,0-49-16,74 0 31,-24-50-15,24-25-1,-24-24 1,-50 24-16,25-24 16,-50 74 31,0 99-32,0 0 1,50 0-1,25-24 1,-1-75 0,-24 0-16,0-25 15</inkml:trace>
  <inkml:trace contextRef="#ctx0" brushRef="#br0" timeOffset="27752.39">32274 2679 0,'0'0'0,"25"-74"0,-25-1 15,0 51 17,0 48-17,-25 26 1,0 74 0,25 25-1,25 0 1,24 0-1,-24-50 1,0-74-16,0-25 16</inkml:trace>
  <inkml:trace contextRef="#ctx0" brushRef="#br0" timeOffset="28138.2">32596 3076 0,'25'-74'16,"-50"148"-16,50-198 0,-50 74 15,1 26 1,-26 24 0,0 74 15,26-24-31,-1 49 16,25-25-1,25-49 1,49-25 15,-24-25-31,-26-24 16,26-75-1,-25 49 1,-25 50 0,0 75 15,0 0-16,25 74 1,-1-25 0,1-49-1,50-50 1</inkml:trace>
  <inkml:trace contextRef="#ctx0" brushRef="#br0" timeOffset="28385.27">32993 2605 0,'0'-50'16,"0"100"-16,-25-149 0,25 74 31,-24 25-15,24 49-1,-25 1-15,25 24 16,0 75-1,0-50-15,0 50 16,25 0 0,-1-74-1</inkml:trace>
  <inkml:trace contextRef="#ctx0" brushRef="#br0" timeOffset="28702.51">32894 2927 0,'0'0'0,"0"-25"0,0 1 16,0-1-1,0 0 1,50 25-1,-1 0 1,-24 0 0,0 0-1,0 25 17,-1 0-17,1-1-15,-25 26 16,25-25-1</inkml:trace>
  <inkml:trace contextRef="#ctx0" brushRef="#br0" timeOffset="28869.54">33142 3027 0,'0'0'15,"0"24"1,0 1 0,0 0-1,0 25 1,0-1-1,0-24 1,0 0 0</inkml:trace>
  <inkml:trace contextRef="#ctx0" brushRef="#br0" timeOffset="29218.41">33365 3051 0,'0'-24'16,"0"48"-16,0-73 31,-24 74-15,-26-1 0,0 26-1,26 24 1,24 1-1,24-26 1,26-24 0,0-25 15,-26-25-15,1-24-1,-25-50 1,0 24-1,0 50-15</inkml:trace>
  <inkml:trace contextRef="#ctx0" brushRef="#br0" timeOffset="29569.67">33514 3126 0,'0'0'0,"0"25"15,0-1-15,25-24 16,-25 50-16,25-25 31,-50-25-15,25 25 15,25-75-15,0 0-1,24-24 1,-49 49-16,25 25 47,-25 25-47,0 0 16,25 24-16,-25 26 15,0-1 1</inkml:trace>
  <inkml:trace contextRef="#ctx0" brushRef="#br0" timeOffset="29785.06">33316 2630 0,'-25'-25'0,"50"50"0,-75-75 15,25 50 1,25-25 0</inkml:trace>
  <inkml:trace contextRef="#ctx0" brushRef="#br0" timeOffset="31986.4">1141 5755 0,'0'-24'15,"0"-1"-15,0 0 16,-25 25-1,-24 25 32,49 0-47,-75 74 16,26 25 0,24 0-1,74-75 1,26-24-1,49-50 1,-50-24 0,-24-26-1,-25 1 1,-75 0 15,1-1-15,-51 26-1,76 24-15,-51 25 16,50 0-16</inkml:trace>
  <inkml:trace contextRef="#ctx0" brushRef="#br0" timeOffset="32385.76">1439 5780 0,'0'0'0,"0"25"0,0 25 16,0-1 0,0 1-16,0 49 15,25-49 1,-25-75 15,49-25-15,-24-74-1,49 25 1,-24 25 0,0 49-1,-1 50 1,-24 24-16,0 75 15,-25 25 1,0-25 15,0-74-31</inkml:trace>
  <inkml:trace contextRef="#ctx0" brushRef="#br0" timeOffset="32669.48">3150 5557 0,'0'0'0,"0"49"62,0-24-62,0 25 16,0 24-16,0-24 15,0 24 1,0 50 0,25-49-16</inkml:trace>
  <inkml:trace contextRef="#ctx0" brushRef="#br0" timeOffset="32852.15">2902 5954 0,'0'0'0,"0"-25"15,25 0-15,74-24 16,1-26-1,-51 26 1</inkml:trace>
  <inkml:trace contextRef="#ctx0" brushRef="#br0" timeOffset="33402.58">3299 5656 0,'25'-25'0,"-25"0"32,-25 75-32,50-124 15,-25 98 1,25 26-1,0 49 1,0 1 0,-1-26-1,-24-49 1,0 0 0,0-50-1,25 0 1,25-49-1,-25 24-15,-1 0 16,26 50 15,-25 50-15,24 49 0,1-24-1,0-26 1,-26-49-16,51 0 15,-1-49 1,-24 24 0,24-50-1,-74-24 1,-24 50 0,-26 24-1,0 50 1,1 49-1,49-49-15,0 74 32,49-25-17,75-49 1,-49 0-16</inkml:trace>
  <inkml:trace contextRef="#ctx0" brushRef="#br0" timeOffset="34003.37">6053 5110 0,'0'25'16,"0"50"-16,25-26 15,-25 50-15,25-24 16,-1-1-16,1 25 16,25-49-1,-50-25 1,25-50 0,24-49-1,50-1 16,1 1-15,24 99 0,-100-1-1,-24 26-15,0 49 16,-49 25 0,24-99-1,-25 0-15,1 0 16,-75-25-1,74-50 1,50 1 0,0-26-1</inkml:trace>
  <inkml:trace contextRef="#ctx0" brushRef="#br0" timeOffset="34452.19">7020 5482 0,'0'0'0,"-24"-24"0,24-1 16,0-25 0,-25 50-16,-25-25 15,1 50 1,-1 50-1,50 49 1,0-25 0,25-25-1,24-74 1,1 0-16,24-49 16,-49-1 15,0-74-16,-50 25 1,0 0 0,25 148-1,0 50 17,50 1-17,24-1 1,-49-74-16</inkml:trace>
  <inkml:trace contextRef="#ctx0" brushRef="#br0" timeOffset="34769.3">7517 5309 0,'-25'0'15,"50"0"-15,-50-25 0,-25 25 16,0 25-1,26 0-15,-26 74 16,50 0 15,50-25-15,99-49 0,-100 0-1,-24-25-15,0 0 16,-25 25-1,-99 0 1,-1 0 0,75-25-1,25 24 1</inkml:trace>
  <inkml:trace contextRef="#ctx0" brushRef="#br0" timeOffset="34986.5">7864 5433 0,'0'-25'15,"25"25"17,-25 50-32,0-26 15,0 1-15,24 0 16,1 74-1,0-49 1,-25-25 0</inkml:trace>
  <inkml:trace contextRef="#ctx0" brushRef="#br0" timeOffset="35121.76">7913 5284 0,'-24'-25'16,"48"50"-16</inkml:trace>
  <inkml:trace contextRef="#ctx0" brushRef="#br0" timeOffset="35403.14">8286 5284 0,'0'50'16,"-25"-26"0,50 26-16,-25-25 15,24 24-15,1-24 16,50 50-1,-26-51-15,-24 26 16,-50 0 15,-24-25-15,-51 24 0</inkml:trace>
  <inkml:trace contextRef="#ctx0" brushRef="#br0" timeOffset="36153.16">11461 5160 0,'0'0'0,"0"-25"31,-25 50 0,0-25-31,0 25 16,-49 49 0,49 25-1,25-24 1,99-50 0,25-25-1,0-25 1,-49-25-1,-75-24 1,-50-1 0,-49-24-1,49 74 1,-24 1 0</inkml:trace>
  <inkml:trace contextRef="#ctx0" brushRef="#br0" timeOffset="36636.18">12031 4937 0,'0'0'15,"25"-25"-15,-25 0 31,0 75-31,0 24 16,25 100 0,0 49 15,24 25-15,-24-49-1,74-75 1,1-75-1,24-49 1,-50-74 0,-24 24-16,-50-74 15,-99 0 1,-100 0 0,75 50-1,50-1 1,74 26 15,49-26-31,50 26 31,-24 24-31</inkml:trace>
  <inkml:trace contextRef="#ctx0" brushRef="#br0" timeOffset="36986.33">14487 5011 0,'25'0'15,"25"25"1,-26 0 0,-24 0-1,25-1-15,-25 26 16,50 24-1,-25 26 1,-25-76-16</inkml:trace>
  <inkml:trace contextRef="#ctx0" brushRef="#br0" timeOffset="37134.58">14735 5011 0,'-24'-50'0,"48"100"0,-48-149 16,-1 49-16,25 25 16,-50-24-1</inkml:trace>
  <inkml:trace contextRef="#ctx0" brushRef="#br0" timeOffset="37436.48">15008 5210 0,'0'0'15,"0"24"1,0 1-16,0-50 31,25-74-15,25 0 15,-26 24-31,26 51 31,-25 24-15,24 49 0,1 26-1,25-1 1</inkml:trace>
  <inkml:trace contextRef="#ctx0" brushRef="#br0" timeOffset="37755.18">15827 4788 0,'0'0'0,"0"-75"0,0 51 15,-25-26-15,0 50 16,-49 0-1,24 50 1,25 74 15,25 24-15,0-73-16,25 24 16,25 75-1,24 123 1,-49-98-1,-25-75 1,0-50 0,0-49-1</inkml:trace>
  <inkml:trace contextRef="#ctx0" brushRef="#br0" timeOffset="38393.26">15554 5507 0,'0'-49'0,"0"98"0,0-123 15,0 24-15,25 1 16,-25 24 0,124-25-16,-50 25 15,100-49 1,0 24-1,-50 1 1,-100 24 0,1 0-1,-74 25 1,-1 25 0,0 25-1,1 74 16,74-50-15,49-24 0,0-26-1,-24-24 1,0-49 0,-26-26-1,1-24 1,25 25-1,24 49 1,-24 25 0,-1 50-1,-49-1-15,0 50 16,0-24 0,25-100 30,0-25-30,25-24 0,-1-25-1,26 49 1</inkml:trace>
  <inkml:trace contextRef="#ctx0" brushRef="#br0" timeOffset="38669.67">16943 5185 0,'0'0'0,"0"25"0,25-1 16,0 26-1,-50-25 1,25 0 0,-25-25-16,25-25 15,25-50 16,0-24-15,49 25 0,1 24-1,-51 75 1,-24 49 0,0-24-16</inkml:trace>
  <inkml:trace contextRef="#ctx0" brushRef="#br0" timeOffset="38903.1">17117 5259 0,'0'0'15,"25"0"-15,-25-25 32,24 1-32,26-51 15,0-24 1,-1 49 0,1 25-1,-25 50 1,-1 50-1,1 49 1,25-50 15,24-24-15,50-50-16</inkml:trace>
  <inkml:trace contextRef="#ctx0" brushRef="#br0" timeOffset="39502.56">18035 5061 0,'-25'49'0,"50"-98"0,-25-1 0,24 0 16,-48 1 0,-26 24-1,-49 75 1,0-1 0,24 51-1,75-51 1,25-24-1,49-25 1,1-99 15,-26 24-15,-24 26 0,-25 49 15,0 49-16,25 51 1,25-26 0,49-24-1,-74-50-15,74 0 16,-49-50 0,-26 0-1,51-173 1,-50 25 15,-1 24-15,1 75-1,-50 124 17,25 24-17,-24 100 1,24 25-1,24-1 1,1-49 0,0-24-1</inkml:trace>
  <inkml:trace contextRef="#ctx0" brushRef="#br0" timeOffset="39786.43">18407 5011 0,'0'-50'16,"0"100"-16,0-149 0,0 49 16,25 1-1,24-26 1,1 26 0,24 49-1,-24 49 1,-25-24-16,-1 74 15,-48 0 1,-1 26 0,0-76-1,25-24 1</inkml:trace>
  <inkml:trace contextRef="#ctx0" brushRef="#br0" timeOffset="40105.47">19002 4912 0,'0'0'0,"0"-50"16,0 25-16,0 1 31,-25 24-15,-24 49-1,24-24-15,0 25 16,25 24-16,0 1 15,50-1 1,-25-49 0,49 0-1,-49-50 1,24-25 0,-24 1-1,0-51-15,-25-24 31,0 50-15,0 49 0</inkml:trace>
  <inkml:trace contextRef="#ctx0" brushRef="#br0" timeOffset="40485.41">19374 4788 0,'0'0'0,"50"25"15,-1 49 1,-24 25 0,-25 25-1,-25-24 1,25-76 0,25-24-1,25-49 1,49-75 15,0 0-31,1 49 31,48 150 16,-123-51-47,0 26 16,0-25-16,24 0 15,1 24 1,24-24 0</inkml:trace>
  <inkml:trace contextRef="#ctx0" brushRef="#br0" timeOffset="41287.22">22698 4639 0,'0'-25'0,"-49"0"31,-1 25-15,25 25-16,1 25 15,-26-1-15,0 1 16,-123 248 15,173-224-31,0-24 16,74-1-1,100-49 1,24-24 0</inkml:trace>
  <inkml:trace contextRef="#ctx0" brushRef="#br0" timeOffset="41771.85">23046 4986 0,'0'-74'31,"0"49"-31,0 0 16,-25 199-16,50-224 0,-100-99 15,1 199 1,-1 0 0,75 49-1,0 0 1,75-49-1,-26-25 1,1-75 0,-25-74-1,49 0 1,1 25 0,-1 49-1,-49 50 16,0 74-15,-25 50 0,0-49-1,0-50 1,25-50 0,49-74-1,25-1 1,0 1-1,-49 198 17,-50 25-17,0 1 1</inkml:trace>
  <inkml:trace contextRef="#ctx0" brushRef="#br0" timeOffset="42020.32">23889 4614 0,'0'0'0,"0"-25"0,0 1 16,0-1 0,-25 25-1,25 99 1,0 25-1,0 50 1,25-1 0,-25-49-1,0-99-15</inkml:trace>
  <inkml:trace contextRef="#ctx0" brushRef="#br0" timeOffset="42705.57">23715 5135 0,'25'25'0,"-50"-50"0,25 0 16,0 1-16,0-51 16,25 75-1,50-25 1,98 0 0,26-24-1,-50-1 1,-75 1-1,-49 24 1,-100 0 0,-24 25-1,-25 50 1,75 49 0,24 50-1,99-100 16,25-24-15,1-50 0,-51-49-1,-24-1 1,-25 26 0,0 24 15,-25 99-16,50 1 1,49 24 0,1-49-1,-25-50-15,49 0 16,-25-50 0,-49-49-1,0 0 16,-25 24-15,0 50 0,-25 50-1,25 50 17,0-26-32,0 26 15,25-26 1,-25-24-1</inkml:trace>
  <inkml:trace contextRef="#ctx0" brushRef="#br0" timeOffset="43669.36">25005 5011 0,'0'0'0,"0"-25"15,25 0 1,-25 1-16,25 24 15,0 0 1,0 0 0,-25 49-1,0 1 1,-25-50 15,50-25-15,-1 0-16,26-49 15,0 24 1,-1 50 0,-24 0-1,0 50 1,0 24 0,-25-24-16,25 24 15,-25-49 1,24 0-1,26-50 1,124 0 15,-100-24-15,0-1 0,-24-24-1,-25-1 1,-25 26-1,-25 49 1,-25 24 0,26 1-16,-1 25 15,50-1 1,74 1 15,0-50-31,0 0 0,149 0 16,-49-50-1,-50 1 1,-100-1 15,-49 1-15,-49 24 0,-1 50-1,0 24 1,26 26-1,-1 24 1,99-49 0,25-50-1,1-25 1,-26 0 0,-24-99-1,-50-50 16,-25-24-15,0 99-16,25 24 16,-49-49-1,24 74 1,-25 50 0,-24 25-16</inkml:trace>
  <inkml:trace contextRef="#ctx0" brushRef="#br0" timeOffset="43905.13">25030 4614 0,'-49'0'0,"98"0"0,-148 0 16,49 25-16,26-25 16,-1 0-1</inkml:trace>
  <inkml:trace contextRef="#ctx0" brushRef="#br0" timeOffset="44869.57">28900 4788 0,'0'-25'31,"-25"25"-15,25 50-1,0-26-15,-25 76 16,1-1-1,24-74 1,0 0 0,0-1-16</inkml:trace>
  <inkml:trace contextRef="#ctx0" brushRef="#br0" timeOffset="45018.45">28900 4614 0,'0'0'0,"0"-25"0,0-24 16</inkml:trace>
  <inkml:trace contextRef="#ctx0" brushRef="#br0" timeOffset="45369.3">29074 4887 0,'25'25'16,"-50"-50"-16,50 75 0,-25-26 15,0 1 1,0-50 15,24 1-15,26-76-1,49-24 1,-24 100 0,-51 24-1,26 0 1,-25 49-16,24 50 15,26 25 1,-25-74 0</inkml:trace>
  <inkml:trace contextRef="#ctx0" brushRef="#br0" timeOffset="45936.47">31827 4515 0,'0'-50'15,"0"100"-15,25-124 0,-25 49 16,0 0-1,-25 0-15,-99 25 32,75 25-17,-26 0-15,26 24 0,-51 51 32,100-1-17,25-25 1,74-74-1,1 0 1,-51-25-16,26-24 16,-50-26-1,-25 51 1,24 48 15,26 51-15,0 24-1,74-49 1,-25-26 0,0-24 15,-25-24-15,-49-26-1,-25 0-15,-25-24 16</inkml:trace>
  <inkml:trace contextRef="#ctx0" brushRef="#br0" timeOffset="47570.98">1389 7790 0,'0'0'0,"0"-25"15,0 0 1,-25 0 0,25 0-1,0-24-15,-24 24 16,24 0-1,-75 0-15,26 75 16,-51 24 15,51 50-15,49-24 0,49-1-1,26-25 1,-50 1-1,-50 24 1,-25 0 0,-49-49-1,-25-50 1,25-25 0,49-25-1,25 1 1</inkml:trace>
  <inkml:trace contextRef="#ctx0" brushRef="#br0" timeOffset="48019.44">1736 8087 0,'0'0'0,"0"-25"16,-49 25 0,24 0-1,0 0-15,-74 25 16,0 74 0,74 1-1,25-1 1,25-99-1,24 0 1,26-50 15,-26-49-15,-24 49-16,0-24 16,-25 49-1,0 50 1,0 74-1,-25 50 1,0 0 0,25-75-1,0-49-15</inkml:trace>
  <inkml:trace contextRef="#ctx0" brushRef="#br0" timeOffset="48536.37">1960 8137 0,'0'0'0,"0"25"31,0 24-31,-25 26 16,0 24-1,0-25 1,1-49-1,24-50 1,49-49 0,1-50-1,-1 49 1,-24 51 0,0 24-16,-25 24 15,25 100 1,-25-24-1,0-75 1,25-50 15,24-25-15,26-49 0,-26 24-1,-49 51-15,25 24 16,0 0-16,-25 74 15,0 50 1,0 0 0,0-25-1,74-74 1,1-74 0</inkml:trace>
  <inkml:trace contextRef="#ctx0" brushRef="#br0" timeOffset="48778.52">2704 8162 0,'0'0'0,"25"-50"0,0 0 16,-50 75 31,25 25-32,-25-1-15,0 150 16,-49 74-1,-1 24 1,26-98 0,24-100-1,25-74 1</inkml:trace>
  <inkml:trace contextRef="#ctx0" brushRef="#br0" timeOffset="49020.34">2630 8683 0,'24'-75'0,"-48"150"0,98-224 16,-74 74-16,25 26 15,49-51 1,1 51 0,24 24-1,-25 25 1,-24 99-1,-50 25 1,-75-24 0,1-26-1,0-49 1</inkml:trace>
  <inkml:trace contextRef="#ctx0" brushRef="#br0" timeOffset="49271.37">3349 7864 0,'0'0'0,"25"-25"16,-25 50 15,-25 0-31,25 49 16,-50 50-1,26 50 1,-1-25 0,25-50-1,25-49 1</inkml:trace>
  <inkml:trace contextRef="#ctx0" brushRef="#br0" timeOffset="49620.43">3721 8410 0,'0'0'0,"25"-25"16,0 25-16,-1-25 16,26-25-1,49 1 1,-49-1-1,-25-24 1,0 49-16,-75 0 16,0 25-1,-49 75 1,25 24 0,24 0 15,50 0-16,74-24 1,1-26 0,-26-49-16</inkml:trace>
  <inkml:trace contextRef="#ctx0" brushRef="#br0" timeOffset="50270.3">7343 7368 0,'0'0'0,"0"-25"16,0 50 15,-25 24-31,0 26 16,-24 148-1,-1 25 1,50-74-1,50-75 1,49-99 0,25-25-1,-74 0-15</inkml:trace>
  <inkml:trace contextRef="#ctx0" brushRef="#br0" timeOffset="50804.2">7194 8013 0,'0'0'16,"-25"25"-16,0-25 15,25-25 1,50 0 0,24 25-1,100-50 1,0-24-1,-25 0 1,-50 49 0,-99-25-1,-25 50-15,-74 0 16,0 25 0,-25 74-1,74 0 1,50 1-1,74-51 1,50-49 15,0-25-15,0-99 0,-74 50-1,-25 24 1,-25 75 15,25 50-15,24 49-1,1 0 1,24-25 0,-49-74-1</inkml:trace>
  <inkml:trace contextRef="#ctx0" brushRef="#br0" timeOffset="51036.79">8534 7591 0,'0'0'0,"0"-74"0,24 49 16,-48 0-1,24 0 1,0 100-1,0 49 1,0 74 0,-25 25-1,-25-74 1,50-99 0,-25-25-16</inkml:trace>
  <inkml:trace contextRef="#ctx0" brushRef="#br0" timeOffset="51320.09">8980 7641 0,'0'-25'16,"0"50"-16,-25-50 16,-24 25-1,-51 49 1,-24 51-1,50 24 1,74-75-16,-25-24 16,50 25-16,-25-25 15,25-1-15,24 1 16,75 0 0,-74 0-1,0-25-15,-25 0 16</inkml:trace>
  <inkml:trace contextRef="#ctx0" brushRef="#br0" timeOffset="51669.49">9228 7988 0,'0'0'0,"25"0"0,-25-25 15,25 25 1,0-25-1,-1 25-15,1 0 16,0-24-16,25-1 16,-50 0-1,0 0 1,-50 0 0,-24 50-1,24 25 16,0 24-15,50 1 0,25-1-1,25-24 1,24-50 0,25 0-16</inkml:trace>
  <inkml:trace contextRef="#ctx0" brushRef="#br0" timeOffset="52041.54">9972 7765 0,'25'-25'15,"-50"50"-15,50-75 16,0 100 15,-25-25-31,0 49 16,-25 25-1,0-24 17,25-51-17,25-73 1,50-26 0,24-24-1,0 50 1,-49 49-1,-25 49 1,24 50 0,26-24-1,-1-50 1,50-25 0,-99 0-16</inkml:trace>
  <inkml:trace contextRef="#ctx0" brushRef="#br0" timeOffset="53128.54">13669 6847 0,'0'-25'16,"0"50"-16,0-75 15,0 25-15,-25 25 16,-50 0-1,1 50 1,-25 74 0,0 25-1,49 25 1,50-1 0,-50 26-1,1-1 1,24-123-1,-74 73 1,24-48 0,-24-26-1</inkml:trace>
  <inkml:trace contextRef="#ctx0" brushRef="#br0" timeOffset="53569.55">12850 7715 0,'0'0'0,"0"-25"0,25 25 16,-25-25-1,49-24 1,75 24 0,-49 0-16,74-49 15,0 24 1,-100 50 15,-24 0-15,0 0-1,0 50 1,-1 49 0,1 0-1,-50 25 1,25-74-1,0-75 17,25-74-17,0 49-15,25-99 16,24 50 0,-24 25-1,-26 74 1</inkml:trace>
  <inkml:trace contextRef="#ctx0" brushRef="#br0" timeOffset="53837.67">13917 7442 0,'25'25'15,"-50"-50"-15,25 75 0,0-1 16,-25 26 0,0-26-1,25 1-15,0-25 16,25 0-16,49 0 15,1-50 1,-1-25 0,-49 0-1,-25-24 1,-25 0 0,-24 24-1,24 50 16,25-25-31</inkml:trace>
  <inkml:trace contextRef="#ctx0" brushRef="#br0" timeOffset="54289.2">14314 7591 0,'0'25'0,"-25"-50"0,50 25 15,-25 50-15,0 24 16,24-99 31,26-24-47,0-1 15,49-74 1,0 50 0,-24 49-1,-51 74 1,1 26-1,-25-50-15,25 49 32,0-74-1,24-74-15,75-50-1,-24 49 1,-1 26-1,-50 73 1,-24 1-16,0 74 16,-25-24-1,25-26-15,0 26 16,24-50 0</inkml:trace>
  <inkml:trace contextRef="#ctx0" brushRef="#br0" timeOffset="54786.39">16993 7045 0,'0'0'0,"0"-25"16,0 50 15,0 25-16,0 0-15,0 123 16,-25 26 0,0 24-1,0-99 1,1-74 0</inkml:trace>
  <inkml:trace contextRef="#ctx0" brushRef="#br0" timeOffset="55454.54">16770 7641 0,'0'0'0,"-25"-25"0,25-25 15,0 25 1,0 1-16,0-1 16,25 0-16,49-25 15,50-24 1,-25 0-1,-24 24 1,-75 25 15,24 25-15,-48 199 15,-1-125-31,25-24 16,0 49-1,0-74 1,0-1 15,25-48-31,24-51 16,50-74 0,-24 50-1,-26 74 1,-24 50-1,0 50 1,25 73 0,74-98-1,25-50 1,-1-25 15,-24-24-15,-99-51-1,-25 1 1,0 25 0,-25 74-1,-24 74 1,24 25 0,25 25-1,124 0 1,-25-99-16</inkml:trace>
  <inkml:trace contextRef="#ctx0" brushRef="#br0" timeOffset="56020.42">19672 7095 0,'-25'-25'16,"50"50"-16,-75-50 0,25 25 0,25 25 31,0 99-15,25-50-16,0 125 15,0-1 1,0 1-1,-50-100 1,25-49 0,0-100 15,0-99-15,0-74-1,0-50 1,25 0-1,0 99 1,-1 75 0,26 50 15,0 24-15,-26 50-16,1 49 15,0 100 1,-50 24-1,0-49 1,1-75 0,24-49-1,49-25-15</inkml:trace>
  <inkml:trace contextRef="#ctx0" brushRef="#br0" timeOffset="56786.42">20267 7120 0,'25'-25'0,"-124"124"15,173-173-15,-49 24 16,-50 50 0,0 25-1,1 25 1,24 24 0,99-24-1,0-26 1,-24-48-1,-51-26 1,-48 0 0,-51 1-1,50-1 1,25 25 0,50 0-16,74 1 15,0-1 1,-25 0-1,-24 25 17,-51 0-17,1 74 1,0 26 0,-25 49-1,25 49 1,-25 0-1,25-49 1,-25-49 0,0-76-1,0-73 1,-25-75 0,25-75-1,0-24 1,0 0-1,0 74 17,0 25-17,25 49 1,-1 75-16,1-24 16,25 48-1,-25 51 1,-25 74-1,0 24 1,-25-49 0,0-49-1,50-75 1,25-25 0</inkml:trace>
  <inkml:trace contextRef="#ctx0" brushRef="#br0" timeOffset="57955.35">21458 6971 0,'25'0'0,"-75"74"16,75-148-1,-25 99 1,0-1 0,0 26-16,25 25 15,49-51 1,-24 1-1,24-74 1,-24-26 0,-25-24-1,0 24 1,-25 51 0,0-1-1,-25 74 1,50 125 15,24-99-15,50-51-1,1-24 1,-26-24 0,-49-76-1,0-49 1,-25-49-1,-25 49 1,25 75 0,-25 74-1,0 173 1,50-24 0,49 0-1,75-50 16,25-49-15,-100-50 0,75 0-1,-74-99 1,-100-1 0,0 76-1,-74 24 1,49 0-1,1 49 1,49 26 0,74-26-1,25-49 1,-24-49 0,-75-1-1,0-24 1,0-1 15,0 125 0,0-25-15,24 24 0,1 26-16,25 49 15,24-50 1,50-49-1,0-50 1,-49-49 15,-50 24-31,-25-24 0,24-150 16,-24-24 0,-24 75-1,24 98 1,-25 75-1,0 25 17,0 223-17,25-25 1,25-24 0,0-50-1,0-50 1,-25-74-1</inkml:trace>
  <inkml:trace contextRef="#ctx0" brushRef="#br0" timeOffset="58221.82">23319 6971 0,'0'-75'16,"-25"299"-16,50-373 0,-25-25 15,49 100 1,1 49-1,49 0 17,-49 75-17,-26 24 1,-24 25 0,0-24-1,25-50 1,74-25-1,-24 0-15</inkml:trace>
  <inkml:trace contextRef="#ctx0" brushRef="#br0" timeOffset="58837.31">24063 6872 0,'25'0'16,"-50"-50"0,25 100-1,-25-125-15,0 100 16,0 0-1,1 24-15,24 51 32,24-26-17,51-49 1,-1 0 0,-24-50-1,-25 0-15,-25-49 16,24 49-1,-48-50-15,48-24 16,-24 25 0,50 49 15,-25 75-15,49-26-1,-24 26 1,-25 24 15,-25 1-15,0-1-1,-25-24 1,25-25 0,0-50-1,25 0-15,74-49 16,50-26-1,-50 26 1,-49 49 0,-26 25-1,26 50 1,-25 49 0,0-49-1,-1-26 16</inkml:trace>
  <inkml:trace contextRef="#ctx0" brushRef="#br0" timeOffset="59841.73">26022 6822 0,'25'0'16,"-25"-25"-1,25 25 17,0 0-17,-25 25 1,0 25 0,-25-1-16,25 1 15,0-1 1,0 1-16,0 0 15,0-1-15,25-24 16</inkml:trace>
  <inkml:trace contextRef="#ctx0" brushRef="#br0" timeOffset="60153.34">26122 6500 0,'-25'-50'16,"50"100"-16,-75-125 0,25 50 0,0 25 31,1 0-31,-1 50 16,0-25 0,25 74-1,50-49 1,49-26 15,-74-24-31,-25-24 31,0-26-15</inkml:trace>
  <inkml:trace contextRef="#ctx0" brushRef="#br0" timeOffset="60470.5">26667 6748 0,'0'0'16,"-24"0"-1,-1 24 1,0 1-1,0 25-15,25-1 16,0-24-16,25 25 16,49 24-1,1-24 1,-50 0 0,-25-26-1,-50 1 1,-99 0-1,50 0 1</inkml:trace>
  <inkml:trace contextRef="#ctx0" brushRef="#br0" timeOffset="61653.28">28900 6822 0,'0'0'0,"0"-25"16,0 0-16,-25 25 15,0 0-15,-49 25 31,24 0-31,-49 49 16,50 26 0,49-1-1,148-49 1,125-50 0,50-25-1,-75-50 1,-74-24-1,-100 0 1,-74 24 0,-124 75-1,-25 25 1,75 0-16,-26 49 31,100-24-15,50-50-1,74 0 1,-25-25 0,-24 0-1,-26-24 1,-24 24 0,-25 75 15,50-26-31,-25 26 15,24-25-15,1 24 16,24 1-16,50 0 16,-25-50-1,-49-50 1,-25-24 15,-25-75-31,-25-25 16,0 25-1,0 100 17,-24 74-17,24 74 1,0 74 0,50-24-1,74-25 1,25-74-1,0-50 1,-49-75 0,-50 26-16,24-100 15,-24-25 1,-25 26 0,0 98-1,-25 50 1,0 99-1,25 50 17,25 0-17,25-25 1,-25-75-16</inkml:trace>
  <inkml:trace contextRef="#ctx0" brushRef="#br0" timeOffset="62323.46">31133 7045 0,'0'0'16,"25"-25"-16,-1-24 16,26-1-1,0-24 1,-26 24 0,-24 25-1,-74 25 1,0 50-1,24 0 17,50-1-17,149 1 1,-50-50-16,174 0 16,0 0-1,-25-25 1,-99-25-1,-75 1 1,-99 24 0,-74 0-1,0 25 1,24 25 0,51 25-16,24 24 15,24-49 1,100 49 15,-24-74-15,24-25-1,-50-24 1,-24-50 0,-50-75-1,0 75 1,0-174-1,0 174 1,-50 24 0,1 100-1,24 74 1,25 0 0,25 75-1,24 74 1</inkml:trace>
  <inkml:trace contextRef="#ctx0" brushRef="#br0" timeOffset="64290.49">1861 10320 0,'0'25'32,"0"-50"-17,0 0 1,24 0 0,-48-49-1,24-1 1,-50 1-1,0 24 1,1 26 0,-51 48-1,1 51 1,0 49 0,49 0-1,50-50 1,25 26-1,50-26 1,24 25 0,-50 0-1,-49 25 1,-24 0 0,-26-24-1,-49-26 1,24-24-1,-24-50 1,-25-99 0,50-1-1,49 1 1,25 25 0</inkml:trace>
  <inkml:trace contextRef="#ctx0" brushRef="#br0" timeOffset="64671.89">2183 10419 0,'0'0'16,"-25"50"-1,0-1-15,1 26 16,-1-1-1,-25 149 1,25 50 0,50-223-1,0-25-15,0 0 16,148-25 0,-98-25-16</inkml:trace>
  <inkml:trace contextRef="#ctx0" brushRef="#br0" timeOffset="64856.49">2009 11014 0,'-24'0'15,"48"0"-15,-73 0 0,24 0 0,25-24 16,50-1-1,-1 0 1,26 0-16</inkml:trace>
  <inkml:trace contextRef="#ctx0" brushRef="#br0" timeOffset="65221.3">2778 10791 0,'0'0'16,"0"-25"-16,-24 1 0,-1 24 15,-74-25 1,-1 50 0,51 49-1,24 50 1,25-74-16,50 49 31,-1-74-31,1-25 16,24-75 15,-24-24-15,-50-25-1,0 74 1,25 75 15,-25 74-15,24 25-1,1 25 1</inkml:trace>
  <inkml:trace contextRef="#ctx0" brushRef="#br0" timeOffset="65474.27">3324 10444 0,'0'0'16,"0"-25"-16,0-25 16,0 75 15,0 25-15,-25 99-1,25 49 1,0 1-1,0-125-15,0 1 16</inkml:trace>
  <inkml:trace contextRef="#ctx0" brushRef="#br0" timeOffset="65770.07">3225 10965 0,'0'-25'0,"50"124"0,-100-173 0,25 49 16,25 0-16,0-24 31,50-1-15,-1 25-16,75-49 15,-24 49 1,-76 25 0,1 25-1,0 49 1,-25 25-1,25 1 1,-25 24 0,25-50-1,24-49 1</inkml:trace>
  <inkml:trace contextRef="#ctx0" brushRef="#br0" timeOffset="66038.17">3969 10766 0,'0'0'0,"0"-24"16,0-1-1,-50 50 1,50 24 0,0 1-1,75 24 1,-1-24-1,-49-1 1,-25 26 0,-49-25-1,-51-50 1,75 0-16</inkml:trace>
  <inkml:trace contextRef="#ctx0" brushRef="#br0" timeOffset="66287.67">4267 10494 0,'25'-25'16,"-1"25"-1,-24 25-15,0-1 16,0 76-1,0 48 1,25 26 0,-25 0-1,25-50 1,-25-99-16</inkml:trace>
  <inkml:trace contextRef="#ctx0" brushRef="#br0" timeOffset="66605.49">4168 10965 0,'0'0'0,"0"-25"15,-25 25 1,50-50 0,74 1-1,74-1 1,1 1-1,-50 24 1,-99 25-16,0 0 31,-25 49-15,25 1 0,-1 49-1,1-24 1,0 49 15,0-99-31</inkml:trace>
  <inkml:trace contextRef="#ctx0" brushRef="#br0" timeOffset="66731.39">4788 10692 0,'-50'-25'15,"100"50"-15,-125-75 0,75 26 16,-24-1-16,24 0 16</inkml:trace>
  <inkml:trace contextRef="#ctx0" brushRef="#br0" timeOffset="67538.57">5383 10667 0,'0'-49'16,"-25"49"-1,0 0 1,1 0-16,24 49 16,-50 26-1,25 49 1,50 0-1,74-50 1,50-49 0,74-50-1,1-25 1,-125 1-16,50-50 31,-124 24-15,-100 26-1,-74 49 1,25 49 0,75 1-1,49-1 1,74-24 0,50-25-1,0-25 1,-49 1-1,-26-1 1,1 50 0,-1-1-16,75 26 15,50 24 1,0-24 0,-50-25-1,0 0 1,-75-75 15,-24-24-15,-50-75-1,1-74 1,-1-26 0,-25 51-1,25 124 1,1 74-1,-1 124 1,0 24 0,50 51-1,49-1 1,-49-98 0</inkml:trace>
  <inkml:trace contextRef="#ctx0" brushRef="#br0" timeOffset="68621.98">9476 10345 0,'0'0'0,"0"-25"16,25 0-16,-25-25 16,0 75 31,0 25-47,0 74 15,0 50 1,0-26-1,-25 26 17,0-100-32</inkml:trace>
  <inkml:trace contextRef="#ctx0" brushRef="#br0" timeOffset="68821.37">9253 11163 0,'-25'0'16,"50"0"-16,-75 0 0,50-24 15,0-1 1,50 0 0,49-50-1,75 1 1,-25-25 0,-25 24-1,-99 26 1</inkml:trace>
  <inkml:trace contextRef="#ctx0" brushRef="#br0" timeOffset="68971.74">9402 10295 0,'0'0'16,"0"-25"-16,-25 0 0,25 1 15,0-26 1,74-24-1,1 24 1</inkml:trace>
  <inkml:trace contextRef="#ctx0" brushRef="#br0" timeOffset="69321.96">9824 10568 0,'0'50'0,"0"-100"0,24 248 31,-24-148-31,0-25 16,0-75 15,0 25-15,0-99-1,25 0 1,25 75-1,-1 24 1,26 50 0,-26 74-1,1 25 1,-25-50-16,24 75 16,1-124-1,-25-25 1</inkml:trace>
  <inkml:trace contextRef="#ctx0" brushRef="#br0" timeOffset="69821.85">10667 10022 0,'25'-74'0,"-50"148"0,50-198 15,-25 99-15,25 25 16,-25 25-1,0 74 1,0 1-16,24 123 16,26 99-1,-25 75 1,0-25 0,-1-99-1,1-124 1,0-124 15,49-75-15,1-99-1,-1-49 1,-74-100 0,-74 25-1,24 149-15,-99-24 16,1 98-1,48 0 1,76 26 0,24-26-1,49 25 1,50-25 0,50 26-1,-74-1 1</inkml:trace>
  <inkml:trace contextRef="#ctx0" brushRef="#br0" timeOffset="70171.23">11535 10543 0,'0'0'0,"25"0"0,49-25 31,-24 1-16,24-26 1,1 0 0,-50-24-1,-75 24 1,-24 25 0,-26 75-1,1 49 1,50-49-16,24 99 31,74-50-15,26-25-1,49-49 1,-25-25 0,0-49-1</inkml:trace>
  <inkml:trace contextRef="#ctx0" brushRef="#br0" timeOffset="70454.66">12131 10295 0,'24'0'0,"1"0"16,-149 25-16,199-50 0,-1 50 16,-74 0-16,25 49 15,-25 25 16,0-49-15,-25-25 0,25-50-1,25-49 1,0-1-16,-1 1 16,26-26-16,24-48 15,-49 98 1,50 25-1</inkml:trace>
  <inkml:trace contextRef="#ctx0" brushRef="#br0" timeOffset="71074.28">12676 10419 0,'0'0'16,"25"25"-16,0-25 0,49 0 15,-24-50 1,0 1 15,-50-1-31,0 25 16,0 0-16,-50 1 15,-24 73 1,-1 50 0,50 1-1,50-1 1,50-74-1,49-25 1,24-25 0,-24-25-1,-74 1 1,-25-26 0,0 26-1,0 24 1,-1 50-1,26 99 17,-25-25-17,-50-25 1,25-123 15,25-1-31,0 1 16,49-76-1,0 26 1,-49 50-16,0 49 16,25 0-1,-26 99 1,1 99 15,25-74-15,24-49-1</inkml:trace>
  <inkml:trace contextRef="#ctx0" brushRef="#br0" timeOffset="71307.49">14190 10295 0,'0'50'0,"0"-100"0,0 25 0,0 0 15,-25 1 1,0 24-16,-25 24 15,1 51 1,49-26-16,-25 76 16,25-1-1,99-25 1,25-50 15,25-49-31</inkml:trace>
  <inkml:trace contextRef="#ctx0" brushRef="#br0" timeOffset="71638.57">14735 10543 0,'0'0'16,"25"0"-16,0 0 16,25-49-1,74-51 1,-50 26-1,-74 24 1,-25-24 0,-74 49-1,0 50 1,24 74 15,26 25-15,49 0-16,49 25 31,75-50-15,100-24-1,-150-51-15</inkml:trace>
  <inkml:trace contextRef="#ctx0" brushRef="#br0" timeOffset="72072.57">16422 10320 0,'0'25'31,"0"-1"1,0 1-17,0 0-15,-25-25 16,50 25 15,25-100-15,-50 26-1,25 49 1,-25-25 0,0 50 15,24-25 16</inkml:trace>
  <inkml:trace contextRef="#ctx0" brushRef="#br0" timeOffset="81004.24">4465 13297 0,'0'0'0,"0"-25"15,0 50 79,0 0-94,-25-1 16,25 1-16,0 0 15,50 0 1,24-50-1,1-25 1,-50 26 0,0-26-1,-75 50 1,0-25 0,1 75-1,-1 24 1,50-24-1,0-25 1,0 24 0,25-49-16,49 0 15,-24-25 1,-25-24 0,-25 24-1,-75-25 1,1 50-1,24 0 1,50 25 0,0 0-16</inkml:trace>
  <inkml:trace contextRef="#ctx0" brushRef="#br0" timeOffset="87889.22">6227 13173 0,'0'-25'0,"24"25"15,1 0 95,-25 25-110,50-25 15,-25 0 1,-1 0-16,26-25 16,24-25-1,-24 25-15,0-24 32,-50 24-32,0 0 15,0-24 1,-50 49-1,-24 0 1,-26 24 0,1 26-1,0 49 1,49 25 15,26-74-31,24 74 16,49-25-1,50-49 1,50-25 0,0-50-1,-25-25 1</inkml:trace>
  <inkml:trace contextRef="#ctx0" brushRef="#br0" timeOffset="88306.27">7095 12949 0,'25'-24'0,"-50"48"16,25-73-16,0 24 31,-50 25-15,1 50-1,-1 49 1,50-25 0,0-24-1,50-25 1,24 0 0,-49-1-1,0 1 1,-1 25-1,-73-1 1,24-24-16,-49 25 16,-1-25-1,1-25 17,24 24-17,50-48-15</inkml:trace>
  <inkml:trace contextRef="#ctx0" brushRef="#br0" timeOffset="88609.37">7566 12825 0,'0'-24'0,"0"-1"15,0 50 32,-25-1-47,50 1 16,-25 25-16,-25 49 16,25 0-1,-24 1 16,24-1-15,-25-74-16</inkml:trace>
  <inkml:trace contextRef="#ctx0" brushRef="#br0" timeOffset="88972.18">7368 13198 0,'0'-50'31,"0"100"-31,-25-100 16,25 25-16,49-25 15,51 26 1,24-26 0,-25 50-1,-25 0 1,-49 25 15,-25 0-15,0-1-1,0 26 1,0-25 0,0 0-1,0 24 1,0-24-1,25-25 1</inkml:trace>
  <inkml:trace contextRef="#ctx0" brushRef="#br0" timeOffset="89107.49">7864 12974 0,'0'0'0,"-25"-25"0,-25-24 31,26-1-15,-1 1 0</inkml:trace>
  <inkml:trace contextRef="#ctx0" brushRef="#br0" timeOffset="89623.47">8137 13049 0,'24'24'16,"-48"-48"-16,48 73 0,-24-24 16,0 25-16,0-25 15,0-1-15,0 1 47,0-50-47,0-49 31,0-1-15,25 51 0,25-1-1,-25 25 1,0 49 0,-1 51-1,-24-51-15,25 1 16,0-50 15,0-74-15,49-26-1,-24 51 1,24 49 0,-49 0-1,49 49 16,1 51-15,-50-76-16,74 1 16,-49-25-16</inkml:trace>
  <inkml:trace contextRef="#ctx0" brushRef="#br0" timeOffset="90005.49">9253 12974 0,'0'-25'0,"-25"100"15,50-125-15,-124 25 16,0 50 0,74 0-1,-25 0-15,25 49 16,25 26 15,25-76-15,0-24-1,25-24 1,-1-51 0,-24 1-1,-25 49 1,25 0 0,0 50-1,24 49 1,-24 26-1,25 24 1,-1-50 0,-24-74-1</inkml:trace>
  <inkml:trace contextRef="#ctx0" brushRef="#br0" timeOffset="90241.47">9575 12751 0,'0'-25'0,"0"50"0,0-75 16,0 26 15,0 73-15,0 1-16,0-1 15,50 125 1,-25-100-16,0 1 15,-25-1-15,25 1 16,-1-1 0</inkml:trace>
  <inkml:trace contextRef="#ctx0" brushRef="#br0" timeOffset="90490.41">9600 13198 0,'0'-50'0,"-25"25"15,75 199-15,-75-273 0,0-1 0,50 26 32,25-1-17,24 51 1,-49 24-16,25 0 16,-1 49-16,-24-24 15,25 124 1,-25-50-1,-1-24 1</inkml:trace>
  <inkml:trace contextRef="#ctx0" brushRef="#br0" timeOffset="90793.02">10295 13073 0,'0'-24'16,"25"24"-16,-25-25 15,-25 74 1,50-73 0,-50 73-1,25-24-15,0 50 16,25-26 0,74 1-1,0-50 1,0-50-1,-49 1 1,-50-26 0,-50 1-1,1-1 1,-1 50 15</inkml:trace>
  <inkml:trace contextRef="#ctx0" brushRef="#br0" timeOffset="91139.21">10816 12925 0,'99'24'15,"-74"1"-15,-149-74 16,273 148 0,-125-25-1,-24-24 1,0-25 15,50-100-15,-25 26-1,49-51-15,26 26 16,-1 49 0,-25 25 15,1 50-16,-26-1 1,1 26 0,-50-26-1,0-24-15</inkml:trace>
  <inkml:trace contextRef="#ctx0" brushRef="#br0" timeOffset="91923.56">14090 12850 0,'0'0'0,"-24"-25"16,-1 25 15,0 0 0,0 0-31,0 25 16,1 0-16,-26 49 15,25 26 1,50-26 0,25-49-1,49-50 1,-50-25 15,-49 1-31,0-50 16,-24-1-1,-51 26 1,1 74 0,49 0-16</inkml:trace>
  <inkml:trace contextRef="#ctx0" brushRef="#br0" timeOffset="92405.48">14462 12478 0,'0'0'16,"25"-25"-16,-25 0 31,0 75-16,25 49 1,25 100 0,-1 74-1,1 24 1,0-49 0,-1-74-1,1-99 1,-25-75-16,-1-25 15,1-75 1,-25-73 0,-49-75-1,-26 49 1,1 50 0,-1 100-1,26-1 16,49 25-15,-25 25 0,50 0-1,124 0 1,-25 25-16</inkml:trace>
  <inkml:trace contextRef="#ctx0" brushRef="#br0" timeOffset="93074.12">17018 12801 0,'24'0'16,"-24"24"-1,0 1 1,0 74 0,0-24-1,0-1-15,25 26 16,0 24 0,-25-75-16,25 1 31,-25-100 0,0 1-31,-25-125 16,0-99-1,0 0 1,1 50 0,48 99-1,26 74 1,0 50-1,98 149 1,-73 74 0,-75 1-1,-25-76 17,0-48-17,25-125 16</inkml:trace>
  <inkml:trace contextRef="#ctx0" brushRef="#br0" timeOffset="93457.35">17787 12627 0,'0'0'0,"0"-50"0,0 26 15,-75-26 1,-24 75-1,25 49 1,49 25 0,25-24-1,25-26 1,49-49 0,0-49-1,1-26 16,-26 1-15,-49 24 0,25 50-1,0 0-15,25 124 32,-26-49-32,1 24 15,0 0 1,-25-74-1</inkml:trace>
  <inkml:trace contextRef="#ctx0" brushRef="#br0" timeOffset="93740.42">18109 12553 0,'0'0'0,"25"-25"0,0 0 15,0 25 1,-1 50 15,1 24-15,-50 25-1,25-74-15,25-25 32,25-99-17,24-25 1,-24 0-1,-1 99 1,-24 25-16</inkml:trace>
  <inkml:trace contextRef="#ctx0" brushRef="#br0" timeOffset="94122.3">18680 12627 0,'49'0'16,"-24"-25"-16,-124 50 0,124-25 0,74-50 15,-74-24 1,-25 49-16,0-25 16,-50 26-1,-49 48 1,0 76 0,49 49-1,50-50 1,50-74-1,49-25 1,-50-25-16,75-25 16,-49-49-1,-50 49 17,24 50-17,-49 50 1,25 49-1,-25 0 1,25-24 0,-25-50-16</inkml:trace>
  <inkml:trace contextRef="#ctx0" brushRef="#br0" timeOffset="95089.69">19201 12701 0,'24'-49'16,"1"-1"-16,0 25 15,-124 199 1,124-224-16,49-49 16,-74 149-1,-25-1-15,0 26 16,25-50 0,0-1-1,50-73 16,0-75-15,24 0 0,0 74-1,-49 50 1,0 99 0,-50 1-1,0-51 1,50-49 15,25-74-15,49-50-1,-24 49 1,-51 75 15,-24 25-31,25 0 16,-25 74-1,25 0 1,0 1 0,24-76-1,51-48 1,-51-1-16,50-99 16,-24-25-1,-50 25 1,-25 74-1,-25 25 1,-25 50 0,1 50-1,-1 49 1,25-25 0,75 25 15,49-99-16,25-50 1,0-25 0,-25-98-1,-24-76 1,-1-73 0,-49 98-1,-25 100 1,-25 74-1,-24 75 1,24-1-16,0 125 16,0 24-1,25 1 17,50-25-32,-25-75 15,-1-50 16</inkml:trace>
  <inkml:trace contextRef="#ctx0" brushRef="#br0" timeOffset="95740.44">20515 12503 0,'0'-25'16,"50"100"-16,-100-125 0,26 0 15,48 25 1,1 1-1,74-26 1,25 25 0,-74 0-16,49 1 15,-24-1 1,-51 25 0,-24-25-1,-24 0 16,-26 50-15,-24 25 0,24 49-1,25 0 1,50-24 0,25-26-1,24-49 1,-24 0-16,-1-49 15,-24 24 1,50-99 0,-1 24-1,0 51 1,1 49 0,-50 25-1,-1 74 16,-48 0-15,-1-24 0,50-100 15,24-75-15,50-48-1,1-1 1,-51 74-1,-24 75 1,-25-24 0</inkml:trace>
  <inkml:trace contextRef="#ctx0" brushRef="#br0" timeOffset="96055.98">22128 12156 0,'0'0'0,"25"-25"0,-25 0 16,0 0 0,-25 25 15,0 50-31,0-25 16,25 74-1,50 0 1,49-25-1,-25 1 1,-24-25 0,-50-1-1,-99 1 1,-75-1 0,100 1-16</inkml:trace>
  <inkml:trace contextRef="#ctx0" brushRef="#br0" timeOffset="97674.98">5085 15529 0,'0'-24'47,"-24"24"-15,-1 0-17,25 24-15,-25 1 16,25 0-1,-25 0-15,25 0 16,0 24-16,50-49 16,-1 25-1,26-25 1,-26-25 0,-24-24-1,-50-26 1,-24 26-1,-26 49 1,26 24 0,24 51-1,25-1 1,25-24 15,0-25-15,24-25-1,-49-50 1,25 25-16,-50 0 16,25 1-16,0-26 15,-49 50 1,-1 25 0,25 0-1</inkml:trace>
  <inkml:trace contextRef="#ctx0" brushRef="#br0" timeOffset="99273.23">6747 15207 0,'0'-25'16,"0"0"-16,25 1 31,-25 48 31,25 26-46,-50 0-16,25 24 16,0 25-16,-25 0 15,1 100 1,24-50-1,49-75 1,26-49 0,-26-50-16,51-49 31,-76 24-31</inkml:trace>
  <inkml:trace contextRef="#ctx0" brushRef="#br0" timeOffset="99473.26">6723 15455 0,'0'0'0,"0"-25"16,49 25 31,1 0-47,74-25 15,-50 1 1</inkml:trace>
  <inkml:trace contextRef="#ctx0" brushRef="#br0" timeOffset="99866.6">7368 15480 0,'0'0'0,"74"0"47,-49 0-47,0-25 16,0 0-16,-1 0 0,1 1 15,0-26 1,-50 0-1,0 50 1,-24 0 0,-1 75-1,-24-1 1,49 25 0,25 25 15,74-74-16,50-50 1,124-50 0</inkml:trace>
  <inkml:trace contextRef="#ctx0" brushRef="#br0" timeOffset="100140.52">8037 15306 0,'25'-49'16,"-50"123"-16,25-99 0,-24-24 15,-26 73 1,25 51 0,50-26-1,74 26 1,-24-26 0,-51 26 15,-48-1-16,-51-24 1,-24-25 0,-25-50-1,99 25-15</inkml:trace>
  <inkml:trace contextRef="#ctx0" brushRef="#br0" timeOffset="100406.41">8558 15033 0,'0'0'0,"25"-25"0,-74 25 32,24 25-17,25 25 1,0 49-1,25 25 1,-1 0 0,26 25-1,-50-50 1,25-24-16</inkml:trace>
  <inkml:trace contextRef="#ctx0" brushRef="#br0" timeOffset="100760.17">8410 15554 0,'-50'-49'15,"100"98"-15,-100-123 47,75 49-31,49 25-16,50-50 15,0 26 1,-25 24 0,-49-25-1,-25 25 1,0 25 15,-25 24-15,49 26-1,-49-1 1,25-24 0</inkml:trace>
  <inkml:trace contextRef="#ctx0" brushRef="#br0" timeOffset="100907.25">8881 15281 0,'0'0'0,"0"-49"0,-25 49 16,0-50-1,25 25 1,-25 1-16</inkml:trace>
  <inkml:trace contextRef="#ctx0" brushRef="#br0" timeOffset="101640.31">9079 15381 0,'25'74'16,"-50"-198"-16,25 174 0,50 49 15,-50-74-15,25-1 16,-25 1-16,25 0 47,-1-99-32,51-1 1,-26 1 0,1 49-16,0 0 15,-26 25 1,51 25 0,-1 25-1,1-1 1,-1-24-1,1-25 1,24-50 0,-50-24-1,-24 0 17,-50 24-17,-74 25 1,50 25-1,-1 50 1,50-1 0,25 1-1,24-25 1,1-25 0,0 25-1,-1 24 1,26 50-1,-1 25 1,25 50 0,-74 25-1,-50-1 1,-49-24 0,-25-100 15,24-49-16,1-75 1,74-148 0,25-100-1,-25 174-15,24 0 0</inkml:trace>
  <inkml:trace contextRef="#ctx0" brushRef="#br0" timeOffset="102273.17">13371 15182 0,'0'0'0,"-25"0"0,0-25 31,1 50-16,24 0 1,0 25 0,0 74-1,24-25 1,1-25 0,0-49-1,25-50 1,-26-24-1,-48-51 1,24 51-16,-50-26 16,50 26-1,-25 49 1</inkml:trace>
  <inkml:trace contextRef="#ctx0" brushRef="#br0" timeOffset="102657.14">14338 14984 0,'0'0'16,"0"-50"-16,-74 0 15,49 50 1,-24 0-16,-26 0 15,26 25 1,24 25 0,25 49-1,0 25 1,25 0 0,49 25 15,0 74-16,1-24 1,-1-1 0,-74-123-16,25 49 15,0-100 1,-25 1 0</inkml:trace>
  <inkml:trace contextRef="#ctx0" brushRef="#br0" timeOffset="102874.25">14165 15753 0,'0'0'0,"-50"-75"15,50 50 16,75-24-15,73-1 0,-48 25-16</inkml:trace>
  <inkml:trace contextRef="#ctx0" brushRef="#br0" timeOffset="103713.58">16770 14686 0,'0'0'16,"-25"-25"0,25 75 31,25-25-47,-25 24 15,0 26-15,24 123 16,1-24-1,-25-50 1,0-50 0,0-49-1,0-50 17,0-24-17,25-26-15,25-74 31,-1 25-15,26 75 0,-51 49-16,1 24 15,25 76 1,-25 24 0,-1 25-1,1-75 1,50-24-1</inkml:trace>
  <inkml:trace contextRef="#ctx0" brushRef="#br0" timeOffset="104226.46">17439 15083 0,'0'-25'16,"0"75"-1,0-75-15,-25 0 0,25 50 32,50 25-17,0-1 1,-1-49 0,1 0-1,0-49 1,-26-51-1,1 26 1,-50-1 0,25 125 15,25 24 0,25 75-15,24 0-1,-24 74 1,-25 25 0,-25 25-1,-50-74 1,-74-100 0,25-74-1,49-25-15,-49-124 16,24-124-1,100-75 1</inkml:trace>
  <inkml:trace contextRef="#ctx0" brushRef="#br0" timeOffset="104840.27">18283 14934 0,'0'0'0,"0"25"0,0 0 16,0 24 0,0-24-1,0 25-15,25 74 16,24 25 0,-24 24-1,0 1 1,-25-25-1,0-75 1,0-49 0,0-50 15,-25-74-15,25 24-1,-25-24 1,0-99-1,25 99-15,-49-100 16,24 25 0,0 26-1,25-26 1,25 75 0,25 24-1,-1 51 1,26 24-1,24 74 1,0 75 0,-49 24-1,-50-24 1,-50-25 0,-49-49 15,0-50-16,49-25-15</inkml:trace>
  <inkml:trace contextRef="#ctx0" brushRef="#br0" timeOffset="105573.37">19498 14984 0,'0'0'15,"-25"-25"1,1 25 0,24 49-1,-25-24 1,25 25-16,-25 49 16,25 0-1,25-24 1,24-75-1,26-25 1,-26-49 0,-49-26-1,-24-24 1,-51 25 0,1 49-1,49 50 1</inkml:trace>
  <inkml:trace contextRef="#ctx0" brushRef="#br0" timeOffset="105824.4">19970 14760 0,'0'0'16,"0"-49"-16,24-26 15,-24 51 1,25 48 15,-25 26-31,25 74 16,25 50 0,-1-25-1,-24-75 1,25-24-1</inkml:trace>
  <inkml:trace contextRef="#ctx0" brushRef="#br0" timeOffset="106307.44">20019 15108 0,'0'0'0,"-25"-25"16,25-50-1,25 51 1,25-51-1,49 26 1,0-51 0,-74 51-1,0 49 1,0 0 0,-25 49-1,25 51 16,-1-26-15,1 25 0,0-74-1,-25 0 1,25-25 0,24-99-1,26-1 1,-26 51-1,1 24 1,-25 25-16,0 50 16,-1 24-1,51 0 1,-1 1 0,-24-50-1</inkml:trace>
  <inkml:trace contextRef="#ctx0" brushRef="#br0" timeOffset="106773.85">21136 15008 0,'24'0'15,"1"-24"-15,-25-1 16,-74 124-16,173-273 16,-173 298-16,148-297 0,-49 123 15,-25 1-15,0-1 16,0 50 15,-50 74-15,50 50-1,25-49 1,0-26 0,0-49-1,49 0 1,0-49-1,26-26 1,-1-49 0,25 50-1,0 49 1,-25 50 0,-24 0-1,-51 49 1,-24-24-1,0-1 1,-24-49 0,24 25-1</inkml:trace>
  <inkml:trace contextRef="#ctx0" brushRef="#br0" timeOffset="106956.15">22202 14736 0,'25'-25'31,"0"74"0,-25-24-31,25 0 16,-25 49 0,-75-222-16,150 346 15,-75-124 1</inkml:trace>
  <inkml:trace contextRef="#ctx0" brushRef="#br0" timeOffset="107098.15">22252 14636 0,'-25'-74'31,"50"148"-31,-25-148 31,25 49-31</inkml:trace>
  <inkml:trace contextRef="#ctx0" brushRef="#br0" timeOffset="107374.19">22500 14587 0,'0'25'31,"0"24"-15,0-123-16,-25 198 15,50-99-15,0 74 16,49-25 0,1-24-1,-51-1 1,1-24 0,-50 25 15,-24-25-16,-26-25 1,51 25 0,-1-25-16</inkml:trace>
  <inkml:trace contextRef="#ctx0" brushRef="#br0" timeOffset="107689.11">23095 14909 0,'0'0'15,"25"0"17,-25 25-1,0 0 0,25-25-15,0 0 15,-25-25-15,0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8T05:03:34.88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4341 1687 0,'-25'0'16,"50"0"-16,-74-25 0,24 25 15,0 0 1,50 25 31,0-25-47,99 25 31,24-25-15,1-50-1,-49-24 1,-51-1-1,-74 26 1,-24-1 0,-75 50-1,0 74 1,-25 75 0,50 25-1,99 0 1,74-75-1,0-50-15,150-49 16,-1 0 0,-74-24-1</inkml:trace>
  <inkml:trace contextRef="#ctx0" brushRef="#br0" timeOffset="317.43">5259 1563 0,'25'-25'16,"-50"50"-16,50-75 15,0 50 1,-1 0-16,1 50 16,50 24-1,-26 50 1,-24-24-1,0-26 1,-25-99 31,25 0-31,-25-49-16,25 0 15,-1-1-15,26-74 16,-25 75-16</inkml:trace>
  <inkml:trace contextRef="#ctx0" brushRef="#br0" timeOffset="583.8">5854 1464 0,'0'0'0,"0"24"15,25 1-15,0 50 16,0 98 15,-25-123-15,-25 0-16,25-1 15,0-98 17,99-75-17,-49 49 1,0-24-16,49-50 15,-74 99-15</inkml:trace>
  <inkml:trace contextRef="#ctx0" brushRef="#br0" timeOffset="1115.68">6673 1414 0,'0'0'15,"25"0"-15,-25 25 16,-25 0-16,-25-1 16,1 76-1,24-26 1,75 1 0,74-51-1,25-48 1,-75-26-1,-24 0 1,-50-24 0,0-50-1,24 49 1,26 51 0,24 24-1,26 49 1,-51 1-16,26 49 15,-1-25 17,-49-24-17,-25-25 1,25-25 0,24-75-1,51-73 1,48-1-1,-48 50 1,-1 49 0,-50 50-1</inkml:trace>
  <inkml:trace contextRef="#ctx0" brushRef="#br0" timeOffset="2518.94">10518 2034 0,'0'-25'47,"-49"50"31,24 0-78,0 0 16,0 24-16,-24 1 16,24 49-1,25-49-15,49-25 16,26-25 0,49-25-1,-25-50 1,-74 1 15,-25-25-15,-149-25-1,50 99 1,74 0-16</inkml:trace>
  <inkml:trace contextRef="#ctx0" brushRef="#br0" timeOffset="2967.85">11089 1885 0,'49'-24'16,"-98"48"-16,123-48 31,-99 73-16,1 1-15,-1 49 16,-75 149 0,76-124-16,-26 174 15,50-100 17,50-123-17,99-75 1,24-75-1,-49-49 1,-99-49 0,-99-51-1,-100 26 1,25 49 0,50 99-1,74 26 1,99-26-1,100 25 1</inkml:trace>
  <inkml:trace contextRef="#ctx0" brushRef="#br0" timeOffset="3249.48">13346 1488 0,'0'0'0,"25"0"0,0 0 16,-25-24 0,0 73 15,-25 1-31,0 124 15,0 24 1,1 0 0,24-148-1</inkml:trace>
  <inkml:trace contextRef="#ctx0" brushRef="#br0" timeOffset="3934.6">13123 2084 0,'0'0'16,"0"-50"-16,-25 25 16,25 1-16,0-26 15,50 0 1,74-24 0,49 0-1,-49-1 1,-24 1-1,-76 24 1,1 100 31,-50-26-31,25 101-16,-24 23 31,24-98-31,-25 49 15,25-74 1,25-50 15,49-49-15,0-25 0,1 49-1,-25 50 1,-26 25-1,26 24 1,49 26 0,-49-75-16,74 0 31,0-25-15,-50-25-1,-74-74 1,-25 25-1,1 49 1,-51 75 0,26 50-1,24 49 1,50 0 0,-1-75-16,76 51 15,-26-76 1</inkml:trace>
  <inkml:trace contextRef="#ctx0" brushRef="#br0" timeOffset="4534.18">16373 1761 0,'24'-24'16,"-48"48"-16,48-24 31,-48 25-31,24 25 16,0-1-16,-50 75 16,25-24-1,25-76 1,-25-24-1,50-24 17,25-26-17,49-74 1,25 25-16,-50 74 31,-24 50-15,-25 24-1,-50 26 1,25-50-16,0-1 16,0-48 15,75-51-15,24-24-1,-25 49 1,-49 50-1,0 50 1,0 74 0,-50-50-1,25-24 1,0 0-16,25-1 16,-25-24-16</inkml:trace>
  <inkml:trace contextRef="#ctx0" brushRef="#br0" timeOffset="4850.84">17365 2009 0,'0'0'15,"25"-24"1,-25-1-16,24 25 16,1-50-1,25 1 1,-25-1-1,-75 50 17,25 25-32,-74 24 31,25 51-15,74-26-1,99 0 1,75-24-1,49-50 1,-25-25 0</inkml:trace>
  <inkml:trace contextRef="#ctx0" brushRef="#br0" timeOffset="5149.55">18134 1960 0,'0'0'0,"25"-99"16,-25 49-1,-75 50 1,26 25-16,-26 24 31,26 51-15,73-51-1,51 1 1,24-50 0,25-25-1,-25-25 1,-74 50 15,-25 25-31,0 0 16,-25 49-1,50-24 1,-25-25-16,0 0 16</inkml:trace>
  <inkml:trace contextRef="#ctx0" brushRef="#br0" timeOffset="5500.53">18804 1836 0,'0'0'15,"24"-25"-15,1 25 16,-25 50 0,0-26-1,-25 26-15,25-25 16,-24 74-1,-1-74-15,50-50 32,-1 0-17,76-74 1,-1 25 0,-25 49-1,-24 74 1,24 26-1,1 24 1,-50 0 0,-1-49-1</inkml:trace>
  <inkml:trace contextRef="#ctx0" brushRef="#br0" timeOffset="5944.96">21929 1637 0,'0'0'15,"0"25"32,-24 0-31,-1 25-16,0-1 16,0 1-16,-24 74 31,49-99-16</inkml:trace>
  <inkml:trace contextRef="#ctx0" brushRef="#br0" timeOffset="6115.5">21979 1538 0,'25'-74'16,"-50"148"-16,50-198 15,-25 99 1</inkml:trace>
  <inkml:trace contextRef="#ctx0" brushRef="#br0" timeOffset="6351.04">22649 1563 0,'0'25'16,"0"-1"-1,-50 1-15,25 25 16,25 0-16,0-1 0,0 26 16,50 49-1,0-50 1,-26 0-1,-24-49 1,-124 25 0</inkml:trace>
  <inkml:trace contextRef="#ctx0" brushRef="#br0" timeOffset="7667.49">10642 4788 0,'25'0'31,"-25"25"-31,-50-1 16,26 1-16,-76 74 16,1 26-1,0 73 17,49-99-32,1 199 31,49-199-31,24-49 15,76 24 1,123-74 0,-74-74-1,-50-25 1,-74-26 0,-50-73-1,-49 0 1,-26 24-1,-24 50 1,50 49 0,24 26 15,26 24-15,24 0-1,99 75 1,149-50-1,74 0 1,-24-50 0,-100 25-1,-123-24 1,-50 49 0,-25-25-1</inkml:trace>
  <inkml:trace contextRef="#ctx0" brushRef="#br0" timeOffset="8432.94">11486 5904 0,'0'-25'47,"-25"50"-31,0 0-16,0 0 15,0 0-15,-24 24 16,-26 26-1,-98 123 17,148-148-17,0-1-15,0 1 16,0-25 0</inkml:trace>
  <inkml:trace contextRef="#ctx0" brushRef="#br0" timeOffset="9016.96">11114 6053 0,'0'-25'0,"24"25"31,1 0-15,0 25 0,-25 0-1,0 0-15,25 24 16,-25 1-16,25 24 16,-25-24-16,24 24 15,-24-24-15,50 74 16,-25-74-1,-25-26 1,25 1 15,-25-74-15</inkml:trace>
  <inkml:trace contextRef="#ctx0" brushRef="#br0" timeOffset="9318.74">11287 5755 0,'-25'-24'0,"50"48"0,-74-48 31,73 24 1,1 0-32,0 0 15,25 0-15,49 0 32,-50 0-32,1 0 15,-25 0-15,24-25 16</inkml:trace>
  <inkml:trace contextRef="#ctx0" brushRef="#br0" timeOffset="10518.68">13321 5383 0,'25'0'94,"25"0"-78,-1 0-1,1 0-15,0 0 16,-1-25-16,1 25 16,-1-24-1,1 48 1</inkml:trace>
  <inkml:trace contextRef="#ctx0" brushRef="#br0" timeOffset="10699.89">13272 5706 0,'0'0'0,"-25"0"0,0 0 15,0 25 32,50-25-47,74 24 16,75-24-1</inkml:trace>
  <inkml:trace contextRef="#ctx0" brushRef="#br0" timeOffset="11767.84">15777 4887 0,'0'0'0,"25"-25"15,-25 0 1,0 1 15,-74 98 1,24-49-32,0 24 15,1 26 1,-50 49-1,74-74-15,0 74 16,25-25 0,99 0-1,25-74 1,0 0 0,-25-25-1,-49-25 1,-25-25-1,-25-123 17,0 24-17,-25 25 1,0 24 0,0 26-1,1 0 1,-26 24-1,25 50 32,25-25-31,25 25 15,49 0-31,26 0 16,24-25-16,173 25 31,-24-49-15,-74 24-16,-100 25 31</inkml:trace>
  <inkml:trace contextRef="#ctx0" brushRef="#br0" timeOffset="12349.99">14636 6103 0,'0'0'0,"25"0"78,0 0-62,0 24-16,49-24 15,0 25 1,50-25-16,50 0 16,25 0-16,272-25 15,0 1 1,-49-1 0,-149 0-1,-50-25 16,-198 50-15</inkml:trace>
  <inkml:trace contextRef="#ctx0" brushRef="#br0" timeOffset="13417.05">15207 7045 0,'0'0'0,"0"-25"46,0 50-30,0 25-16,0 0 16,0 24-16,0 100 15,49-1 17,-24-24-17,25-50 1,-25-74-1,-1 0 1,1-25 0,0-99-1,25-75 1,-1 50-16,26-174 16,-1 1-1,-24 73 1,-26 100-1,1 100 1,-25-1 0,25 25 31,49 0-32,75 0 1,50-25-1,49 25 1,-149 0-16,75 0 16,-50-25-1,-50 25 1,-49 0 0</inkml:trace>
  <inkml:trace contextRef="#ctx0" brushRef="#br0" timeOffset="14068.58">16100 7120 0,'-25'0'16,"25"25"-1,0-1-15,0 1 16,-25 50 0,25 49-1,-25 24 1,0-24-1,25-74 1,0-75 15,25-24-31,75-51 32,-1-73-17,25 49 1,-25 49-1,-25 26 1,1 24 15,-50 25-31,-25 50 16,24-1 0,-48 75-1,24-49-15,-25 49 16,50-25-1,24-25 17,51-49-17,24-25 1,0-25 0,0 0-1,-50-49 1,-74 24-16</inkml:trace>
  <inkml:trace contextRef="#ctx0" brushRef="#br0" timeOffset="26771.16">2828 10394 0,'50'-25'0,"-100"50"15,100-74-15,-26 49 16,-24-25 0,-24 74 31,-1 26-47,0-25 0,0 24 15,25 50 1,0-74-1,75-50 1,24-25 0,0-50 15,-49 26-31,-26-50 16,1 49-1,-25 75 16,0 49-15,0 1 0,25-51-1,25-24 1,24-24 0,1-51-1,-1-24 1,-49 49-1,24-74 1,-24 124 15,0 25-15,-25 25 0</inkml:trace>
  <inkml:trace contextRef="#ctx0" brushRef="#br0" timeOffset="27050.72">3746 10494 0,'0'0'0,"25"24"16,24-24 0,-24-49-1,25 49-15,24-75 16,-49 1 0,-25-1-1,-25 75 16,-49 25-15,-1 74 0,26 1-1,49-26 1,99-24 0,0-25-16,25-25 15,0 0-15</inkml:trace>
  <inkml:trace contextRef="#ctx0" brushRef="#br0" timeOffset="27752.56">5904 10295 0,'-50'-25'31,"1"50"0,49 0-31,-25 24 0,0 1 16,25 49 0,75-99 15,-1-49-15,50-75-1,-49 24 1,-51 51-1,1 74 1,-50 24 0,50 50 15,0-49-31,25 25 16,-1-51-1,26-48 1,-1-51-1,25-24 1,25 0 0,-25 74-1,-24 25 1,-50 49 0,-25 100-1,-50-74 1,-24-26-1,24-24 17,25-25-17,25-25-15</inkml:trace>
  <inkml:trace contextRef="#ctx0" brushRef="#br0" timeOffset="28152.05">7293 10320 0,'0'0'0,"25"0"16,0 0-16,74 0 15,-24-50 1,24 1-1,-50-26 1,-49 26 15,0 24-15,-74 50 0,24-1-16,-24 26 15,24 0-15,1-1 16,-1 1-16,50 74 15,50-50 1,74-24 0,25-50-1,-25 0 1,-75 0 0</inkml:trace>
  <inkml:trace contextRef="#ctx0" brushRef="#br0" timeOffset="30647.59">9700 9923 0,'0'-50'15,"0"100"-15,24-174 0,-24 74 16,25 1-16,-25 24 16,-25 25-16,1 0 15,-101 99 1,-23 75-1,48 24 17,125-49-17,25-99-15,74 24 16,-25-24 0,-74-1-1,-50 1 1,-99 0-1,-25-1 1,-24-24 0,98-50-1,75 0-15,0 1 16</inkml:trace>
  <inkml:trace contextRef="#ctx0" brushRef="#br0" timeOffset="31052.77">10394 10320 0,'0'0'0,"0"-25"15,-49 25 1,-26 0-16,25 25 15,-24 0-15,24 24 16,-24 26 0,99-26-1,99-49 1,0-49 0,0-26 15,-74 1-16,-50 49 1,24 75 0,-48 49-1,24-25 1,0 26 0,49-26-1,1-49-15</inkml:trace>
  <inkml:trace contextRef="#ctx0" brushRef="#br0" timeOffset="31618.75">11064 10146 0,'25'0'15,"-50"0"-15,50 25 16,-50 0-1,0 24-15,0 51 32,25-51-32,-25 1 15,50-25-15,-25 0 16,25-1 0,25-24-1,74-49 1,-50-51-1,-49 51 1,-25 98 15,0-24-31,0 25 16,25 0 0,49-50-1,50 0 1,25-75 15,-75 1-15,-49 24-1,0 50 1,25-25 0,-1 0-1,1 25 1,24-24-1,-24 24 1,-25 0 0,0 0-16</inkml:trace>
  <inkml:trace contextRef="#ctx0" brushRef="#br0" timeOffset="31807.75">12379 10097 0,'0'0'0,"24"0"0,-24-25 16,0 50-1,-24-1-15,-26 100 16,-49 75 15,24 24-15,1 0 0,24-74-1,50-74 1</inkml:trace>
  <inkml:trace contextRef="#ctx0" brushRef="#br0" timeOffset="32618.74">12230 10568 0,'25'-74'16,"-50"148"-16,99-223 0,-49 75 15,25 24-15,24-24 16,-24 24-1,-25 50 17,-1 0-32,-24 50 15,-49 173 1,49-149 0,0 1-16,25-1 15,49-74 1,-49 0-1,49-25-15,-24-24 16,99-175 0,-50-24-1,0-24 1,-74 147 0,-25 76-1,-25 98 1,-49 76 15,24 197-15,25-223-1,50-24-15,25 49 16,74-75 0,49-49-1,-24-49 1,-50-75-1,-24-25 1,-75 74 0,-25 75-1,-25 75 1,1 49 0,74 0-1,24-50 1,75-49-1,25-50 17,-99-49-17,-25-50 1,-1 49 0,-24 51-1,-24 73 1,-1 50-1,25 1 1,0-1 0,25-25-1</inkml:trace>
  <inkml:trace contextRef="#ctx0" brushRef="#br0" timeOffset="34184.42">16348 10146 0,'0'0'0,"0"-25"0,25 1 15,-25-26 16,-50 50-15,25-25 0,-99 25-16,0 75 31,50 49-15,74-25-1,24-50-15,76 51 16,-1-26-1,-49-24 1,-75-25 15,-99-25-15,0 0 0,49 0-1</inkml:trace>
  <inkml:trace contextRef="#ctx0" brushRef="#br0" timeOffset="34343.5">17042 10469 0,'25'0'15,"-50"0"-15,75 0 0</inkml:trace>
  <inkml:trace contextRef="#ctx0" brushRef="#br0" timeOffset="34571.79">17390 10146 0,'0'0'0,"0"-25"16,0 50 15,-25 25-15,25-1-16,-25 1 15,0 74 1,25-49-16,0-26 15</inkml:trace>
  <inkml:trace contextRef="#ctx0" brushRef="#br0" timeOffset="34856.64">17464 10146 0,'0'0'16,"25"-74"-16,0 24 0,0-24 15,24 49 17,26 50-17,49 49 1,-25 75 0,-50 25-1,-49 24 1,-74-123-1,-124-1 1,-1-74 0</inkml:trace>
  <inkml:trace contextRef="#ctx0" brushRef="#br0" timeOffset="35537.28">20491 9873 0,'0'-49'15,"0"98"-15,0-148 0,-25 49 16,25 1-16,-50-1 15,1 50 1,-76-25 0,26 25-16,-50 50 15,1 49 1,48 50 0,76 0-1,98 25 1,75-1-1,-25-73 1,-50-1 0,-49-50-1,-99 1 1,-150-25 15,51 0-15,49-50-1,74-25 1,50 25 0,-25 25-1,25-24 1</inkml:trace>
  <inkml:trace contextRef="#ctx0" brushRef="#br0" timeOffset="36503.67">23219 10295 0,'0'-25'16,"0"50"-16,-24-75 0,24 75 31,-25 0-16,0 49 1,-25 1-16,-24 148 16,-25-24 15,99-100-31</inkml:trace>
  <inkml:trace contextRef="#ctx0" brushRef="#br0" timeOffset="36952.55">22872 10667 0,'0'0'16,"-25"0"-16,25-25 16,50 1-1,49-1-15,0 0 16,149 0-1,25 0 17,-223 1-32,-25 24 15,-50 24 1,-25 1 0,25 25-1,-49 49 1,49-25-16,50 26 15,74-26 1,25-74 0,0-50-1,-49-49 1,-50-25 0,-75 0-1,0 25 1,50 74-1</inkml:trace>
  <inkml:trace contextRef="#ctx0" brushRef="#br0" timeOffset="37337.19">25402 10593 0,'0'-25'15,"25"-25"-15,-25 26 16,25-26 0,25 0-1,-26 1 1,-24 24-1,0 0 1,0 0 0,-24 50-16,-26-25 15,-49 99 1,-25 25 0,99 50-1,99-75 1,100-74-1,24-25 1</inkml:trace>
  <inkml:trace contextRef="#ctx0" brushRef="#br0" timeOffset="37604.71">26271 10345 0,'0'0'0,"-25"-25"16,-74 25-1,24 25 1,100 99 15,74-50-15,25 1 0,-99-51-1,-25 1 1,-124 0-1,-75 0 1,75 0 0</inkml:trace>
  <inkml:trace contextRef="#ctx0" brushRef="#br0" timeOffset="37853.72">26841 10245 0,'0'0'0,"50"-49"0,-25 24 16,-1 0 0,-24 0-1,-49 125 17,49 24-17,0 25 1,25-1-1,-1-24 1,-24-99-16</inkml:trace>
  <inkml:trace contextRef="#ctx0" brushRef="#br0" timeOffset="38120.62">26717 10618 0,'0'-25'0,"0"50"0,0-100 16,-25 50-16,75 1 31,74-1-15,50-25-1,-1 25 1,-98 25-16,-1-25 16,-99 50 15,-24 0-31,-1 0 15,25 25-15,-24 24 16,49 0 0,24-49-1</inkml:trace>
  <inkml:trace contextRef="#ctx0" brushRef="#br0" timeOffset="39352.51">27660 10444 0,'25'-25'16,"-50"50"-16,74-50 16,-49 50-1,-24 25 1,24 24 0,-25-49-1,25 0-15,0-1 16,25-48 15,49-26-15,0-24-1,-24 49 1,-25 25 0,-25 49-1,0-24 1,0 25-1,49-50 17,26-25-17,-26 0 1,-24 0 0,0 25-1,-25 50 1,25 0-1,99-1 1,0-24 0,0-50-1,-99 0-15,24-74 16,-49 0 15,-99 24-15,0 75-16,0 50 15,74 25 1,25-1 15,50-74-15,-1 25 0,50-100-1,-49 26 1,-25 24-16,0-25 15,-1 50 17,-24 25-17,25 25-15,0-25 16,25-1-16,49 26 16,25-25-1,0-25 1,-25-75-1,-49-49 17,24-99-17,-24-25 1,-50 149-16,25-1 16,-25 76-1,0 48 1,-75 101-1,1 98 1,24 0 0,50-49-1,25-75 1,49-74 0,1-25 15,-1-75-16,1-24 1,-51 25 0,-48 123-1,-1 26 1,0 49 0,75-25-1,24-25 1,50-49-1,-25-74 1,-49 24-16</inkml:trace>
  <inkml:trace contextRef="#ctx0" brushRef="#br0" timeOffset="39479.79">29768 10022 0,'0'0'0,"0"-25"16,0 1 0</inkml:trace>
  <inkml:trace contextRef="#ctx0" brushRef="#br0" timeOffset="39703.76">28057 9749 0,'-149'25'15,"298"-50"-15,-422 50 0,198-50 16,26 25-16,24 0 15</inkml:trace>
  <inkml:trace contextRef="#ctx0" brushRef="#br0" timeOffset="41202.86">31034 10097 0,'0'-25'16,"0"50"-16,-25-75 15,-50 75 1,26-25 0,-1 49-16,-74 75 31,124-49-31,0-26 15,25 26-15,24-25 16,1-1-16,74 50 16,-74-74-1,-50 0 1,-75-25 0,-74 25-1,25-25 1,50 25-1</inkml:trace>
  <inkml:trace contextRef="#ctx0" brushRef="#br0" timeOffset="41359.96">31455 10692 0,'0'0'15,"-25"0"17</inkml:trace>
  <inkml:trace contextRef="#ctx0" brushRef="#br0" timeOffset="41685.87">31852 10369 0,'0'0'0,"25"-24"16,-25-1-16,25 0 16,-25 50 15,-25 0-16,-49 99 1,-1 25 0,50-1-1,25-98-15,124 74 47,-49-124-47,-26 0 16,26 0-16</inkml:trace>
  <inkml:trace contextRef="#ctx0" brushRef="#br0" timeOffset="41886.98">32100 10146 0,'0'0'0,"-25"-25"31,50 25-31,50-49 16,73 49-1,-73 0 1</inkml:trace>
  <inkml:trace contextRef="#ctx0" brushRef="#br0" timeOffset="42052.67">31778 10543 0,'0'0'16,"49"0"0,1 25-1,124-25-15</inkml:trace>
  <inkml:trace contextRef="#ctx0" brushRef="#br0" timeOffset="43169.62">2481 12255 0,'49'-75'31,"-73"125"0,-1 0-15,0 24-16,0 0 15,25 26 1,-25 73 0,50-49-1,74-74 1,1-50-1,-51-50-15,26-24 16,-75-50 0,-25-25-1,-99 50 1,0 74 0,74 50-1</inkml:trace>
  <inkml:trace contextRef="#ctx0" brushRef="#br0" timeOffset="43602.68">2952 12156 0,'0'0'16,"50"-50"-16,-50 0 15,0 75 1,-25 50-1,25 49 1,-25 99 0,0 75-1,25 24 1,0-49 0,25-124-1,0-124 1,24-25-16,51-124 15,-1-75 17,-99 100-32,0 0 15,-25-1-15,-99-48 16,-50 98 0,50 25-1,50 25 1,74-25-1,74-49 1,75 0 0</inkml:trace>
  <inkml:trace contextRef="#ctx0" brushRef="#br0" timeOffset="44319.86">5309 12230 0,'0'-25'16,"0"50"-16,0-75 16,-25 50-1,0 0-15,-25 25 16,-24 50-1,24 49 1,-24 49 15,24 26-15,26-50 0,73-25-1,75-75 1,-74-49-16,99-25 15,-75-74 1,-24-25 0,-50-25-1,-50-24 1,-49 24 0,0 25-1,24 49 1,50 51-1,1-1 17,-1 25-17,99 0 1,125 0 0,-75 0-1,-25 0 1,-74 0-16</inkml:trace>
  <inkml:trace contextRef="#ctx0" brushRef="#br0" timeOffset="44719.49">5780 13024 0,'25'-25'31,"-50"25"1,25 25-17,-25 24-15,0-24 16,1 50-16,-51 49 16,1 0-1,49-50 1,0-24-1,0-50 1</inkml:trace>
  <inkml:trace contextRef="#ctx0" brushRef="#br0" timeOffset="44968.43">5532 13222 0,'0'0'0,"0"-24"15,25 24 1,-25-25 0,0 50 15,0-1-31,49 26 16,1 0-1,-25-26 1,0 1-1</inkml:trace>
  <inkml:trace contextRef="#ctx0" brushRef="#br0" timeOffset="45170.4">5631 12875 0,'0'-25'0,"0"50"0,-25-50 15,1 0-15,24 1 16,24 24 0,26-25-16,0 0 0,49 0 15</inkml:trace>
  <inkml:trace contextRef="#ctx0" brushRef="#br0" timeOffset="45346.57">6599 13148 0,'0'0'15</inkml:trace>
  <inkml:trace contextRef="#ctx0" brushRef="#br0" timeOffset="47586.77">1612 15852 0,'25'-50'0,"-50"100"0,50-149 16,25 74-16,-50 0 16,0 0-1,0 50 1,-50 74 0,-24 100-1,24-1 1,1-49-1,49-99-15</inkml:trace>
  <inkml:trace contextRef="#ctx0" brushRef="#br0" timeOffset="48402.46">2059 15505 0,'-25'74'31,"25"0"-31,-25 1 16,1 24 0,-1 75-1,0-25 1,0-75-1,25-49 1,0 0 0,25-25-16,49-100 15,26 1 17,-1-25-17,-50 75 1,-24 73-1,-25 76 17,25-1-17,-25-74-15,25-1 16,24 1 0,1-25-1,74-49 1,-49-26-1,-26-24 1,-24 0 0,-25 74-1,0 75 17,0 49-17,25 0 1,0-74-1,24 24 1,26-49 0,49-74-1,-25 0 17,-99 24-32,25 0 15,-1 75 16,26 50-15,49-1 0,-24-24-1,-50-26 1,-100-24 0</inkml:trace>
  <inkml:trace contextRef="#ctx0" brushRef="#br0" timeOffset="48648.79">1588 15232 0,'-25'-25'16,"50"50"-16,-75-100 0,25 51 15,0 24-15,25-25 16,-24 25-16,48-50 16,299-74 15,-199 74-15</inkml:trace>
  <inkml:trace contextRef="#ctx0" brushRef="#br0" timeOffset="53120.77">8509 15653 0,'0'0'0,"0"-24"15,25 24 1,-1 0-1,1 0 17,-50 0-1,25-25 0,0 0-15,0 0-16,0 0 15,0-24 1,-24 24-16,24 0 16,-25-49-1,-25 24 1,-24 25 0,24 25-16,-24-24 15,24 24 1,-24 24 15,-26 51-15,26-1-1,-25 50 1,49-25 0,25 1-1,1-1 1,48 25-1,1 0 1,50 0 0,-26-74-16,26 49 15,-1-50 1,-24 26 0,-26-50-1,-24 24 1,0 26 15,-49-26-15,24 1-1,-49-25 1,-26 0 0,1-50-1,-50-25 1,75 1-1,74-1 1,-50 25 0,75-24-1</inkml:trace>
  <inkml:trace contextRef="#ctx0" brushRef="#br0" timeOffset="54487.6">8980 16745 0,'0'0'0,"0"-25"31,-25 25-15,-24 50 0,-1-1-1,0 51 1,26-51 0,-26 26-16,25-26 15,-24 26-15,-26 24 16,26-25 15,24-24-31,25-25 16</inkml:trace>
  <inkml:trace contextRef="#ctx0" brushRef="#br0" timeOffset="54786.69">8583 16993 0,'0'0'0,"0"-25"0,-25 25 15,25 25 32,0 0-47,50 49 16,49 1-1,0-1 17,-24 1-17,-50-1 1,0-24 0,-1-50-16</inkml:trace>
  <inkml:trace contextRef="#ctx0" brushRef="#br0" timeOffset="55135.68">8434 16571 0,'0'0'0,"-24"0"15,24-24 17,24 24-32,1 0 15,25-25 1,24 25-16,75-25 15,-25 0 1,-25 0 0</inkml:trace>
  <inkml:trace contextRef="#ctx0" brushRef="#br0" timeOffset="55603.8">10444 16274 0,'0'-25'31,"-25"25"-15,50 0 15,24 0-15,75 0 0,25 0-1,25-25 1,-75 0-1,-49 25-15,-25-25 16</inkml:trace>
  <inkml:trace contextRef="#ctx0" brushRef="#br0" timeOffset="55836.01">10667 16522 0,'0'0'16,"-25"0"-1,25 25-15,0-1 32,25-24-32,0 0 15,24 0-15,26 0 16,24 0-16,-25-24 15,100-26 1</inkml:trace>
  <inkml:trace contextRef="#ctx0" brushRef="#br0" timeOffset="56836.94">12329 15157 0,'0'0'0,"-25"0"63,0 0-48,1 25-15,-51 0 16,-24 49-1,25-49-15,-1 99 16,75-25 0,99 1-1,25-1 1,25-25 0,-50 1 15,-49-50-16,-75 24 1,-49 1 0,-50-1-1,-25 1 1,50-50 0,74 0-1,0 0 1,50-25 15</inkml:trace>
  <inkml:trace contextRef="#ctx0" brushRef="#br0" timeOffset="57204.11">11734 16447 0,'0'0'0,"-25"0"16,50 0 30,-1 0-46,26 0 16,25 0-16,24 0 16,25-25-16,248 25 15,25-24 1,-50 24 0,-124 0 15,-123-25-16</inkml:trace>
  <inkml:trace contextRef="#ctx0" brushRef="#br0" timeOffset="57878.98">11982 17464 0,'0'25'31,"0"0"-15,0 25 15,0-1-15,0 26-16,25 49 15,-1-25 1,-24-49 0,25-26 15,-25-48-16,25-76 1,0-98 0,0-75-1,24 25 1,-49 99 0,0 124-16,0 0 15,0 1 1,25-1 31,49 25-32,50-25 1,25-25 0,-49 26-16,73-51 15,-24 26 1,-50 24-1,-49 25 17,-25 0-17</inkml:trace>
  <inkml:trace contextRef="#ctx0" brushRef="#br0" timeOffset="58440.48">12726 17340 0,'0'0'31,"-25"0"-15,25 25-16,0 0 16,0 0-16,0 24 15,0-24-15,-25 74 16,25-49 15,0-25 0,25-100-15,50-73 0,24-1-1,0 50 1,-49 99-1,-50 24 1,49 76 0,-49 24-1,50 0 1,-25-75 0,24 26-16,51-75 31,-1-25-16</inkml:trace>
  <inkml:trace contextRef="#ctx0" brushRef="#br0" timeOffset="58777.87">14537 16398 0,'25'0'15,"-50"0"-15,74-25 16,-24 25 0,0-25-1,25 25 1,-1 0-16,26-25 16,-26 25-16</inkml:trace>
  <inkml:trace contextRef="#ctx0" brushRef="#br0" timeOffset="58964.82">14586 16596 0,'-49'25'16,"98"-50"-16,-123 50 16,74 0-1,-25-25-15,75 25 31,-1-50-31,1 25 16,25 0-16</inkml:trace>
  <inkml:trace contextRef="#ctx0" brushRef="#br0" timeOffset="59787.95">16497 15108 0,'0'0'0,"0"-25"0,0 0 32,-25 25-17,0 25-15,0 0 16,0 0-16,1 24 16,-1 26-16,0 49 15,25-50 1,50 25-1,49-49 1,0-25 0,25-75-1,50-74 1,-149 99 0,-25 0-1,0 50 16,-25 74-15,25 50 0,0 0-1,0-25 1,0-25 0,25-74-1</inkml:trace>
  <inkml:trace contextRef="#ctx0" brushRef="#br0" timeOffset="59959.56">17439 15653 0,'0'0'16,"-25"0"15</inkml:trace>
  <inkml:trace contextRef="#ctx0" brushRef="#br0" timeOffset="60387.77">18109 15058 0,'0'-25'31,"0"50"-31,0-75 16,0 75-1,0 0-15,-25 74 16,-24 75-1,24 24 17,25-123-32,0-26 15,25 1-15,24 0 16,1-50 0,24-50-1,-49-49 1,-25 0-1,-49 24 1,-26 50 0,-24 25-1,49 25 1</inkml:trace>
  <inkml:trace contextRef="#ctx0" brushRef="#br0" timeOffset="60871.4">18903 15405 0,'50'-24'0,"-100"48"0,124-73 16,-49-1-16,0 25 15,0-49 1,0-25-16,-25-1 15,-75 76 1,1 24 0,-50 24-1,24 26 1,51 49 0,49 1 15,49-1-16,26-25 1,49 1 0,-50-51-1,-24 1 1,-50 0 0,0 0-16,-74-25 15,-51 0 1,51-25-1,49-49 1,50-26 0,-25 26-1</inkml:trace>
  <inkml:trace contextRef="#ctx0" brushRef="#br0" timeOffset="61385.84">15678 16497 0,'0'0'0,"25"25"78,49 0-78,25-25 16,50 24-16,25-24 16,74-24-1,323-1 1,-224 25-16,298-50 16,-124-24-1,-124 24 1,-100 0-1,26-24 32,-249 99-31</inkml:trace>
  <inkml:trace contextRef="#ctx0" brushRef="#br0" timeOffset="62423.58">16770 17539 0,'0'0'16,"24"0"-1,-48 25 1,24 24-16,0 1 16,24 74-1,-24 0 1,25-50 0,-25-49-1,25-50 16,0 1-15,0-100 0,24-75-1,-49 75 1,25 0-16,-25-99 16,0 74-1,-25 74 1,25 51-1,50-1 1,99-25 0,99 25-1,173-49 17,-197 74-32,-100-25 31</inkml:trace>
  <inkml:trace contextRef="#ctx0" brushRef="#br0" timeOffset="62871.54">17811 17216 0,'0'0'15,"0"-24"1,-24 24 0,-1 0-16,-50 74 15,26 25 1,-1 50-1,50-25 1,50-50 15,74-24-15,-25-50 0,0-25-1,-49-24 1,-50-1-1,-124 0 1,49 26-16,-98-1 16,74 50-1</inkml:trace>
  <inkml:trace contextRef="#ctx0" brushRef="#br0" timeOffset="63455.1">20838 16571 0,'0'-24'31,"-25"24"-15,25-25 0,50 25-1,-26 0-15,26 0 16,0 0 0,24 0-16,-24 0 15,74-25 1,-25 0-1,-74 0 1</inkml:trace>
  <inkml:trace contextRef="#ctx0" brushRef="#br0" timeOffset="63656.88">20788 16770 0,'-25'0'0,"50"0"0,-25 0 62,75 0-62,-1-25 16,25 25 0,100-25-16</inkml:trace>
  <inkml:trace contextRef="#ctx0" brushRef="#br0" timeOffset="64121.81">22475 15976 0,'25'-25'15,"-25"0"16,0 50-15,-25 0 0,25 0-16,0 24 15,-25 1-15,25 74 16,0 25 0,0-75-1,0-24-15,-25 74 16,25-25-1,0-24 1,0-51 0</inkml:trace>
  <inkml:trace contextRef="#ctx0" brushRef="#br0" timeOffset="64335.15">22996 16522 0,'0'0'15,"0"25"48,0-1-63</inkml:trace>
  <inkml:trace contextRef="#ctx0" brushRef="#br0" timeOffset="64936.36">23939 16224 0,'0'-25'0,"0"50"0,25-75 15,-25 1-15,-25-1 16,25 25-16,-25 1 15,-149-26 1,1 50 0,-26 50-1,100 49 1,99-25 0,50-24 15,98-25-16,1-50 1,-25-25 0,-99 50-1,0-25 1,-25 1 0,0 48-16,0 150 31,-25-100-31,25 26 15,0 98 1,0-99 0,25-49-1,-25-25 1,25-25 0,-1-50-1,1 25 1</inkml:trace>
  <inkml:trace contextRef="#ctx0" brushRef="#br0" timeOffset="65527.5">24484 16125 0,'0'-25'15,"0"50"-15,0-75 16,0 25 0,25 50 31,0 0-32,-25 25-15,25 49 16,-25-50-1,0 26 1,-50 148 0,1-99-1,-1-25 1,25-24 0,0-1-1,25-49 1,-24 0-1,24 0 17,0-1 46,-25-48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8T05:04:45.20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1910 1910 0,'0'-25'16,"0"1"15,0 48 0,0 1-15,0 25-16,-25-1 15,25 26 1,0 24 0,25-74-16,25 0 15,99-50 1,-25-50-1,-50-49 1,-49 75 0,-25 49 15,-25 99-15,50 25-1,0-99 1,-1 0-1,26-25-15,25-25 16,-1-50 0,-24-24-1,-26 0 1,-24 25 0,-49-1-1,49 50 1</inkml:trace>
  <inkml:trace contextRef="#ctx0" brushRef="#br0" timeOffset="417.11">3026 1488 0,'0'0'0,"0"-24"16,0-1-1,0 50 1,-24-1 0,24 100-1,0-24-15,-25-26 16,0 75 0,0-75-1,25-49-15,0 0 31,25-99-15,74-50 0,-24 49-1,-51 50-15,26 25 16,0 50 0,-50 74-1,0-25 1,0-24 15,0-26-15,49-49-1</inkml:trace>
  <inkml:trace contextRef="#ctx0" brushRef="#br0" timeOffset="990.63">3771 1935 0,'0'0'0,"24"0"0,-24-25 31,25 0-31,-25-24 16,25-26 0,-25 51-1,-25 24 16,-49 49-15,-1 50 0,26 25-1,24-49 1,25-50-16,74-1 16,50-48-1,0-51 1,-24 1-1,-26-1 1,1 51 15,-51 24-31,1 0 0,25 49 32,-50 1-32,25-1 15,-25 1-15,24 24 16,-24-49-1,0 0 17,0-99-17,25-26 1,0 1 0,49 25-1,-24 49-15,24 0 16</inkml:trace>
  <inkml:trace contextRef="#ctx0" brushRef="#br0" timeOffset="1303.08">4837 2059 0,'25'0'0,"0"0"15,0 0 1,24-50 0,26 1-1,-50-1 1,-1 25 0,-24 1-16,-74 24 15,24 49 1,1 1-16,-26 49 15,75-25 1,50-24 0,99-25-1</inkml:trace>
  <inkml:trace contextRef="#ctx0" brushRef="#br0" timeOffset="1934.17">7889 1216 0,'24'-25'15,"-48"50"-15,48-75 0,-48 25 31,-26 50-15,0 0 0,-123 74-1,98-49-15,-24 74 16,74 0 0,100-25-1,49 0 1,25 0-1,-50-24 1,-74-1 0,-25 1-1,-75-26 1,-74 1 15,50-50-31,-99 25 16,49-50-1,50 0 1,99 0 0,24-24-1,26 24-15</inkml:trace>
  <inkml:trace contextRef="#ctx0" brushRef="#br0" timeOffset="2666.56">8658 2133 0,'0'-24'0,"0"48"0,0-73 46,-25 49-30,0 0-16,-25 49 16,-24 1-1,-25 49 1,0 25 0,-1-24-1,26-26 1,74-49 15,-25-25-15,25 25-16</inkml:trace>
  <inkml:trace contextRef="#ctx0" brushRef="#br0" timeOffset="3099.1">8310 2133 0,'0'0'0,"0"-24"47,0 48-32,0 1-15,0 0 16,25 49-1,-25 26 1,50-1 0,-50-25-1,25 1 1,-25-50 0</inkml:trace>
  <inkml:trace contextRef="#ctx0" brushRef="#br0" timeOffset="3582.38">8335 1935 0,'50'0'62,"-25"0"-46,24 0-1,1 0-15,-25-25 16,-1 25-16,1 0 31,-50 0-31,-74 25 16,0-25-1,0 25 1,74 0 0,0-25 15</inkml:trace>
  <inkml:trace contextRef="#ctx0" brushRef="#br0" timeOffset="5253.53">10171 2133 0,'0'-24'15,"0"48"48,-25 1-48,25 0-15,-25 25 16,25-26-16,-25 1 16,25 50-1,-24-26 1,24-24-1</inkml:trace>
  <inkml:trace contextRef="#ctx0" brushRef="#br0" timeOffset="5449.04">10245 1811 0,'0'0'0,"25"-25"0,-25-24 15,0 24 1,-25 0 0,0 0-1</inkml:trace>
  <inkml:trace contextRef="#ctx0" brushRef="#br0" timeOffset="5719.53">10667 1885 0,'0'0'0,"0"25"16,-25 0-16,-49 25 16,49 24-1,75 0 1,49 1 15,-50-50-15,-49-1-1,-24-24 1,-76 25 0,26-25-16,-25 0 15</inkml:trace>
  <inkml:trace contextRef="#ctx0" brushRef="#br0" timeOffset="6016.51">12875 1761 0,'-50'25'32,"25"0"-32,1 25 0,-26-1 15,0 100 1,26-25-1,-1-25 1</inkml:trace>
  <inkml:trace contextRef="#ctx0" brushRef="#br0" timeOffset="6720.03">12428 2133 0,'0'-24'0,"0"48"0,0-73 16,0 24 0,50 0-1,24-24-15,1 24 0,-1 0 16,125-25 0,-75 1-1,-75 24 1,-24 75 15,-25 24-15,-25 25-1,25-24 1,0-26 15,0-24-15,0 0-1,25-25 1,25-50 0,49-24-1,-25-1 1,-49 26 0,0 49-1,-25 25 1,0 49-1,0-49-15,50 49 16,49-24 0,25-50-1,-50-25 1,1 0 0,-51-74-1,-24 25 16,-24 49-15,-26 25 0,-74 74-1,99 1 1,50 24 0,49-74-1</inkml:trace>
  <inkml:trace contextRef="#ctx0" brushRef="#br0" timeOffset="7469.86">16025 2084 0,'0'0'0,"-25"0"15,25-25-15,-24 25 16,48 0 46,26 0-62,0 0 16,24-25-16,1 25 16,-26-25-16,26 1 31,-51-26-15,-24-24-1,-24 49 1,-26 0-1,-24 50 1,-50 74 0,49 25-1,25-25 1,50-49-16,50 24 16,74-49-1</inkml:trace>
  <inkml:trace contextRef="#ctx0" brushRef="#br0" timeOffset="7800.07">16943 1786 0,'0'0'16,"0"-25"-16,-49 25 15,24 0-15,-25 0 16,25 50 15,1 49-15,48 0-1,51-24 1,-50-50-16,49-1 16,-74 1 15,-50-25-16,-49 0 1,0 25 0,74-25-1</inkml:trace>
  <inkml:trace contextRef="#ctx0" brushRef="#br0" timeOffset="8051.12">17712 1687 0,'0'0'0,"25"-25"0,-25 0 15,0 0 1,0 50 0,-25 0-1,-24 99 1,-1 25-1,50 25 1,0-50 0,25-50-1</inkml:trace>
  <inkml:trace contextRef="#ctx0" brushRef="#br0" timeOffset="8334.06">17464 2084 0,'0'0'0,"0"-25"16,0 0 0,0 0-1,99 1 1,75-1 0,24 0-1,-49 25 1,-124-25-1,-25 50 1,-50 49 0,-24 50-1,74-49 1,0-26 0</inkml:trace>
  <inkml:trace contextRef="#ctx0" brushRef="#br0" timeOffset="8466.45">18233 1861 0,'0'0'0,"0"-25"16,50-25 0,-25 25-1</inkml:trace>
  <inkml:trace contextRef="#ctx0" brushRef="#br0" timeOffset="8934.75">18432 2034 0,'-50'25'0,"100"-50"0,-150 124 16,76-49 0,-1-50-1,25 0 1,74-74 15,1-26-15,-1 51-1,-24 49 1,-50 25 0,0 24-16,-25 26 15,25-1 1,49-74 15,26-25-15,-1-49-1,-24-25 1,-50 74 0,25 25-1,-25 49 1,0 26 15,49-1-15,1-49-16,74 0 15,25-50 1</inkml:trace>
  <inkml:trace contextRef="#ctx0" brushRef="#br0" timeOffset="9517.08">19374 2034 0,'0'0'0,"50"-99"16,-50 25-1,-50 49 1,-74 74 0,0 26-1,75 24 1,73-25 0,125-49-1,-50-50 16,-24-24-15,-26-50 0,-24 24-1,-25 50 17,-25 75-17,50 24 1,0 1-1,25-1 1,74-74 0,-25 0-1,-49-25-15,24-49 16,0-124 0,1-75-1,-1 25 16,-49 99-15,-25 99 0,-25 75-1,-24 74 1,-26 75 0,26 24-1,-1-24 1,0 49-1,50-173 1</inkml:trace>
  <inkml:trace contextRef="#ctx0" brushRef="#br0" timeOffset="10150.77">19796 1935 0,'0'0'0,"-25"-25"0,0 0 31,50 1-15,0 24-1,49 0 1,199 0 0,-99-25-1,-100 25 1,-74-50-1,-49 50 1,-51 25 0,26 49-1,0 26 1,74-1 0,74-50-1,50 1 1,0-25 15,-74-50-31,24 0 16,-24-49-1,24-1 1,25 26 0,-24 49-1,-26 49 1,-24 1-1,-25 0 1,-25-26 0,25 1 15,0-50-15,25-49-1,25 0-15,74-125 31,0 50-15,-25 75 0</inkml:trace>
  <inkml:trace contextRef="#ctx0" brushRef="#br0" timeOffset="11050.05">22996 1761 0,'-25'0'31,"0"25"-31,1 0 16,-26 0-16,-24 74 15,74-25 1,49-49 0,50 0-1,1-50 1,-26-24 15,-49-51-15,-25 1-1,-25 25 1,25 49 0,0 50-1,25 49 1,74-24-1,100-25 1,24-1 0,-50-73-1,-48-1 1,-76-99 0,-49 0-1,0 50 16,0 74-15,-25 25 0,25 25-16,-49 50 15,-1 49 1,0 25 0,26 49-1,24 0 1,-25 26-1,0-26 1,25-24 0,-25-125-16</inkml:trace>
  <inkml:trace contextRef="#ctx0" brushRef="#br0" timeOffset="11233.11">23542 2605 0,'0'0'0,"-25"-75"16,0 26 0,0 49-1,25-25 1,50 25 0,124 0-1,49 0 1</inkml:trace>
  <inkml:trace contextRef="#ctx0" brushRef="#br0" timeOffset="12416.92">26419 1612 0,'0'0'0,"25"-24"15,-25-1-15,25 0 16,-25 0 0,25 0-1,-50 50 17,-25-25-32,26 25 15,-51 74 1,-24 1-1,49 24 1,26 0 0,73-25-1,50-25 1,25-24 0,0-50-1,-74 0-15,0-25 31,-1-49-15,-24-75 0,-25 0-1,-25 0 1,0 50 0,-24 24-1,-1 26 1,50 24-1,-25 25 17,75 0-1,74 0-15,50 0-1,-1 0 16,-73 0-15,-51-25 0,-24 25-16</inkml:trace>
  <inkml:trace contextRef="#ctx0" brushRef="#br0" timeOffset="13186.39">27610 2208 0,'25'0'0,"0"0"16,-25-25-1,-25 25 1,25 25 0,-99 49-1,49-24 1,-74 74-1,0-25 1,50 0 0,24-49-1,25-50 1</inkml:trace>
  <inkml:trace contextRef="#ctx0" brushRef="#br0" timeOffset="13434.85">27312 2307 0,'0'0'15,"0"-50"17,25 75-1,0 0-31,0 25 15,74 49 1,-24-49 0,-26-1-16,50 26 15,-49-26 1</inkml:trace>
  <inkml:trace contextRef="#ctx0" brushRef="#br0" timeOffset="13869.06">27337 2084 0,'0'0'0,"0"-25"63,50 25-48,-25-25 1,24 25-16,1 0 16,24 0-16,-24 0 15,0 0 1,-26 0-16</inkml:trace>
  <inkml:trace contextRef="#ctx0" brushRef="#br0" timeOffset="17151.33">2530 4589 0,'0'0'0,"25"0"31,-25-24 31,0-1-46,25-25 0,-25 25-16,0 1 15,-25-1-15,0 0 31,1 25-31,-76 0 16,1 74 0,25 26-1,24 24 1,25-25 0,100-99-1,49-25 1,-75 0-1,51-49 1,-26 24 0,-49 1-1,0 49 1,-50 99 0,25 25-1,-25-25 16,0-25-15</inkml:trace>
  <inkml:trace contextRef="#ctx0" brushRef="#br0" timeOffset="17918.32">2878 4589 0,'24'-24'0,"-48"48"0,73-48 31,-49 48-31,0 51 16,0-1-1,-25 25 1,25-74 0,0-50 15,50 1-16,49-76 1,25-24 0,-74 75-1,-25 49-15,0 25 16,-25-1 0,0 51-1,24-1 1,175-49-1,-1-75 1,-24-49 0,-50 25-1,-99 24 17,-25 25-17,-100 50 1,-98 74-1,99 1 1,74-26 0,50-24-1,74-26 1,0-24 0,25-24-1,-49-51 1,-1-24-1,-49-75 1,-25-74 0,0 50 15,-25 24-15,25 224 15,-25 123-16,50 51 1,0-1 0,25-99-16</inkml:trace>
  <inkml:trace contextRef="#ctx0" brushRef="#br0" timeOffset="18252.04">5879 4441 0,'0'0'0,"0"-25"15,-25 25 32,25 25-31,0-1-16,-24 26 15,-1 49 1,25 0 0,-25 1-1,0-26 1,50-49-16</inkml:trace>
  <inkml:trace contextRef="#ctx0" brushRef="#br0" timeOffset="18685.09">6152 4763 0,'0'0'15,"0"-25"-15,25 25 16,-25-25 93,0 50 1,0 0-95,-25 0-15,25 0 16,0-50 46,0 0-46</inkml:trace>
  <inkml:trace contextRef="#ctx0" brushRef="#br0" timeOffset="19152.08">6971 4391 0,'-25'-25'15,"50"50"-15,-50-100 0,0 51 16,0-1-16,-24 0 15,-51 0 1,-24 75 0,25 49-1,50-24 1,24-26 0,149-49-1,0-25 1,0 1-1,-50-1 1,-49 0 15,0 25-15,-25 74 0,-50 1-1,26 49 1,24-25-1,-50 0 1,50-49 0</inkml:trace>
  <inkml:trace contextRef="#ctx0" brushRef="#br0" timeOffset="19401.09">7442 4366 0,'0'0'0,"25"0"16,-25-25 15,-25 75-31,-25 24 16,26 75 15,-51 25-16,26-1 1,24-73-16</inkml:trace>
  <inkml:trace contextRef="#ctx0" brushRef="#br0" timeOffset="19903.91">9700 4664 0,'0'0'0,"0"-25"31,-25 50 1,25 0-32,-25-1 15,0 76 1,25-51-1,-25 1-15,25-1 16,-25-24-16,25 0 16</inkml:trace>
  <inkml:trace contextRef="#ctx0" brushRef="#br0" timeOffset="20051.08">9774 4465 0,'0'0'0,"0"-24"0,-25-1 16,25 0 0,-25 25-16</inkml:trace>
  <inkml:trace contextRef="#ctx0" brushRef="#br0" timeOffset="20301.13">10022 4515 0,'0'0'0,"0"25"0,0 0 16,-25 74-1,0-50-15,25 1 16,50 24 0,0-24-16,98 0 15,-73-50 1,-75 24-1,-75 1 1,-123 25 0,49-25-1</inkml:trace>
  <inkml:trace contextRef="#ctx0" brushRef="#br0" timeOffset="20984.25">13991 4813 0,'-25'0'16,"50"0"-16,-74 0 0,49-25 15,-25 25 1,25 25-1,25 74 1,-1 50 0,-24 49-1,0-99-15,-24 50 16,-1-74 0,25-75 15,-25-75-16,50-98 1,0-75 0,49-25-1,-24 74 1,-1 125 0,-24 24-1,0 25-15,24-24 16,1 49-1,-25 25 1,0 49 0,-25 75-1,-50 24 1,0-49 0,1-49-1,49-50-15</inkml:trace>
  <inkml:trace contextRef="#ctx0" brushRef="#br0" timeOffset="21336.02">14934 4689 0,'0'0'15,"0"-25"1,-25 25-1,-25 25 1,-24 49 0,24 25-1,50 0 1,100-49 0,-51-50-16,75 0 15,-74-25 1,-25-49-1,-50-25 1,-74 24 15,-1 26-15,26 24 0</inkml:trace>
  <inkml:trace contextRef="#ctx0" brushRef="#br0" timeOffset="21517.91">15306 4738 0,'0'0'0,"25"0"15,-25 25 1,0 0 0,-25 24-1,25 1-15,-25 24 16,25 26-1,0-75 1</inkml:trace>
  <inkml:trace contextRef="#ctx0" brushRef="#br0" timeOffset="21668.45">15380 4614 0,'0'0'0,"0"-49"0,0-1 15,0 25 1,0 0 0,0 1-16</inkml:trace>
  <inkml:trace contextRef="#ctx0" brushRef="#br0" timeOffset="22235.06">15653 4689 0,'0'0'0,"0"24"0,0 1 15,-25 50 1,-24-26 0,49-24-1,25 0 1,24-25 0,50-75 15,1 1-16,-26 0 1,-49 49 0,-25 50-1,25 49 1,-1 75 0,51-50-1,49-49 1,50-25-1,-26-50 1,-24-50 0,25-148-1,-74 25 17,-50 49-17,-25 74 1,-50 75-1,0 25 1,1 74 0,24 25-1,0 25 1,0 0 0,75-50-1,-50-74-15</inkml:trace>
  <inkml:trace contextRef="#ctx0" brushRef="#br0" timeOffset="22451.14">16596 4689 0,'0'0'0,"0"-25"0,0 0 15,-25 0 1,25 0-1,0 1 1,25 24 0,74-25-1,75 25 1,-100 0-16</inkml:trace>
  <inkml:trace contextRef="#ctx0" brushRef="#br0" timeOffset="25836.14">18754 4639 0,'-25'74'47,"50"-74"-32,0 0 1,24 0-16,100-24 15,-49-1 1,-76-25 0,-24-24-1,-49 24 1,-50 25 0,-50 75-1,0 74 1,25 25-1,99 0 1,25-75 0,74 1-1,100-51 1,49-24 0,-148-49-16</inkml:trace>
  <inkml:trace contextRef="#ctx0" brushRef="#br0" timeOffset="26136.31">19523 4465 0,'25'-24'0,"-25"-1"15,-25 74-15,25-98 16,-25 49 0,-24 49-1,49-24-15,0 25 16,24 24-1,76 25 1,-1-24 0,-49-26-1,-50-24 1,-199 0 15,50 0-15,50 0-1,74-1 1</inkml:trace>
  <inkml:trace contextRef="#ctx0" brushRef="#br0" timeOffset="26385.33">20193 4391 0,'0'0'0,"49"-25"0,-24 0 15,-25 0 1,-25 25-16,-49 50 16,24 49-1,26 50 1,-1 50 0,25-26-1,25-73 16,-50-51-31</inkml:trace>
  <inkml:trace contextRef="#ctx0" brushRef="#br0" timeOffset="26686.03">19970 4937 0,'0'0'0,"0"-50"15,0 25-15,-25-24 16,74 24-1,75 0 1,75 0 0,-25 0-1,-75 25 1,-99 25 31,-25 25-32,0 24 1,0 1 0,25-51-16,0 26 15</inkml:trace>
  <inkml:trace contextRef="#ctx0" brushRef="#br0" timeOffset="27184.94">20813 4837 0,'0'0'16,"25"-24"-16,0 24 16,-25-25-1,0 50 1,-25 49 0,25-49-1,-25 49 1,25-49-1,25-50 17,49-24-17,25-51 1,-49 76 0,-25 24-1,-25 24 1,0 1-16,0 50 15,25-75 17,24 0-17,51-25 1,-1-25 0,-74 25-1,-1 50 16,1 25-15,74-1 0,75-24-1,-25-50 1</inkml:trace>
  <inkml:trace contextRef="#ctx0" brushRef="#br0" timeOffset="27886.95">21954 4912 0,'-25'-75'15,"1"51"-15,-26-26 16,149 224-16,-99-199 0,-173-149 0,123 174 15,-99 75 1,149-1 0,74-24 15,-24-26-31,25-24 16,49-24-1,-25-51 1,-50 1-1,-49 24 1,0 75 15,25 49-15,-25-24-16,50 0 16,-25-26-16,99 26 15,0-25 1,-25-50-1,-25-49 1,-49-75 0,25-99 15,-1 0-15,1 124-1,-50 99 1,-74 149-1,-1 74 1,50-98 0,-24 24-16,49 74 15,49-74 1,51-74 0,-1-50-1,0-75 1,-25-74-1,-74 50 1,-24 74 0,-76 149 15,76 0-15,48 1-1,51-26 1,74-74-1,-25-25 1</inkml:trace>
  <inkml:trace contextRef="#ctx0" brushRef="#br0" timeOffset="28025.01">23195 4540 0,'-25'-25'15,"50"50"-15,-100-100 16,75 51-1,25-1 1,0 0-16</inkml:trace>
  <inkml:trace contextRef="#ctx0" brushRef="#br0" timeOffset="28237.46">21011 4093 0,'-124'0'0,"248"0"0,-347 0 15,174-25-15,-1 25 16,25 0 15</inkml:trace>
  <inkml:trace contextRef="#ctx0" brushRef="#br0" timeOffset="29152.11">25253 4887 0,'0'0'0,"0"-50"31,-24 26-31,-26 24 16,25 0 0,-24 49-16,-26 26 15,75 24 1,75-49 0,49-26-1,0-73 1,-75-26-1,-49-24 1,-49 0 0,-1 49-1,50 25 1,-25 50 0,25 25 15,124-1-16,-24-49-15,123 0 16,0-49 0,-99-26-1,-74-24 1,-75-25 0,-25 50-1,-24 49 1,24 75-1,-74 222 17,99-73-1,1-100-31,-1 25 16,0 124-1,-49-25 1,-1 1-1,50-125-15,1-25 16,24 1-16</inkml:trace>
  <inkml:trace contextRef="#ctx0" brushRef="#br0" timeOffset="29352.22">25526 5507 0,'0'-25'16,"0"50"-16,0-74 0,-24 24 16,24 0-16,24 0 15,100 0 1,124 1 0,25 48-1</inkml:trace>
  <inkml:trace contextRef="#ctx0" brushRef="#br0" timeOffset="31886.12">28553 4713 0,'0'-49'0,"25"49"31,-25-25-16,0 0 1,0 0 0,-75 25-1,-74 25 1,1 25 0,73 74-1,75-25 1,99 25-1,75-25 1,-124-74 0,24 25-1,-49-1 1,-100-24 0,-49 0-1,0 0 1,0-25-1,75 0-15</inkml:trace>
  <inkml:trace contextRef="#ctx0" brushRef="#br0" timeOffset="32067.18">29049 5110 0,'0'0'15,"-25"25"17,0-25-32,1 0 15</inkml:trace>
  <inkml:trace contextRef="#ctx0" brushRef="#br0" timeOffset="32336.19">29471 4788 0,'0'0'0,"24"-25"0,1 25 16,-25-25 0,-25 75-1,1-25 1,-26 99-1,0-50-15,1 75 16,49-50 15,49-49-15,75-50 0,25-25-16</inkml:trace>
  <inkml:trace contextRef="#ctx0" brushRef="#br0" timeOffset="32551.73">29644 4788 0,'0'0'0,"-24"-25"0,-1 0 15,25-49 1,74 24-1,50 25 1,50 1 0,-125-1-1</inkml:trace>
  <inkml:trace contextRef="#ctx0" brushRef="#br0" timeOffset="32701.82">29371 4961 0,'0'0'16,"-49"25"-16,24 0 16,25 0-16,25-25 15,74 0 1,0 0-16</inkml:trace>
  <inkml:trace contextRef="#ctx0" brushRef="#br0" timeOffset="33369.18">31306 4912 0,'0'0'0,"-74"-25"16,24 25-16,26 25 16,-51 24-1,26 76 1,49-26 0,99-50-1,25-49 1,0-24-1,-75-51 1,-49-49 0,-49 0-1,-50 50 1,49 74 15,50 49-15,99 1-1,100-50 1,-1 0 0,-24-50-1,-100-24 1,-49-25 0,-25 24-1,0 50 1,-50 50-1,-24 50 1,0 73 0,24 51-1,0-1 1,25 26 0,-24-76 15,24-48-31</inkml:trace>
  <inkml:trace contextRef="#ctx0" brushRef="#br0" timeOffset="33535.25">31406 5755 0,'0'0'0,"0"-24"0,0-1 31,0 0-15,124 0-1,99 25 1,-124-25 0</inkml:trace>
  <inkml:trace contextRef="#ctx0" brushRef="#br0" timeOffset="34419.01">1985 6301 0,'0'25'47,"0"0"-31,-25 24-16,0 26 15,0-1 1,-24 100-1,-1-1 1,25-98-16,25-26 16,-25 1-16</inkml:trace>
  <inkml:trace contextRef="#ctx0" brushRef="#br0" timeOffset="35118.25">1563 6996 0,'0'0'15,"0"-25"-15,-25 0 0,25 0 16,25-24 0,49-26-1,75-49 17,0 0-32,0-50 31,-100 125-16,-24-26 1,-25 51-16,25 73 31,-50 50-15,25 50 0,0 25-1,0-75 1,-25-49-1,50-75 17,0-25-17,25-24-15,-26 24 16,26-49 0,-25 99-1,0 50 1,-25 49-1,24 25 1,26-50 0,25-74-1,49-24 1,-25-76 0,-25 1-1,-49 0 1,-50 74-16,0 0 15,1 25-15,-51 50 16,1 49 0,49-24 15,50 24-15,99-50-1,49 1 1,-73-50-16</inkml:trace>
  <inkml:trace contextRef="#ctx0" brushRef="#br0" timeOffset="35670.42">4639 6698 0,'0'-25'16,"0"50"-16,25-50 0,-25 0 31,-25 50-31,25 50 16,-50-1 15,50-24-16,25-100 1,0 0 0,0 1-1,49-50 1,-49 49-16,0 25 16,0 75-1,-25 49 1,-25 50-1,0-75 1,50-99 15,49-74 1,25 0-17,-74 74-15,0 25 16,0 25-1,-25 25 1,25 74 0,-1-25-1</inkml:trace>
  <inkml:trace contextRef="#ctx0" brushRef="#br0" timeOffset="36201.92">5284 6872 0,'0'0'0,"25"-25"15,-1 25 1,1-25 0,75-49 15,-76 24-15,1 25-1,-25 0 1,-49 50-1,-26 50 1,1-1 0,74 0-1,49 1 1,75-75 0,100-25-1,-26-49 1,-24-26-1,-75 1 1,-74 25 0,-100 74-1,1 49-15,-50 26 16,49 24 15,75-25-15,75-24-1,24-50 1,25-25 0,-49-49-1,-26 24 1,-24 1 0</inkml:trace>
  <inkml:trace contextRef="#ctx0" brushRef="#br0" timeOffset="36551.94">6524 6698 0,'25'0'0,"-50"0"0,75 25 16,-50 0 15,0 49-15,0 0-1,-25-24 1,25-25 15,50-50-31,-26-25 16,1 1-16,25-26 15,-1 26 1,1 24 0,0 75-1,-25 24 1,24 0-1,-24 1 1,0-50 0,24-25-1</inkml:trace>
  <inkml:trace contextRef="#ctx0" brushRef="#br0" timeOffset="36807.06">8013 7045 0,'0'0'0,"24"0"0,-24 25 15,25-25 32,-25 25-47,25-25 16,-25 25-1,25-25 17,-25-25-17,0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8T05:06:32.34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1761 1563 0,'0'0'0,"25"0"0,-25-25 15,-25 0 17,0 25-17,-24 50 1,-1 49 0,-24 75-1,-25 49 1,-25-25-1,49 1 1</inkml:trace>
  <inkml:trace contextRef="#ctx0" brushRef="#br0" timeOffset="282.73">1414 1737 0,'0'0'0,"0"-50"0,0 0 16,0 25 0,-25 1-1,50 24 17,0 99-17,0 50 1,24-25-1,1 0 1,-1 0 0,-24-50-1</inkml:trace>
  <inkml:trace contextRef="#ctx0" brushRef="#br0" timeOffset="516.88">1191 1985 0,'0'0'0,"-25"0"0,0-25 16,0 25 0,50 25 15,25-1-16,99-24 1,24 50 0</inkml:trace>
  <inkml:trace contextRef="#ctx0" brushRef="#br0" timeOffset="931.98">3051 1637 0,'0'-25'15,"0"50"-15,-49-74 0,49 73 47,-25 26-31,25 25-16,-25-1 16,0 25-16,-24 100 15,-26-51 1,75-48-1,0-26 1,99-74 15,100-49-15,-25-51-16</inkml:trace>
  <inkml:trace contextRef="#ctx0" brushRef="#br0" timeOffset="1216.58">2927 1712 0,'0'0'16,"-25"0"-16,25-25 0,-24 0 15,24 0 17,74-24-17,50-1 1,50-24 0,-25 24-1,-100 25-15,-24 25 0</inkml:trace>
  <inkml:trace contextRef="#ctx0" brushRef="#br0" timeOffset="1401.8">2803 2034 0,'0'0'0,"-74"75"15,49-51-15,0-24 31,50 0-15,0 0-16,124-24 16,-1-26-1</inkml:trace>
  <inkml:trace contextRef="#ctx0" brushRef="#br0" timeOffset="1781.96">3696 1910 0,'0'0'16,"0"-25"-16,-49 1 31,24 24-31,-50 0 16,26 24-1,24 26 1,25 0-16,0 24 31,74-24-15,26-26-1,-51 1 1,-24 0 0,-75 49 15,-98-49-16,-1 25 1,50-25 0</inkml:trace>
  <inkml:trace contextRef="#ctx0" brushRef="#br0" timeOffset="2065.73">4416 1612 0,'0'0'15,"24"-24"-15,-24-1 16,0 50 15,0-1-15,-24 76-1,-1-26-15,-25 75 16,50-25 0,-25-25-1,1-49 1</inkml:trace>
  <inkml:trace contextRef="#ctx0" brushRef="#br0" timeOffset="2400.81">4118 2133 0,'0'0'16,"-25"-24"-1,0-1 1,75-25 0,24 50-1,100-49 1,24 24-1,-98 0 1,-75 0 0,-1 25-1,-24 50 1,-24-1 0,24 26-1,-25-1 1,25-49-1,0 0 1,0 0 0</inkml:trace>
  <inkml:trace contextRef="#ctx0" brushRef="#br0" timeOffset="2536.23">4763 1687 0,'0'-50'16,"0"100"-16,0-125 16,-25 51-16,25-1 0</inkml:trace>
  <inkml:trace contextRef="#ctx0" brushRef="#br0" timeOffset="3049.84">5036 1960 0,'0'0'0,"-50"99"31,25-74-31,1 0 16,-1-1-1,25 1 1,-25-25-1,50-74 1,24-1 0,26 26-1,-26 49 1,-24 0-16,0 49 16,0 26 15,-25-1-16,0-49 1,0 0 0,49-100-1,100-98 1,-49 74 0,-51 74-1,-24 25 1,0 49-1,-50 100 1,50-74 0,-25-51-1,49-24 1</inkml:trace>
  <inkml:trace contextRef="#ctx0" brushRef="#br0" timeOffset="3433.91">6152 1811 0,'0'0'16,"25"-25"0,-99 25-1,-51 25 1,1 74 0,100-49-16,-26 49 15,50-49 1,50-26-1,49-24 1,-25-24 0,26-76-1,-51 26 1,-24 0 0,-25 98 15,-25 51-16,25 24 1,0-49 0,25-1-1,49-24 1,26-25 0</inkml:trace>
  <inkml:trace contextRef="#ctx0" brushRef="#br0" timeOffset="3651.17">6872 1439 0,'0'0'16,"24"-50"-16,1 1 15,-25 24 1,-25 50 0,-24 49-1,24 124 1,25-98-16,-25 123 31,0-49-15,25-100-1</inkml:trace>
  <inkml:trace contextRef="#ctx0" brushRef="#br0" timeOffset="3915.91">6648 1960 0,'0'-50'15,"0"100"-15,0-125 0,0 51 16,0-26 0,25 25-16,25 0 15,49 25 1,0 25 0,-24 50-1,-51 24 16,1-25-15,0-24 0,25-25-1,74-50-15</inkml:trace>
  <inkml:trace contextRef="#ctx0" brushRef="#br0" timeOffset="4167.42">7417 1985 0,'-49'24'0,"123"-98"15,-99 124-15,75-125 0,-25 75 16,-25-25-1,-50 50 1,-24 50 0,49-1-1,25 0 1,49-24 0,26-25-1,-25-25 16,-1-25-15,-24-74 0,-50-25-1,25 74-15,0 1 0</inkml:trace>
  <inkml:trace contextRef="#ctx0" brushRef="#br0" timeOffset="4499.68">8037 1861 0,'50'24'16,"-100"-48"-16,150 123 15,-100-50-15,-25 1 16,-25 24 0,25 1-1,25-100 16,25 0-15,25-24 0,24-51-1,-24 76-15,0-1 16,-26 50 0,1 49-1,25 25 1,-25-24-1,-1-26 1</inkml:trace>
  <inkml:trace contextRef="#ctx0" brushRef="#br0" timeOffset="9199.66">11163 1315 0,'0'0'15,"0"-25"-15,-25 50 47,25 24-31,0-24-16,-24 50 16,24 73-1,-25 51 1,25-25-1,-25-50 1,0-75 0,25-24-1,0-75 1,50-74 0,24 0-1,1 25 1,24 74 15,-74 25-15,24 50-1,-24 49 1,-25 25 0,-50-25-1,1-24 1,-1-26-16,25-24 15,-99 0 1,50-50 0,24-24-1,25 24 17,25 0-1,0 50-16,25 0-15,0-1 32,25 1-17,-1 0 1,1-25 0,-25 0-16</inkml:trace>
  <inkml:trace contextRef="#ctx0" brushRef="#br0" timeOffset="9932.84">11758 1935 0,'0'0'0,"0"-25"31,0 0 16,-24 50-47,24 0 16,0 0-16,24 24 15,-24 26 1,50-26-1,0-24 1,-1-25 0,51-25-1,-26-49 1,0-25 0,-49 74-16,-25-25 15,25 50 1,0 0 31,-50 25-32,25 0 1,0 74 0,-25 0-1,0 50 1,1 25-1,-26 24 1,0 1 0,26-100-16,-26 50 15,-49-50 1,24-49 0,1-75-1,-25-74 1,49-25 15,25-25-15,25 74-1,25 1 1,0 24-16</inkml:trace>
  <inkml:trace contextRef="#ctx0" brushRef="#br0" timeOffset="13482.74">14859 1761 0,'0'-24'31,"0"-1"-15,-24 0-1,-1 25 1,-50-25 0,1 25-1,-50 50 1,25 24-1,49-24 1,-49 99 0,74-1-1,25 1 1,99-25 0,100-74-1,24-50 1,-124 0-16</inkml:trace>
  <inkml:trace contextRef="#ctx0" brushRef="#br0" timeOffset="13850.58">15231 2009 0,'0'0'15,"0"-24"-15,0-1 0,-24 50 31,-1-1-15,0 26 0,0 24-1,0 26 1,75-26 0,0-49-1,24 0 1,-49-25-16,25-25 15,-50 0 1,24-49 0,-48-26-1,24 51-15,-25-1 16,-25 25 0,0 25-1</inkml:trace>
  <inkml:trace contextRef="#ctx0" brushRef="#br0" timeOffset="14217.92">15579 2034 0,'0'0'0,"25"25"31,-25 0-16,-25 0-15,-25 49 16,25 0 0,25-49-1,-24-25 1,48-74 0,51-25-1,-26-25 1,1 74-1,-25 50 17,0 0-17,-1 99 1,1-24-16,-25 49 16,0-25-1,50-74 1</inkml:trace>
  <inkml:trace contextRef="#ctx0" brushRef="#br0" timeOffset="14865.95">16447 1538 0,'0'0'0,"0"-50"15,25 50 1,-25-24-1,0 48 1,-25 76 0,0 73-1,0 100 1,-24-25 0,24-49-1,25-50 1,74-100-1,1-49 1,49-49 0,-75-75-1,-24 24-15,-74-73 16,-100 49 0,-25 99 15,50 0-16,75 25 1,73-25 0,100-24-1,50-26 1,-25 26 0,-25 24-1,-99 0-15,0 25 16,-1 0-1,-24 74 1,-24 1 0,24 24-1,0 25 1,24-50 15,-24-49-15</inkml:trace>
  <inkml:trace contextRef="#ctx0" brushRef="#br0" timeOffset="14983.89">16894 1712 0,'0'0'16,"0"-25"-16,0 0 15,-25 25-15,25-25 16,-25 25-16,25-25 15</inkml:trace>
  <inkml:trace contextRef="#ctx0" brushRef="#br0" timeOffset="15499.75">17613 1811 0,'-25'25'32,"-49"-25"-32,24 0 15,-24 25-15,-26 24 16,26 1 0,49 49-1,50-25 1,25-24-1,24-25 1,0-25 0,1-25-1,-25-74 1,-50-75 0,49-74-1,-49 50 16,25 74-15,-25 99-16,-25 99 31,25 1-15,-25 123 0,1 25-1,-1-49 1,25-75-1,0-74-15</inkml:trace>
  <inkml:trace contextRef="#ctx0" brushRef="#br0" timeOffset="15999.91">17960 1960 0,'50'0'47,"-25"0"-32,-1 0-15,1 0 16,25-25-16,-25 0 16,0 0-16,24-49 15,-24 0 1,-25 49 15,-25 25-15,-74 49-1,0 75 1,49 0 0,25-24-1,50-26 1,74-49-1,-49-25-15,0 0 16</inkml:trace>
  <inkml:trace contextRef="#ctx0" brushRef="#br0" timeOffset="16367.02">18531 1885 0,'0'0'0,"25"-24"16,-1 24-1,1 0 1,-25 49 15,0 50-15,0-24-1,0-50 1,0-1-16,0-48 31,50-26-15,24-24-1,1 49 1,-51 50 0,-24-1-1,0 76 1,0-26 0,25-24-1,25-50 1,0 0-1</inkml:trace>
  <inkml:trace contextRef="#ctx0" brushRef="#br0" timeOffset="16616.91">19449 1811 0,'0'0'0,"24"-25"16,-24 0-1,0 1 16,-24 98-15,-26 0 0,0 26-1,26-26 1,-1 0 0,25-24-16,25-25 15,24-25 1,50-25-1</inkml:trace>
  <inkml:trace contextRef="#ctx0" brushRef="#br0" timeOffset="16969.12">20094 1960 0,'49'0'16,"1"-25"0,-1 25-16,1-25 15,0 0-15,24-24 16,-49-26 0,-75 26-1,-49 49 1,-75 74 15,1 50-15,74 0-1,74 0 1,50-49 0,49-51-1,0-24-15,75-24 16</inkml:trace>
  <inkml:trace contextRef="#ctx0" brushRef="#br0" timeOffset="18567.84">22277 1737 0,'0'-25'16,"24"25"-16,-24-25 47,0 50-47,0 0 15,-24 24-15,-1 1 16,25 24-16,-50 75 16,1-50-1,24-49 1,25-25-16,-25 24 16</inkml:trace>
  <inkml:trace contextRef="#ctx0" brushRef="#br0" timeOffset="18731.89">22326 1637 0,'0'0'0,"25"-25"0,-25-24 16</inkml:trace>
  <inkml:trace contextRef="#ctx0" brushRef="#br0" timeOffset="19101.36">22550 2059 0,'0'0'0,"-25"50"0,0-26 15,0 1 1,0 0 0,25-50-1,0 0 1,50-74 0,49-25-1,25 0 1,-74 99-1,-25 50 1,-1 74 0,-24 25-1,0 0 1,0-74 0,25-50 15,25-25-31</inkml:trace>
  <inkml:trace contextRef="#ctx0" brushRef="#br0" timeOffset="19349.87">23368 1513 0,'50'-49'16,"-100"98"-16,125-148 16,-75 74-16,0 0 31,0 100-16,-25 98 1,-25 26 0,25-25-1,25-75 1,50-50 0,49-24-1,-49-50 1</inkml:trace>
  <inkml:trace contextRef="#ctx0" brushRef="#br0" timeOffset="19505.93">23269 1786 0,'0'25'15,"0"-50"-15,25 50 16,24 0-16</inkml:trace>
  <inkml:trace contextRef="#ctx0" brushRef="#br0" timeOffset="19900.75">23839 1960 0,'0'0'0,"50"-50"31,-25 25-15,0 1-16,24-26 15,-49-24 1,25 49-1,-50 0 1,-24 25-16,-51 74 16,26 26-1,0-1 1,49 0 0,25-49-1,49-26 16,1-24-15,74 25 0,0-50-16</inkml:trace>
  <inkml:trace contextRef="#ctx0" brushRef="#br0" timeOffset="20201.54">24311 1910 0,'0'0'0,"25"0"15,-1 0 32,1 50-31,-25-25-16,0 49 16,-25 0-1,1-49 16,24 0-15,24-50 0,1-24-1,0-1-15,74-24 16,-24-1 0,-26 75-16</inkml:trace>
  <inkml:trace contextRef="#ctx0" brushRef="#br0" timeOffset="20551.62">24857 1910 0,'0'0'0,"24"-25"31,1 25 0,-25 25-31,25 0 16,-25 0 0,25 24-16,-25 26 15,25-26 1,-25-24 0,49-50 15,1-49-16,-1-50 1,-24 25 0,0 49-16,0 50 15</inkml:trace>
  <inkml:trace contextRef="#ctx0" brushRef="#br0" timeOffset="21150.42">25601 1910 0,'25'-25'16,"-50"50"-16,50-74 0,-50 24 15,0 0 1,-74 25 0,49 50-16,1-26 15,24 26-15,0 24 16,50-24-1,49-50 1,25-25 0,1-49-1,-51-1 1,-24 51 0,0-1-1,-25 74 16,25 51-15,-1-26 0,51-24-1,-1-26 1,25-73 0,-24-26-1,-50 1-15,49-149 16,-49-75-1,0 25 1,-25 149 0,0 99-1,-25 50 1,-25 99 0,1 50-1,24 49 16,0-24-15,50-51 0,-25-73-16</inkml:trace>
  <inkml:trace contextRef="#ctx0" brushRef="#br0" timeOffset="21499.9">26916 1687 0,'0'0'0,"-25"0"16,0 25 15,0 0-15,25-1-1,25 51 1,0-75 0,24 0-1,1-25 1,-25-49 0,-25-26-1,0 51 1,-25 24-1,-25 25 1</inkml:trace>
  <inkml:trace contextRef="#ctx0" brushRef="#br0" timeOffset="21849.83">27139 2084 0,'-25'0'0,"50"0"0,-50 25 16,25-1-16,-25-24 15,25 50 1,50-25 15,-25-25-31,24 0 16,-24-50-1,-25 1 1,-25-1 0,0 50-1,-24 0 1</inkml:trace>
  <inkml:trace contextRef="#ctx0" brushRef="#br0" timeOffset="25299.72">3101 3324 0,'0'0'16,"25"0"47,-1 0-48,1 0-15,25 0 16,0 0-16,-1 0 15,100 0 1,49-25 0,1 25-1,-25-24 1,24 24 0,0 0-1,-24 24 1,25-24 15,-1 0-15,-24-24-1,-75 24-15,99 0 16,1 24 0,24 1-1,25-25 1,0 25-1,25 0 1,0 0 0,25-1-1,24-24 1,1 25 0,24-25-1,0 25 16,-173-25-31,173 0 16,25 0 0,-24 0-1,24 25 1,0-25 0,0 25-1,0-25 1,0 24-1,25-24 1,-199 25-16,1-25 16,-1 0-16,224 0 15,0 0 1,-25 25 15,0-25-15,24 25-1,26 0 1,-25-25 0,-1 24-1,26-24 1,-50 25 0,24-25-1,1 25 1,-199-25-16,199 25 15,-25 0 1,25-25 0,-25 25-1,-25-1 1,25 1 15,0 0-31,-50 0 31,0-25-15,1 25 0,-26-1-1,0 1 1,1-25 0,173 25-1,-173 0 1,-26 0-1,26-1 1,-1-24 0,-24 25-1,0 0 1,-25 0 0,-1 0-1,-24-1 16,1 1-15,-125 0-16,74 0 16,-49 0-1,0-25 1,-25 24 0,0-24-1,-25 25 1,-25-25-1,-49 0 1,0 0 15</inkml:trace>
  <inkml:trace contextRef="#ctx0" brushRef="#br0" timeOffset="32050.81">2654 5334 0,'-24'0'46,"-1"24"-30,25 1 0,-25 0-16,25 25 15,-25 74 1,-24 25 0,-26-50-1,50-25 1,0-74-1,50-49 32,-25-1-47,75-99 16,24-49 0,25-75 15,25 49-16,-75 100 1,-49 75-16,-25 24 16,25 25-16,0 0 15,-1 25 1,1 74 0,-25 25-16,0 124 15,-49 25 1,24-74-1,-25-100 1,25-25 0</inkml:trace>
  <inkml:trace contextRef="#ctx0" brushRef="#br0" timeOffset="32285.92">2754 5656 0,'-25'-25'16,"50"50"-1,-75-50-15,25 25 0,50-49 31,25 24-31,-1 0 16,125-49 0,-125 49-16</inkml:trace>
  <inkml:trace contextRef="#ctx0" brushRef="#br0" timeOffset="32873.53">4763 5408 0,'0'-25'0,"0"50"0,0-99 16,0 49-16,0 0 15,0 0 16,-50 75-15,-99 49 0,25 50-1,75 0 1,49-50 0,49-25-1,150-49 16,-1-25-31</inkml:trace>
  <inkml:trace contextRef="#ctx0" brushRef="#br0" timeOffset="33168.83">5209 5681 0,'-24'-25'16,"48"50"-16,-48-75 15,-1 50-15,-25 0 16,-24 25-1,-1 50 1,51-1 0,73 0-1,26-49 1,24-25 0,-25-25-1,-49-49 16,-50 0-15,-24-1 0,24 50-1,25 0-15</inkml:trace>
  <inkml:trace contextRef="#ctx0" brushRef="#br0" timeOffset="33467.76">5458 5631 0,'0'0'16,"49"0"-16,-49 25 16,0 0-1,0 0-15,-25 49 16,1-49 15,24 0-31,0-75 31,24 1-15,26-51 0,0 26-1,-26 74 1,1 0 0,0 74-1,-25 50 1</inkml:trace>
  <inkml:trace contextRef="#ctx0" brushRef="#br0" timeOffset="34116.83">6375 5210 0,'0'0'15,"-24"0"1,-1 24-16,0 26 16,0 0-1,0 24-15,25 25 16,-24 125 0,-1 24-1,0-124-15,-25 124 16,26-99-1,24-100 1,74-49 0,25-124-1,0-74 1,-99-1 0,-49 50 15,-50 50-16,-1 50 1,51 24 0,49 0-1,25-25-15,74 1 16,25-1 0,0 25-1,-50 25 1,1 0-1,-51 25 17,1 49-17,-50 1 1,50-1 0,-25 1 15,0-26-16</inkml:trace>
  <inkml:trace contextRef="#ctx0" brushRef="#br0" timeOffset="34263.98">6723 5383 0,'-25'-25'16,"50"50"-16,-75-74 15,25 24-15</inkml:trace>
  <inkml:trace contextRef="#ctx0" brushRef="#br0" timeOffset="34753.08">7144 5458 0,'25'0'15,"-74"24"-15,24-24 16,0 25 0,-49 25-1,-1 49 1,26-24-1,49-1 1,0-49-16,74 0 16,0-25-1,26-50 17,-26-49-17,0-75 1,-24-49-1,-25 0 1,-50 98 0,25 101-1,-25-1 1,0 149 0,-24 174-1,24-100 1,25-24-1,50-75 1</inkml:trace>
  <inkml:trace contextRef="#ctx0" brushRef="#br0" timeOffset="35418.08">7591 5681 0,'0'-25'0,"25"25"31,-25-25-31,25 0 16,-25 1-16,24-1 15,26-50 1,-25 51-16,-25-26 16,-25 50-1,-49 50 1,-26 74-1,51 25 1,24-50 0,75-50-1,49-24 1,0-74 15,0-1-15,-24-49-1,-26 24 1,-24 50 0,0 1-1,0 73 1,-25 26 0,24-1-1,-24-49 1,0-25 15,75-74-15,-1-26-1,1 26 1,-26 49 0,1 25-1,-50 25 1,0 149-1,-25-125 1,50 26 0,0-51-1,74-48 1</inkml:trace>
  <inkml:trace contextRef="#ctx0" brushRef="#br0" timeOffset="35651.62">8881 5482 0,'0'0'0,"0"-49"16,-25 49 0,-49 25-1,-1 49 1,50 25 0,25 1-1,25-51 16,50-24-15,49-50 0,-75 25-16</inkml:trace>
  <inkml:trace contextRef="#ctx0" brushRef="#br0" timeOffset="35951.75">9278 5582 0,'25'0'15,"-1"0"1,1 0-16,50 0 16,-1-25-1,0-50 1,-24 1 0,-75 24 15,-74 50-16,-25 50 1,0 49 0,50 25-1,74-24 1,99-1 0,-50-74-16</inkml:trace>
  <inkml:trace contextRef="#ctx0" brushRef="#br0" timeOffset="36634.61">11411 5383 0,'25'-25'15,"-50"50"-15,75-50 16,-50 1-16,-25 48 47,25 26-31,0 0-1,-50 74 1,26-25-1,-1-25 1,25-49-16</inkml:trace>
  <inkml:trace contextRef="#ctx0" brushRef="#br0" timeOffset="36783.75">11461 5185 0,'0'0'0,"0"-25"0,0 0 16,0 0 0</inkml:trace>
  <inkml:trace contextRef="#ctx0" brushRef="#br0" timeOffset="37401.81">11634 5656 0,'0'25'16,"0"-50"-1,0-25 1,50-74-1,49 0 1,-24 50 0,-50 49-1,-25 50 1,0 49 0,0 75 15,0-74-31,24 24 15,1-25 1,50-49 0,49-74-1,0-51 1,0-49 0,-25-74-1,-74 0 1,0 74-1,-1 99 1,-48 50 0,24 25-16,-25 50 31,-25 98-15,25 26-1,25-26 1,0-73-1,75-26 1,-26-24 0,-24-50-16</inkml:trace>
  <inkml:trace contextRef="#ctx0" brushRef="#br0" timeOffset="37584.8">12478 5309 0,'-25'0'16,"50"0"-16,-75-25 16,50 0 15,50 0-15,0 1-16,123-26 15</inkml:trace>
  <inkml:trace contextRef="#ctx0" brushRef="#br0" timeOffset="37952.69">12949 5383 0,'0'25'16,"0"-50"-16,25 75 0,0-50 31,24 0-16,-24-25-15,25-25 16,-25-24 0,-25 0-1,-50 49 1,0 74 0,-74 51-1,50 24 16,24-25-15,50 0 0,75-49-1,-26-25-15,51-25 16,24-50 0,-75 25-1</inkml:trace>
  <inkml:trace contextRef="#ctx0" brushRef="#br0" timeOffset="38268.71">13346 5358 0,'25'0'16,"-50"0"-16,50-24 0,0 24 16,0-25-16,-1 25 31,1 49-16,0-24-15,-25 74 16,0 1 0,-25-26-1,0-49 1,50-50 15,50-74-15,-26 0-1,1 49 1,-25 25-16</inkml:trace>
  <inkml:trace contextRef="#ctx0" brushRef="#br0" timeOffset="38569.69">13793 5358 0,'24'0'16,"-48"0"-16,73 25 47,-49 25-32,0 49 1,-25-25 0,25-49-1,25-50 16,25-24-31,24-75 16,-49 49 0,-25 26-16,25-1 15,-25 25 17,25 25-32</inkml:trace>
  <inkml:trace contextRef="#ctx0" brushRef="#br0" timeOffset="39219.81">14512 5383 0,'0'0'0,"25"-25"16,-25 1-16,25-1 16,-25 0-1,-25 25-15,-25 0 16,-49 74-1,25 1 1,49-1 0,124-74 15,0-49-15,0-26-1,-24 1 16,-75 24-15,25 50 0,-25 25-1,0 25-15,25 24 16,24 0 0,75-24-1,0-25 1,0-25-1,-49-50 1,-1-49 0,-49-99-1,0-26 1,-25 75 15,25 75-15,-50 99-1,-25 49 1,50 50 0,-25 50-1,50 0 1,-25-26 0,25-48-1,-25-26 1</inkml:trace>
  <inkml:trace contextRef="#ctx0" brushRef="#br0" timeOffset="41252.33">17588 5358 0,'25'0'93,"0"0"-77,-25 25 0,25-25-16,-1 0 15,1 0-15,25 0 16,-1-49-1,26-1 1,-1 0 0,-49 1-1,0 24 1,-25-25 0,0 26-16,-25-1 15,0 25 1,-74 49-1,0 26 1,-25 74 0,49-1-1,75-48 1,100 49 15,-26-125-15,0-24-16,75-24 15,-50 24 1</inkml:trace>
  <inkml:trace contextRef="#ctx0" brushRef="#br0" timeOffset="41602.15">18580 5259 0,'0'0'0,"25"-25"15,-25-24 1,-25 49 0,-24 0-1,-26 74 1,26 25 0,24-24-1,50-26-15,49 1 16,25-25-1,-74-25 1,0 0 15,-25 25-15,-50-25-16,-49 49 31,-25 1-15,99-50-16</inkml:trace>
  <inkml:trace contextRef="#ctx0" brushRef="#br0" timeOffset="41884.87">19349 4961 0,'0'0'15,"25"-24"-15,-25-1 0,0 0 32,-25 50-17,25 24-15,-49 76 16,-1 23 0,50 1-1,-25-50 16,25 1-15,25-76-16</inkml:trace>
  <inkml:trace contextRef="#ctx0" brushRef="#br0" timeOffset="42219.27">19052 5458 0,'0'0'0,"-25"-25"16,0 0-16,25 0 15,-25 25 1,50-25 0,124 1-1,25-26 1,-1 25 0,-49 25-1,-74 0 16,-50 25-15,-25 49 0,-25 26-1,26-26 1,24-49 0,0 0-1,24-25-15</inkml:trace>
  <inkml:trace contextRef="#ctx0" brushRef="#br0" timeOffset="42335.91">19672 5160 0,'-25'-74'32,"50"148"-32,-75-173 15</inkml:trace>
  <inkml:trace contextRef="#ctx0" brushRef="#br0" timeOffset="42836.1">19945 5482 0,'0'0'0,"-25"50"0,0-25 16,-24 0-1,24-75 17,74 0-17,-24 1-15,74-50 16,1 49 15,-26 50-15,-49 25-1,0 49 1,-50 25 0,25-49-1,74-50 17,26-74-17,-1-26 1,-50 76-16,1-26 15,-50 75 1,25 49 0,-50 50-1,25-25 17,50-74-17,-1-25-15</inkml:trace>
  <inkml:trace contextRef="#ctx0" brushRef="#br0" timeOffset="43437.7">21086 5284 0,'25'-25'15,"-50"50"-15,25-75 16,-124 75 0,0 25-1,49 49 1,51 0-1,48-49 1,26-25 0,49-25-1,-24-75 1,-26-24 0,-24 49-1,0-24 1,-25 49-1,25 25 1,-50 50 0,25 49-1,25 0 1,24-49 0,51-25-1,24-50 1,-50-50-1,0-49 1,-24-99 0,0 0-1,-26 99 1,-24 99 0,-49 75 15,-26 74-16,26 74 1,24-24 0,0-25-1,50-75 1,-25-49-16</inkml:trace>
  <inkml:trace contextRef="#ctx0" brushRef="#br0" timeOffset="43618.48">21532 5234 0,'-49'-24'15,"-26"-1"17,51 25-32,73-25 31,1 25-16,24 0-15</inkml:trace>
  <inkml:trace contextRef="#ctx0" brushRef="#br0" timeOffset="43985.03">21979 5433 0,'0'25'16,"0"-50"-16,25 50 0,0-25 16,-1 0-16,100-25 15,-24 0 17,-51-25-17,-24-49 1,-50 50-1,-173 98 17,123 1-32,1-1 15,24 1-15,1 74 16,24-50 0,50-24-1,24-25 1,1-25-16</inkml:trace>
  <inkml:trace contextRef="#ctx0" brushRef="#br0" timeOffset="45136.83">24360 5507 0,'0'-25'16,"0"50"-16,0-74 15,0 24 17,-24 50-32,-26-1 15,0 76 1,26 24-1,-1-25 1,74-49 0,1-50-1,24-25 1,-49-25 0,-25-49-1,-25 0 16,-24 24-15,24 50-16,0 25 0</inkml:trace>
  <inkml:trace contextRef="#ctx0" brushRef="#br0" timeOffset="45585.9">24857 5309 0,'0'0'16,"49"-25"-16,-49 0 0,0 0 31,0 75-15,0 0-1,-25 98 1,-24 76-1,-1 24 1,1 0 0,24-99-1,25-75 1,25-74 0,49-25-1,-24-74 1,-50-99-1,-25-1 1,0 1 0,0 198-1,25-25 1,25 25 15,49 0-31</inkml:trace>
  <inkml:trace contextRef="#ctx0" brushRef="#br0" timeOffset="45852.64">26618 5334 0,'0'-50'16,"-25"25"0,0 25-16,0 25 15,-24 74 1,24 25 0,25 25 15,50-25-31</inkml:trace>
  <inkml:trace contextRef="#ctx0" brushRef="#br0" timeOffset="46552.89">26469 5681 0,'0'0'0,"0"-25"15,0 0-15,-25 0 16,25 1-1,75-26 1,49 0 0,25 1-1,-50-1 1,-50 25 15,-24 25-15,-25 50-1,-25 49 1,-24 25 0,24-24-1,25-51 1,0-24 0,25-50 15,49-49-16,1 49-15,-1-25 16,-24 25-16,-1 1 16,-24-1-1,0 25-15,0 0 0,-25 25 16,49 74 15,1-25-15,74-24-1,25-25 1,0-25 0,-50-25-1,-25-49 1,-74-26 0,-25 100-1,-24 0 1,24 25-16,0 50 15,50-1 1,49 0 0,1-49-1,-26 0 1</inkml:trace>
  <inkml:trace contextRef="#ctx0" brushRef="#br0" timeOffset="47836">2133 8013 0,'25'-25'16,"-25"0"31,0 50-47,-25 0 15,1 24 1,-1 100 0,0-74-16,25 24 15,-25-25-15,75 75 16,49-124 0,25-25-1,25-74 1,-75-50-1,-24-1 1,-50 1 0,-25 25-1,-24 50 17,24 24-17</inkml:trace>
  <inkml:trace contextRef="#ctx0" brushRef="#br0" timeOffset="48219.69">2952 8385 0,'0'25'16,"0"-50"-16,-25 99 15,0-49-15,1 25 16,-1-25-16,25-1 16,0 1-16,-25-25 15,50 25 17,24-99-17,26-26 1,24-24-1,25 25 1,-74 99 0,-1 25-1,-24 99 1,-25 25 0,0-50-1,25-25 1</inkml:trace>
  <inkml:trace contextRef="#ctx0" brushRef="#br0" timeOffset="48835.67">3721 8112 0,'0'-50'0,"0"100"0,25-124 0,-25 49 15,0 50 16,0-1-15,-25 125 0,0 50-1,25-1 1,-25-74 0,25-74-16,0-25 15,25-75 1,-25-49-1,50-50 1,-1-50 0,51 75-1,-26 75 1,-24 24 15,-50 75-15,0 74-1,-25-25 1,-25-49 0,25-26-1,1-24 1,-1 0 0,50 25 30,-25 25-30,24 24 0,1 1-1,0-51 17,0-24-17,0 0-15</inkml:trace>
  <inkml:trace contextRef="#ctx0" brushRef="#br0" timeOffset="49453.01">4341 8335 0,'0'0'15,"25"-25"-15,-50 50 47,25 0-47,0 50 16,0 24-1,-25-25 1,25-49 15,0-50-31,25-49 16,0 24 0,25 1-1,24-51 1,-24 150 15,-50 49-15,24 0-1,-24-24 1,50-75 0,0-50-1,24-24 1,1 24-1,-75 25 1,0 1 0,0 48-1,-25 51 1,25-26 0,0 26-1,0-26 1,49-24-1,-24-25 1,25-49 0,-25-26-1,-25 26 1,-50-26 0,25 75-1</inkml:trace>
  <inkml:trace contextRef="#ctx0" brushRef="#br0" timeOffset="49903.79">5209 8459 0,'0'0'0,"25"0"0,-25 25 16,-25 25 15,25 24-15,0 1-1,25-26 1,25-49 0,-25-25-1,24-24 1,-24-1-16,0-24 16,-25 49-1,0 25 16,25 50-15,24 24 0,1-49-1,0 0 1,-1-50 0,-24-25 15,-25-24-16,0-25 1,-25 24 0</inkml:trace>
  <inkml:trace contextRef="#ctx0" brushRef="#br0" timeOffset="50223.86">6078 8509 0,'25'0'16,"-50"0"-16,74 25 0,-49 0 16,25-1-1,-50 1-15,25 0 16,0 0 15,25-75-15,50-24-1,24-25 1,-25 74 0,1 25-1,-26 49 1,1 51 0,-25-1-1,-1-25 1</inkml:trace>
  <inkml:trace contextRef="#ctx0" brushRef="#br0" timeOffset="51152.76">9055 8559 0,'0'-25'0,"0"50"0,0-25 47,-25 49-31,25 26-16,-25-1 15,0 25 1,0 125-1,1-51 1,-1-74 0,25-74-1,0 0 1,-25-124 0,25-75-1,0-74 1,50-25-1,24 25 1,50 99 0,-25 75-1,-49 49 1,-25 25 0,-1 124-1,-48-50 1,24 26-16,-25 24 15,-74 173 1,49-197 0,50-76-16</inkml:trace>
  <inkml:trace contextRef="#ctx0" brushRef="#br0" timeOffset="51503.62">9749 8509 0,'25'-25'16,"-50"50"-16,25-99 0,-25 74 15,1 0-15,-76 49 32,51 1-32,24-1 15,0 51 1,25-51-1,74-24 1,26-50 0,-26-24-1,1-26 1,-75 100 15,0 25-15,-25-1-16,25 75 15,-25-74 1</inkml:trace>
  <inkml:trace contextRef="#ctx0" brushRef="#br0" timeOffset="51803.65">9972 8658 0,'0'0'0,"25"-50"0,0 1 15,0 24 1,-25 0 0,25 50-1,-1 49 1,-24 50 0,0-74-16,0-1 15,25-73 16,0-51-15,49-24 0,1 0-1,-25 49 1</inkml:trace>
  <inkml:trace contextRef="#ctx0" brushRef="#br0" timeOffset="52169.9">10791 8559 0,'0'0'15,"25"-25"-15,-25-74 32,-50 74-32,-24 0 15,-25 99 1,24 26-1,50 24 1,75-50 0,0-74-1,49-25 1,-50 0 0,1 1-1,24-51 1,-49 26-1,0 49 1,-25 49 0,0 50-1,0-49-15</inkml:trace>
  <inkml:trace contextRef="#ctx0" brushRef="#br0" timeOffset="52904.77">11262 8583 0,'-24'50'16,"48"-100"-16,-98 150 15,74-76-15,-25 26 0,50-50 31,25-25-15,-26-24 0,51-26-1,-26 26-15,26-1 16,-50 50 0,-1-25-16,-24 75 15,-24 49 1,-1-25-1,25-24 1,25-75 15,49-49-15,50-25 15,-50 49-15,-49 50-16,0 25 15,-25 49 1,-25 50 0,25-49-1</inkml:trace>
  <inkml:trace contextRef="#ctx0" brushRef="#br0" timeOffset="53420.15">12155 8658 0,'0'0'0,"0"-25"0,25 0 16,-25 0-1,25 25-15,-25-24 16,25-1 0,-25 50 15,-25 24-16,25 50 1,0 1 0,25-51-1,99-49 1,0-25 0,0-49-1,0-50 1,-74 50-16,24-150 31,0 26-15,-49 74-1,-25 99 1,-49 50 0,-1 99-1,0 49 1,26 1-1,24 0 1,24-75 0,26-49-1,-25-50-15</inkml:trace>
  <inkml:trace contextRef="#ctx0" brushRef="#br0" timeOffset="53586.86">12776 8534 0,'-50'0'16,"100"0"-16,-125 0 0,75-25 16,0 0-16,0 0 31,25 25-31,74-24 16,-24 24-1</inkml:trace>
  <inkml:trace contextRef="#ctx0" brushRef="#br0" timeOffset="54285.74">13148 8559 0,'24'24'16,"26"-48"-16,0 24 15,-1-25-15,26-25 16,-50 25-1,-25-24 1,-50 49 0,-24 25-1,24 24 17,0 26-17,25-1 1,50 0-1,25-49 1,124-25 0,-75-49-1,0-26 1,-25 1 0,-24-1-1,-25 51 1,-25-1-1,0 0 1,0-25 0,25 1-1,-25-1 17,0 25-1,0 50-16,24 25 1,1 24 0,0 25-1,-25 1 1,-25-26 0,50 0-1,25-49 1,-1 0-1,1-25 1,-25 0 0,49 0-1</inkml:trace>
  <inkml:trace contextRef="#ctx0" brushRef="#br0" timeOffset="55872.85">15901 7963 0,'0'0'0,"0"-25"15,0 1 32,0 48-47,-25 1 16,1 0-16,-26 25 15,25-1-15,0 26 16,-24 49 0,24 49-1,25 1 1,0-100-16,0 50 31,50-49-15,24-50-1,25-25 1,0-25 0,1-74-1,-26-25 1,-24-50 0,-25 0-1,-1 1 1,-24 49-1,-24 0 1,-1 74-16,0-24 16,-25 24-1,-24 50 1,-1 25 0,-49 24 15,25 26-16,50 24 1,49-25 0,24 26-1,51-51 1,74 1 0,74-25-1,-124-25 1,-49 0-1,-25 0 32</inkml:trace>
  <inkml:trace contextRef="#ctx0" brushRef="#br0" timeOffset="57087.86">19101 8633 0,'0'0'0,"0"-25"0,0 0 15,0 1 1,-24 48 15,-1 26-15,0 24-16,-25 50 15,50 25 17,-24-99-32,-1 0 15</inkml:trace>
  <inkml:trace contextRef="#ctx0" brushRef="#br0" timeOffset="57236.76">19126 8310 0,'0'0'16,"0"-24"-16,-25 24 15</inkml:trace>
  <inkml:trace contextRef="#ctx0" brushRef="#br0" timeOffset="57554.89">19548 8360 0,'0'0'0,"0"99"32,-25-24-32,0-26 15,25 75 1,50-24 0,-50-51-16,25-24 15,-1 0-15,-24 24 16,0-24-1,-74 0 1,-25-25 15,0 25-15,74-25-16</inkml:trace>
  <inkml:trace contextRef="#ctx0" brushRef="#br0" timeOffset="58185.72">23195 8559 0,'-25'-25'0,"50"50"0,-50-100 16,0 50-16,0 1 15,0-1-15,-99 25 16,-49 99-1,-1 75 1,124-26 0,50-24 15,50-124-31,99 0 16,-25-49-1,0-50 1,-75-1-1,-49 76 1,25 48 0,-50 76-1,-49 48 1,49-48 0</inkml:trace>
  <inkml:trace contextRef="#ctx0" brushRef="#br0" timeOffset="58603.86">23368 8633 0,'25'-25'0,"-50"50"0,50 0 47,-50 24-47,25 1 15,-25 49 1,1-24 0,24-51-1,24-48 1,26-26 0,74-74-1,25-25 1,-100 100-16,51 24 31,-51 25-15,-24 74-1,0 25-15,0 25 16,0-24 15,-1-51-15,1-24-16</inkml:trace>
  <inkml:trace contextRef="#ctx0" brushRef="#br0" timeOffset="59356.4">26593 8583 0,'0'-24'16,"0"-1"31,0 50-32,-25 24 1,25 1-16,-25-1 16,-24 125-1,-1-50 1,25-49-1</inkml:trace>
  <inkml:trace contextRef="#ctx0" brushRef="#br0" timeOffset="60104.85">26841 8906 0,'-25'25'0,"50"-50"15,-50 74-15,-24-49 0,49 25 16,-25-25 0,124-149 15,-24 100-16,-26-1-15,1 25 16,-1 1-16,-24-1 16,25 50-1,-50 49 1,-25 50 15,0-50-31,25 26 16,25-51-1,49-49 1,50-49 0,0-26-1,25-123 1,-49-50 0,-26 0-1,-49 124 1,-25 99-1,-25 50 1,-25 74 15,1-25-31,-1 150 16,25-26 0,50-49-1,50-25 1,-26-99-16</inkml:trace>
  <inkml:trace contextRef="#ctx0" brushRef="#br0" timeOffset="60264.04">27685 8608 0,'0'0'16,"-50"0"-16,25-25 31,50 1-15</inkml:trace>
  <inkml:trace contextRef="#ctx0" brushRef="#br0" timeOffset="60636.76">28206 8807 0,'0'24'15,"24"-24"1,26-24 0,0-1-16,-1 0 0,26-49 15,-26-1 16,-247 50 1,74 100-17,99-26-15,-50 75 16,75-24 15,50-1-15,25-49-1,24-26 1,25-24 0</inkml:trace>
  <inkml:trace contextRef="#ctx0" brushRef="#br0" timeOffset="61279.99">28726 8633 0,'0'0'16,"0"-25"15,25 25 1,-25 25 30</inkml:trace>
  <inkml:trace contextRef="#ctx0" brushRef="#br0" timeOffset="61737.93">28751 8608 0,'-25'0'15,"25"-25"32,25 50-47,-25 0 16,25 0 0,0 24-16,24 51 15,-24 24 1,-50-75-1,-24 26 1,-1-26 0,1-24-1,73-50 1,-24 1 0,25-51-16,99-49 15,0-50 1,-49 125-1</inkml:trace>
  <inkml:trace contextRef="#ctx0" brushRef="#br0" timeOffset="62053.94">29272 8559 0,'0'24'0,"25"-24"15,0 25 1,-50 74 0,25-49-16,0 24 15,-25 1 1,25-50 0,25-50 15,25-50-16,-26 26 1,51-100 0,-50 99-16,-1-49 15,1 99 1</inkml:trace>
  <inkml:trace contextRef="#ctx0" brushRef="#br0" timeOffset="62719.8">30066 8707 0,'0'0'16,"0"-24"-16,0-1 15,25-25-15,-25 25 16,0 1-16,-99 73 15,-25 26 17,24 49-17,76-75 1,73-24 0,26-50-1,-26 0-15,-24 1 16,49-51-1,-24-24 1,-25 74 0,-50 75 15,25-1-31,25 51 16,24-1-1,51-74 1,49-1-1,-50-48 1,0-1 0,-49-99-1,24-75 17,-24-49-17,-1 50 1,-49 99-1,-25 123 1,-49 26 0,0 124-1,24 24 1,25 25 0,25-99-16,-25 50 15,50-99 1</inkml:trace>
  <inkml:trace contextRef="#ctx0" brushRef="#br0" timeOffset="64902.87">1960 10965 0,'0'-25'15,"0"50"-15,0-75 0,-25 25 16,25 1-16,0-1 15,-25 0-15,25 0 32,-25 25-1,-24 50-15,-1-1-16,-74 125 15,25 49 1,74-49-1,25-100 1,248-24 0</inkml:trace>
  <inkml:trace contextRef="#ctx0" brushRef="#br0" timeOffset="65203.87">2456 11163 0,'25'0'0,"-50"0"0,25 0 16,-50 0 0,25 0-16,-49 25 0,24 25 15,1 74 1,49 0 0,25-75-1,24-24-15,1 0 16,24-25-16,50-25 15,-24-24 1,-76-51 0,-48 1-1,-76 0 1,1 49 0,25 50-1</inkml:trace>
  <inkml:trace contextRef="#ctx0" brushRef="#br0" timeOffset="65687.11">2754 11163 0,'0'0'0,"24"0"0,-24 25 31,25 25-15,-25 49-1,0 0 1,-25-74 0,50-25-1,0-25 1,49-74 0,26 0-1,-26 24 1,-24 75-1,-50 25-15,0 50 16,24 24 0,-24-74-1,25-1 17,25-73-17,49-50 1,25-1-1,-49 51 1,-75 74 0,24 49-1,-24 25 1,0-24-16</inkml:trace>
  <inkml:trace contextRef="#ctx0" brushRef="#br0" timeOffset="65903.7">3994 11039 0,'0'0'0,"25"0"16,-50 25 0,0 25-16,0 24 15,0-24 1,1 148-1,-51 25 1,26 26 0,24-125-16,0-25 0</inkml:trace>
  <inkml:trace contextRef="#ctx0" brushRef="#br0" timeOffset="66220.58">3820 11312 0,'25'-99'15,"-50"198"-15,75-272 0,-25 123 16,24-25 0,-24 26-16,50-50 15,-26 74 1,26 25-1,-26 74 1,-49 100 0,-49 24-1,-1-49 1,-24-50 0,49-99-1</inkml:trace>
  <inkml:trace contextRef="#ctx0" brushRef="#br0" timeOffset="66820.78">4490 11089 0,'0'0'0,"-25"0"15,25 50 1,-25 24-1,25 0 1,25-24 0,50-25-1,-1-50 1,-24-74 0,-25 49-16,24-24 15,-24 24 1,-25 125 15,-25 73-15,25-24-1,75-24 1,24-76 15,50-48-15,24-51-1,-49-49 1,-49-124 0,-50 124-16,-1 0 15,-24 25-15,25 0 16,-50 74 0,1 74-1,-26 75 1,25 50-1,0 25 1,25-51 0,25-24 15,0-49-15,0-50-16</inkml:trace>
  <inkml:trace contextRef="#ctx0" brushRef="#br0" timeOffset="66986.85">5507 11014 0,'0'0'16,"-25"0"-16,1 0 16,73 0 15,26-24-16,-1 24-15</inkml:trace>
  <inkml:trace contextRef="#ctx0" brushRef="#br0" timeOffset="67739.11">5854 11213 0,'0'25'0,"0"-50"0,25 50 16,25-25-16,-1-25 16,100 0-1,-25-24 1,-74 24 0,-75 0-1,-49 50 1,-1 24-1,26-24-15,24 74 32,25-24-17,99-26 1,100-24 0,49-25-1,-25-25 1,-25-24-1,-74-1 1,-99 1 0,-99 24-1,-1 25 1,1 25 0,49 24-1,25 26 1,50 24-1,24-74 1,1-25 0,-26 0-1,26-50 17,-1-74-17,-24-99 1,24-100-1,-24 50 1,-25 50 0,-25 198-1,-25 100 17,0-1-32,0 125 15,25 24 1,25-74-1</inkml:trace>
  <inkml:trace contextRef="#ctx0" brushRef="#br0" timeOffset="69237.67">9997 10667 0,'0'0'16,"0"-25"-16,-25-24 15,25 24 1,-49 25 0,-26 25-1,-24 74 1,0 25-1,49 25 1,25 0 0,1 24-1,-1-24 1,-25 50 15,25-100-15,1-74-16,-1 24 0</inkml:trace>
  <inkml:trace contextRef="#ctx0" brushRef="#br0" timeOffset="69457.08">9377 11263 0,'0'0'0,"25"-50"15,0 0 1,49 1 0,25 24-1,1 0 1,24 25 0,-75 0-16</inkml:trace>
  <inkml:trace contextRef="#ctx0" brushRef="#br0" timeOffset="69720.84">10121 11089 0,'0'0'0,"25"25"16,0 0 0,24-1-1,-49 76 1,25-76-16,-50 26 15,25-25-15,0 0 16,25-50 15,50-74-15,-1-25 0,25 24-1,-24 26 1</inkml:trace>
  <inkml:trace contextRef="#ctx0" brushRef="#br0" timeOffset="70020.8">10692 11064 0,'0'0'0,"-25"75"31,0-1-16,0 25 1,75-49 0,-25-50-16,74 0 15,-25-50 1,-24-24 0,-25-1-1,-25-24 1,-50 25-1,1 49 1</inkml:trace>
  <inkml:trace contextRef="#ctx0" brushRef="#br0" timeOffset="70521.71">11411 11014 0,'25'-24'16,"-50"48"-16,50-24 0,-25 50 15,0-25-15,-25 25 16,25-26-16,-25 26 16,-24 0-1,49-26-15,25-48 47,24-26-47,26-24 16,-1-1-1,-49 50 17,0 25-17,-25 75 1,0 24-1,24-49 1,1-26 0,50-24-1,24-74 1,25-25 0,-74 49-16,24 0 15,-49 50 1,0 50-1,-25 74 17,24 0-32</inkml:trace>
  <inkml:trace contextRef="#ctx0" brushRef="#br0" timeOffset="71388.85">14711 11287 0,'24'-24'16,"-48"48"-16,48-73 0,-24 24 15,50-25 1,-75 1-1,-24 24 1,-51 50 0,-49 74-1,75 25 1,49-25 0,50-49-1,74-50 1,25-50-1,-24-24 1,-51-50 15,-49 99-15,0 25 0,0 74-1,25 50 1,25 0-1,24-74 1,0-25 0</inkml:trace>
  <inkml:trace contextRef="#ctx0" brushRef="#br0" timeOffset="72004.8">17340 11139 0,'0'0'0,"0"-25"16,0 0-16,0 0 15,25 25-15,24 0 32,1 0-17,-25 25-15,25 0 16,-26 99-1,-24 49 1,0-98-16,-24-1 16,24-49-1,49-75 17,26-98-17,49-51 1,-25 50-1,-50 124 1</inkml:trace>
  <inkml:trace contextRef="#ctx0" brushRef="#br0" timeOffset="72388.53">18382 11139 0,'0'0'16,"25"-25"-16,-100-25 16,-24 25-1,0 100 1,-25 49 0,74 0-1,50-75 1,25-49-16,49 0 15,26-49 17,-26-50-17,-24 49 1,-25 25 0,-1 75-1,-48 49 1,-1 50-1,-25-50 1,50-49-16</inkml:trace>
  <inkml:trace contextRef="#ctx0" brushRef="#br0" timeOffset="72738.59">18481 11213 0,'0'0'0,"25"0"16,0 0 0,-25 25-16,0 24 15,0 51 1,-25-1 0,25-74-1,0-1 1,0-48-1,50-51 1,74-98 0,-75 123-1,1 50 17,-25 74-17,-25-24-15,49 24 16,75-24-1</inkml:trace>
  <inkml:trace contextRef="#ctx0" brushRef="#br0" timeOffset="73122.77">19225 11362 0,'75'-50'15,"-1"-49"1,-49 49-16,-199 249 16,348-422-1,-248 247 1,-50 51-1,24 49 1,51-75-16,24 75 16,25-74-1,74-50 1,50-25 0,0-74-1,-24-50 1,-1-74-1,-25-50 17,-49 75-17,0 123-15,-25 50 16,-25 50 0,-49 124-1,-1 25 1,50 24-1,25-74 1</inkml:trace>
  <inkml:trace contextRef="#ctx0" brushRef="#br0" timeOffset="73403.88">19821 11213 0,'25'0'15,"-50"25"-15,0 0 16,50-50-16,-100 149 15,150-273-15,-199 372 16,124-173-16,0-25 16,25-1-16,49-24 15,25-24 1,-24-26 15,-26-24-15,-49-50-1,-25-25 1,-24 99 0,-26 25-1</inkml:trace>
  <inkml:trace contextRef="#ctx0" brushRef="#br0" timeOffset="73955.67">20416 11089 0,'0'0'0,"25"0"0,-25 25 31,0 0-15,25 24-1,-50 50 1,0-24-1,25-50 17,25-50-32,0 0 15,74-74 1,0 24 0,-24 26-1,-51 49 1,1 49-1,-25 51 1,-25-26 0,25-49 15,50-50 0,49-49-15,-49 24-16,74-49 15,-74 74 1,-26 25 0,1 50-1,-25 24 1,0 0 0,0-24-1</inkml:trace>
  <inkml:trace contextRef="#ctx0" brushRef="#br0" timeOffset="75222.32">23120 10593 0,'-25'0'16,"50"0"-16,-99 25 16,24-1-16,0 1 15,1 0-15,-1 0 16,1 99 0,73 0-1,100 0 1,25-50-1,-124-24 1,-50 24 0,-99 1-1,-25-1 1,25-74 0,50 25-1,74-50-15</inkml:trace>
  <inkml:trace contextRef="#ctx0" brushRef="#br0" timeOffset="76205.2">23691 10940 0,'-100'0'16,"51"25"0,-1 24-16,25-24 15,1 50 1,24-26 0,74-24-1,-24-25-15,49-49 16,-25-51-1,-24 26 1,-50 24 0,0 125 15,-25 24 0,0 25-15,50-25-1,0-99 1,49 0 0,1-74-1,-50 24-15,74-74 16,-50 25 0,1 49-1,-25 50 1,-25 50-1,-25 49 1,25 25 0,25-74 15,24-25-15,1-50-1,24-25 1,1-74-1,-26 0 1,1 124 0,-50 50-1,0 49 1,25-25 0,49-24-1,50-50 1,25-50-1,-50-24 1,-24-75 15,-50 75-31,24-26 16,-49 51 0,0 74-1,-25 49 1,-24 100-1,-1 49 1,-24 25 0,-1 25-1,1-75 1,24-49 0,50-124-16</inkml:trace>
  <inkml:trace contextRef="#ctx0" brushRef="#br0" timeOffset="76873.17">25129 11188 0,'25'-49'0,"-50"98"0,75-148 16,-25 74-16,0 25 15,-1 0 1,1 25-1,-25 0 1,25 49 0,0 25-1,49-74 1,26-25 0,-1-25-1,-50-24-15,26-50 16,-1-75-1,-24-49 17,-1 49-17,-49 100 1,-49 123 0,-1 26-1,-49 98 1,49 50-1,26-148-15,73 74 16,26-100 0,73-49-1,-24-49 1,-24-75 0,-26-25-1,-49 25 1,-99 149 15,24 74-15,0 25-1,50 0 17,75-74-17,-1-26 1,-24 1-16,24-25 15,50-49 1</inkml:trace>
  <inkml:trace contextRef="#ctx0" brushRef="#br0" timeOffset="77705.31">28255 10990 0,'0'-25'0,"0"50"0,25-75 16,-50 25-1,25 0-15,0 1 16,-25 24-16,-24 24 16,-26 51-1,26 49 1,24 0 0,25-25-1,49-49 1,26-50-1,-25-50 1,-26 25-16,-24-74 16,25-25-1,-50 25 17,-24 74-17,-1 25 1,-24 50-1,74 49 1,49-25 0,51-24-1,-26-25-15,25-25 16,124-50 0,-74-49-1,0-75 1,-50 1-1,-74 49 1,0 74 15,-99 50-15,-1 25 0,1 74-1,24 75 1,0 49-1,26 50 1,-100 99 0,49-149-1,26-49 17,24-125-32,0-24 15</inkml:trace>
  <inkml:trace contextRef="#ctx0" brushRef="#br0" timeOffset="77906.14">28478 11808 0,'0'0'15,"0"-24"-15,25 24 0,-25-25 16,25 0-1,-25 0-15,99 0 16,25 25 0,0 0-1</inkml:trace>
  <inkml:trace contextRef="#ctx0" brushRef="#br0" timeOffset="81305.99">30116 11114 0,'0'-25'0,"24"25"16,-24-50 30,0 75-30,0 0-16,-24 25 16,-26 123-1,0 1 1,26-50 0,-1-50-1,25-49 1,0 0 15,25-100-15,24 26-1,-24-1-15,49-99 16,26 1 0,24 24-1,0 24 1,-25 75-1,-49 25 1,-26 75 0,-24 49-1,-49 50 1,-1-1 0,25-49-1,25-49 1,50-26-1,49-49 1,-49 0-16,74-49 16,-50-26-1,-24-24 1</inkml:trace>
  <inkml:trace contextRef="#ctx0" brushRef="#br0" timeOffset="82441.36">1612 13991 0,'-49'-24'16,"98"48"-16,-98-98 0,24 24 16,0 26-16,0-1 0,25 0 15,0 0 16,0 75-31,0 74 16,50 49 0,0-49-1,-1-24 17,-24-100-17,0 0 1,0-75-1,-1-98 1,-24-26 0,25 100-16,-25-25 15,0 99 1,0 75 0</inkml:trace>
  <inkml:trace contextRef="#ctx0" brushRef="#br0" timeOffset="83455.66">2381 14016 0,'0'-49'16,"0"98"-16,-49-123 15,24 74 1,-25 0-16,-74 74 15,75 1 1,-26 49 0,75 0-1,25-100-15,50-24 16,24-74 0,0-25-1,-49-25 1,-26 49-1,-24 51 17,0-1-17,0 50-15,25-1 16,-25 26-16,50 49 16,24 0-1,-24-74 1,24-50-1,1-49 1,-1-25 0,-24-50-1,-50-74 1,25 49 0,-25 75-1,0 124 16,-25 24-15,25 125 0,0 24-1,25-24 1,-1-75 0,26-49-1,24-75 1,1-25-1,-1-74 1,-24 0 0,-25 0-1,-25 99 1,0 50 0,0 50-1,-25 74 1,50-25-1,-25-75-15,25-24 16,-1-25-16,26 0 16,0-25 15,-1-74-15,1-25-1,-25 0 1,-25 99-1,0 124 17,24 25-17,-24-24 1,25-76-16,0 26 16,0-50-1</inkml:trace>
  <inkml:trace contextRef="#ctx0" brushRef="#br0" timeOffset="83939.02">3845 13967 0,'0'-25'16,"0"50"-16,25-50 0,-25 0 16,0 0-16,0 0 31,0-24-31,25-1 15,-50 50 32,0 25-47,0 74 16,0 0 0,50 1-1,25-76 1,49-24-1,25-49 1,0-26 15,-49-49-31,-1 25 16,-24 74 15,-1 0-15,1 75-1,-1-25-15,51 49 16,-51 1 0,-24 24-1,-50-25 1,-49 1 0</inkml:trace>
  <inkml:trace contextRef="#ctx0" brushRef="#br0" timeOffset="85521.29">6921 13694 0,'0'0'0,"0"-25"32,25 25-32,25-25 15,-26 25 1,1-25-16,74 25 16,-24 50-1,-26 24 1,-49 26-1,25 24 1,-50-50 0,1-49-16,-26 24 31,25-49-15,50-24 15,0-1-31,24-25 15,51-49 1,-26 25-16,75-51 16,-25-23 15,-50 24-15,-49 49-1,0 75 1,-75 25 15,1 25-15,-50 74-1,49-25 1,0 0 0,50 0-1,0-74-15,50 50 16,49-51-1,-24-24 1,-1 0 0</inkml:trace>
  <inkml:trace contextRef="#ctx0" brushRef="#br0" timeOffset="85870.4">8112 13892 0,'0'25'15,"0"0"16,-25 0-15,25-1 0,0 1-16,0 0 15,0 0 1,0 24 0,0 1-1,0 0 1,0-26-1</inkml:trace>
  <inkml:trace contextRef="#ctx0" brushRef="#br0" timeOffset="86072.61">8658 13991 0,'0'0'0,"24"25"31,-24 0-31,-24 25 16,-1 49 0,0-50-1,0 1-15</inkml:trace>
  <inkml:trace contextRef="#ctx0" brushRef="#br0" timeOffset="86805.91">9203 13694 0,'0'-25'0,"0"0"31,0 0-15,25 0 0,25 25-16,-1 0 15,51 25 1,-26 25 0,-49-1-16,0 51 15,-50-1 1,-25 0-1,25-74 1,1-25 0,-1 0 15,99-74-15,25-50-1,26-25 1,-1 0-1,-50 25 1,-49 74 0,-50 50-1,-25 50 1,1 49 0,-26 50-1,51-25 1,-1 0-1,50-50 1,24-24 15,26-25-15,-51-25-16</inkml:trace>
  <inkml:trace contextRef="#ctx0" brushRef="#br0" timeOffset="87072.88">10121 13942 0,'25'0'16,"-25"25"15,-25-25-15,25 24-16,0 51 15,0-50 1,25-1 0,49-48-1,-49 24 1,0-25 0,0 0-16</inkml:trace>
  <inkml:trace contextRef="#ctx0" brushRef="#br0" timeOffset="87221.96">10543 14016 0,'25'25'0,"-100"-99"16,125 123-16,-25 1 0,-75-1 16,-24 26-1,-25 49 1</inkml:trace>
  <inkml:trace contextRef="#ctx0" brushRef="#br0" timeOffset="87970.47">11386 14091 0,'0'0'0,"0"-25"0,-24 25 31,48 0-15,1 0 0,0 0-1</inkml:trace>
  <inkml:trace contextRef="#ctx0" brushRef="#br0" timeOffset="88305.88">12577 13967 0,'25'0'16,"-50"0"-16,75 24 0,-50 1 16,0 0-1,-50 0 1,50 0-16</inkml:trace>
  <inkml:trace contextRef="#ctx0" brushRef="#br0" timeOffset="89221.45">13371 13669 0,'0'-25'0,"0"0"16,0 0 0,50 25-1,-1-24 1,1 24-16,-25 0 16,49 0-1,0 24 1,-24 76-1,-25-1 1,-75 0 0,1 0-1,24-49 1,0-50 0,50 0 15,49-99-16,75-25 1,-74 49 0,49-123-1,0 24 1,-75 50 0,-49 75-1,-25 73 1,-49 100-1,0 25 1,24 25 0,25-25-1,25-25 1,25-50 0,49-49-1,1-25 1</inkml:trace>
  <inkml:trace contextRef="#ctx0" brushRef="#br0" timeOffset="89604.58">14413 13867 0,'0'25'47,"0"0"-47,-25 0 16,25 0-16,0-1 15,0 26 1,25-50 0,24-25-1,26-24 1,24-26-1,-49 75 1,-25 0 0,-1 25 15,1 49-15,0-24-1,-25-25 1</inkml:trace>
  <inkml:trace contextRef="#ctx0" brushRef="#br0" timeOffset="90058.73">15802 14091 0,'25'24'31,"-50"1"-31,25 0 16,0 0-16,-25 24 16,0 26-1,1-1 1,-1-24 0</inkml:trace>
  <inkml:trace contextRef="#ctx0" brushRef="#br0" timeOffset="92321.65">17737 13718 0,'0'-24'0,"0"-1"15,0 0 1,25 25-16,-25 25 16,-25 24-1,25 76 1,-25 23-1,0-73 1,50-1 0,25-74-1,49-25 1,-25-49 0,-24-25-1,0 0 1,-50 74-1,0 50 1,0 49 0,0 25-1,24-49-15,-24-25 16,25-1-16,25-24 16,0-49-1,-1-26 1,-24 26-1,-25-1-15,25-74 16,-25 25 15,-25 74-15,25 75 15</inkml:trace>
  <inkml:trace contextRef="#ctx0" brushRef="#br0" timeOffset="92571.76">18556 13768 0,'0'0'16,"0"-25"-16,-25 0 0,50 50 31,-50 25-16,0 49 17,0 0-17,25 1 1,0-26 0</inkml:trace>
  <inkml:trace contextRef="#ctx0" brushRef="#br0" timeOffset="92719.92">18506 13495 0,'0'0'0,"0"-25"15</inkml:trace>
  <inkml:trace contextRef="#ctx0" brushRef="#br0" timeOffset="92988.74">18828 13545 0,'0'0'0,"0"25"32,-24-1-17,24 26 1,0 24-16,-25 1 0,25-25 16,0 24-1,0-24-15,-25 49 16,25-50-16</inkml:trace>
  <inkml:trace contextRef="#ctx0" brushRef="#br0" timeOffset="93489.79">18680 14091 0,'0'0'0,"0"-25"15,24-25 1,26 25 0,0-24-16,-1 24 15,26-49-15,49 24 16,-75 0 0,-73 50 30,-1 100-30,0 48 0,0-48 15,0-26-15,25-49-1,25 0 1,0-25-16,0-25 15,0-25-15,24-24 16,1-1 0,-25 51-1,-1 48 17,-24 51-17,50 24-15,49-49 16,25-26-1</inkml:trace>
  <inkml:trace contextRef="#ctx0" brushRef="#br0" timeOffset="94040.37">21309 13892 0,'0'0'16,"0"-25"-16,-25 1 0,1-51 15,-51 50 1,1 25 0,-26 50-1,1 49 17,50 50-17,49-50 1,0-74-16,74 0 15,0-25 1,1-75 0,-1-24-1,-24-25 1,-50 75 0,25 49 15,-25 99-16,25 25 1,24 0 0,1-50-1,24-24 1</inkml:trace>
  <inkml:trace contextRef="#ctx0" brushRef="#br0" timeOffset="94772.62">23492 13892 0,'0'-49'15,"0"98"-15,0-148 0,0 74 16,0 0-16,-25 0 16,-24 1-16,-26 48 31,-49 76-16,75-51-15,-1 75 16,50-74 0,50 49-1,-1-74-15,26 0 16,-50 0 0,-25-1-1,-75 26 1,1-50-1,-26 25 1,26-25 0</inkml:trace>
  <inkml:trace contextRef="#ctx0" brushRef="#br0" timeOffset="95056.77">24038 13619 0,'-74'25'32,"49"0"-32,0 24 15,-25 76 1,25 48-1,25-24 1,25-25 0,50-50 15,-1-74-31,1-24 0</inkml:trace>
  <inkml:trace contextRef="#ctx0" brushRef="#br0" timeOffset="95463.93">23815 14091 0,'0'-25'16,"49"25"0,26-25-1,-26 0-15,51 25 16</inkml:trace>
  <inkml:trace contextRef="#ctx0" brushRef="#br0" timeOffset="96105.76">24683 13991 0,'0'0'0,"0"-24"0,-25 24 16,0 0-1,-24 0 1,-1 0-16,-24 49 16,-1 26-1,50-26 1,25 1 0,75-50-1,24-25 1,-24-49-1,-26-1 1,-24 1 15,0 49 1,0 99-17,-1 1 1,26-26-16,24 26 15,50-50 1,-24-50 0,-51-25-1,1-24 1,-50-75 0,0-50-1,0 51 1,0 98-1,-25 100 17,0 24-17,0 75 1,25 25 0,0-26-1,25-24 1,-25-49-1</inkml:trace>
  <inkml:trace contextRef="#ctx0" brushRef="#br0" timeOffset="96290.04">25105 14041 0,'-25'-25'15,"50"0"1,74 25 15,-25-24-31</inkml:trace>
  <inkml:trace contextRef="#ctx0" brushRef="#br0" timeOffset="96540.04">25551 13917 0,'0'0'15,"-25"25"32,1 24-31,-1-24 0,0 25-16,25 74 15,0-50 1,74-49-1,26-25 17,-1-50-17,-25-24-15</inkml:trace>
  <inkml:trace contextRef="#ctx0" brushRef="#br0" timeOffset="97022.97">25923 13991 0,'-25'-24'16,"50"48"-16,-25 1 0,25 0 16,-50 0-16,25 0 15,0 24 1,-25 1 0,25-25-1,25-50 16,0 0-15,74-74 0,25 24-1,-49 51 1,-50 24 0,-1 49-1,-24 26 1,-24-51-1,24 1 1,24-74 15,51-26-15,24-24 0,-74 99-1,0 0 1,-1 74-1,-48 26 1,-1-1 0</inkml:trace>
  <inkml:trace contextRef="#ctx0" brushRef="#br0" timeOffset="97922.68">26866 13991 0,'25'0'16,"-25"-24"-16,25 24 15,-1-75 1,1 26 0,0-1-1,-75 50 1,-24 25-1,0 74 1,-1 0 0,50-24 15,25-26-15,50-24-1,49-50 1,25-49-1,0-25 1,-25 24 0,-24 26-1,-50 49 1,-1 74 0,-24 0-1,25-24 1,0-25-1,0-25 17,49-25-17,1-49 1,-26-1 0,1 50-1,-25 25 1,0 50-1,-1 0 1,-24 24 0,50-49-1,0-25 1,49-25 0,-25-49-1,-24-50 1,-1-50-1,-24 0 17,0 100-32,-25 24 15,25 1-15,-25 24 32,-25 50-17,0-1-15,-24 76 16,24 48-1,0-48 1,50-1 0,0-25-1,-1-49 1</inkml:trace>
  <inkml:trace contextRef="#ctx0" brushRef="#br0" timeOffset="98157.1">27908 13619 0,'-25'0'15,"50"0"-15,0-25 47,24 25-47,26 0 16,49-24-1</inkml:trace>
  <inkml:trace contextRef="#ctx0" brushRef="#br0" timeOffset="100356.96">30066 13718 0,'0'-24'15,"0"48"-15,-25-48 0,25-1 47,-25 50-47,-49 49 16,49 1 0,-24-26-1,24 75 1,50-25-16,49-74 15,50-50 17,-50-24-17,-49-26 1,-25 1 0,-49 24-1,-1 26 1,25 24-1</inkml:trace>
  <inkml:trace contextRef="#ctx0" brushRef="#br0" timeOffset="100777">31034 13446 0,'-25'-50'0,"50"100"16,-75-125-16,50 50 0,-25 25 16,0 0-1,0 0 1,-49 25-1,24 25 1,1 49 0,49-49-16,-25 98 15,0 1 1,0 25 0,25 0-1,-24 24 16,-1-24-15,0-100-16,0 50 16,0-74-1</inkml:trace>
  <inkml:trace contextRef="#ctx0" brushRef="#br0" timeOffset="100955.98">30389 14339 0,'0'-25'0,"0"50"0,0-75 31,49 25 1,1 25-32,49 0 0</inkml:trace>
  <inkml:trace contextRef="#ctx0" brushRef="#br0" timeOffset="102224.98">2158 15629 0,'0'-25'16,"0"50"-16,-25-50 31,1 25-16,24 25 1,-25 24 0,25 26-16,-25 98 15,25 26 1,0-1 0,0-49-1,0-50 1,0-74-1,0-50 32,25-74-31,24-50 0,51 25-1,-51 50 1,1 49-1,-1 50 1,1 49 0,0 25-1,-1 1 1,-24-1 0,-25-49-16,0-26 31,25 1-31</inkml:trace>
  <inkml:trace contextRef="#ctx0" brushRef="#br0" timeOffset="102590">2729 16274 0,'0'0'16,"0"-25"-16,25 25 31,-25 25-31,0 49 16,24-24-1,-24-1-15,25 26 16,50 24 0,-26-99-1,26-50 16,-51-49-15,1 0 0,-50 0-1,-24 24 1,-26 50 0,26 25-16,-1 50 15,25-25-15</inkml:trace>
  <inkml:trace contextRef="#ctx0" brushRef="#br0" timeOffset="103139.93">3299 16249 0,'25'0'31,"-50"25"-31,25-1 0,0 26 16,0 49 0,0 1-1,25-51 1,25-74-1,24-24 1,1-51 0,-75 1-1,0 50 1,0 24 0,0 50-1,24 49 1,1 0-1,50-49 1,24-25 15,25-74-15,-75-1 0,-49-49-1,-24 0 1,-1 25-1,0 74 1,0 25 0</inkml:trace>
  <inkml:trace contextRef="#ctx0" brushRef="#br0" timeOffset="104940.05">6648 15926 0,'0'0'16,"0"-24"-16,-25 24 15,1-25 1,-26 25 0,0 0-1,26 25-15,-100 74 16,49 74-1,50-24 1,25 0 0,100-50-1,98-74 1,-124-25 0</inkml:trace>
  <inkml:trace contextRef="#ctx0" brushRef="#br0" timeOffset="105305.67">6872 16323 0,'0'0'0,"0"-25"31,-25 50-15,25 25-1,0-25-15,0-1 16,0 26 0,25-25-1,24 0 1,1-75 0,-25-24-1,-25-1 1,0 26-16,-25-26 15,-25 26 17,1 24-17,24 25 1</inkml:trace>
  <inkml:trace contextRef="#ctx0" brushRef="#br0" timeOffset="105657.69">7244 16125 0,'0'0'0,"24"49"16,-24 1-16,0-25 16,-24 24-16,24 51 15,0-76 1,24-98 15,1-50-15,25-25 15,-1 75-15,-24 49-1,25 50 1,-25 74-1,0 50 1,-25-75-16,49 25 16,26-49-1</inkml:trace>
  <inkml:trace contextRef="#ctx0" brushRef="#br0" timeOffset="106306.54">8112 15852 0,'0'0'0,"0"-50"16,25 1-1,-25 24 1,-25 74 15,25 100-15,-25 75-1,25 24 1,25-75 0,0-49-1,-25-74 1,24-25 0,26-50-1,0-74 1,-25 0-1,-50-26 1,-50 1 0,1 100-1,-25-1 1,24 0 0,75 0 15,50 0-16,49-24 1,25-1 0,-25 25-1,-24 25 1,-50 0-16,-1 0 16,1 0-1,0 50 1,0 0-1,0 49 17,-25-25-17,24 1 1,1-1 0</inkml:trace>
  <inkml:trace contextRef="#ctx0" brushRef="#br0" timeOffset="106456.75">8583 15926 0,'0'-49'16,"0"98"-16,-25-98 0,25 24 16,0 0-16,-24 25 15</inkml:trace>
  <inkml:trace contextRef="#ctx0" brushRef="#br0" timeOffset="106956.84">9179 16026 0,'0'0'0,"24"0"0,-73-25 15,-1 50 1,174-596 203,-124 596-188,0 24-31,0 26 16,-25 123-1,25 75 1,25-25 0,-25-173-16</inkml:trace>
  <inkml:trace contextRef="#ctx0" brushRef="#br0" timeOffset="107891.02">9526 16274 0,'0'0'0,"0"-25"0,25 0 31,-25 0-15,49-49-1,1-1 1,-25 1 0,-25 24-1,0 26 1,-50 48 0,25 1-16,-24 99 15,-1 0 1,25-25 15,25 1-15,50-76-1,24-24 1,26-49 0,-26-26-1,-24-24 1,-1 25-1,-49 49 1,25 25 0,-25 74-1,0 75 1,0-74 0,0-51-1,25-24 1,0-49-1,49-50 1,-24 49 15,-26 25-15,1 25 0,-25 50-16,0 24 15,25 1 1,-25-26-1,50-49 1,-1-25 0,26-74-1,24-50 1,0-49 0,-24-75-1,-51 75 1,1 98-1,-50 76 1,1 48 31,24 26-47,-25 99 16,0 49-1,25 50 1,-25-74-1,50-75 1,-25-74 0</inkml:trace>
  <inkml:trace contextRef="#ctx0" brushRef="#br0" timeOffset="108057.86">10568 16001 0,'0'0'0,"0"-25"16,25-25-1,24 1 1,1-1-16</inkml:trace>
  <inkml:trace contextRef="#ctx0" brushRef="#br0" timeOffset="108758.25">9179 16224 0,'0'-25'16,"-25"25"-1,0-25 17,0 25-17,0 0 1,1 0-1,-1 0-15,0 25 16,-25-25 0,1 75-1,24-26 1,0 1 0,25 24-1,50-24 1,24 0-1,1-50 1</inkml:trace>
  <inkml:trace contextRef="#ctx0" brushRef="#br0" timeOffset="110607.61">12503 15455 0,'-50'25'15,"100"-50"-15,-125 75 0,26-1 16,24 26-16,-50 98 31,26 75-15,24 0-1,50-49 1,49-25 0,75-75-1,-50-74-15,1-25 16,48 0-16</inkml:trace>
  <inkml:trace contextRef="#ctx0" brushRef="#br0" timeOffset="111123.34">12974 16125 0,'25'0'63,"0"-25"-63,24 0 15,-24 0-15,25 1 16,-1-51 0,-24 26-1,-25-1 1,-74 50-1,-1 25 1,26 24 0,-26 51-1,26 48 1,24-48 0,74-1-1,51-74 1,48-1-1,1-48 1</inkml:trace>
  <inkml:trace contextRef="#ctx0" brushRef="#br0" timeOffset="111273.73">13619 16249 0,'0'0'16,"25"0"-16,-50 25 0,50-1 15,-25 1 17</inkml:trace>
  <inkml:trace contextRef="#ctx0" brushRef="#br0" timeOffset="111873.65">14140 15951 0,'-50'-74'31,"100"148"-31,-149-173 16,49 99-16,-49 25 15,24 24 1,51 26-1,24-26 17,24-24-17,51-25 1,-25-49 0,-26 49-16,1-50 15,0 50 1,0 0-1,0 50 1,24 49 0,1 25-1,-1 49 1,-49 1 0,-24 25-1,-26-75 1,0-75 15,1-24-15,24-25-16,-49-74 15,49 24 1,0-24-16,0-75 16,25 50-1,25 24 1,25 50-1,-26 25-15</inkml:trace>
  <inkml:trace contextRef="#ctx0" brushRef="#br0" timeOffset="113457.78">16050 15976 0,'0'-25'15,"0"50"-15,0-75 16,0 26-16,0-26 15,-25 25 1,25-49 0,-49 24-1,24 25-15,-25 25 16,-24 0-16,-50 50 16,0 99-1,99-25 16,50-25-15,99-99 0,49-50-1,-24-49 1,-49 0 0,-51 24-1,-24 100 16,-75 99-15,1 50 0,24-75-16,0 75 15,0-75 1,25-49 0,0-25-1</inkml:trace>
  <inkml:trace contextRef="#ctx0" brushRef="#br0" timeOffset="113807.29">16497 16075 0,'0'0'0,"24"-49"31,-24 24-16,-49 99 1,-1 25 0,50 1-1,0-26 1,50-74 0,24 0-1,1-74 1,-26-26-1,-49-24 17,0 75-32,-25 24 15,-24 25 1,24 0-16</inkml:trace>
  <inkml:trace contextRef="#ctx0" brushRef="#br0" timeOffset="114257.41">17712 16050 0,'0'0'16,"-25"0"-16,1 0 31,-1 25-15,-50 74-1,26-24-15,-1-1 16,-49 100 0,-25 74-1,74-149 16,25-49-15</inkml:trace>
  <inkml:trace contextRef="#ctx0" brushRef="#br0" timeOffset="114528.7">17390 16174 0,'0'0'0,"0"-24"15,-25 24-15,25-25 16,-25 25 0,25 25 15,0-1-16,0 1 1,25-25 0,0 0-1</inkml:trace>
  <inkml:trace contextRef="#ctx0" brushRef="#br0" timeOffset="114807.77">17985 16472 0,'25'0'16,"0"0"-1,-25 25-15,24-25 16,-24 25-1,0 0 1</inkml:trace>
  <inkml:trace contextRef="#ctx0" brushRef="#br0" timeOffset="115223.81">19846 16795 0,'24'0'0,"-73"0"16,24 0-16,-25 0 15,26 49-15,-26 1 16,0 24 15,25 50-15,-24-74-16</inkml:trace>
  <inkml:trace contextRef="#ctx0" brushRef="#br0" timeOffset="115940.22">20838 15877 0,'0'0'0,"0"-25"0,-25-25 16,-25 25 0,-24 1-1,-50 24 1,-25 49 0,50 75-1,49-24 1,75-26-1,74-74 17,25-25-17,0-24 1,-49-26 0,-50 75-1,-25 25 1,0 99-1,-50 25 1,50-25 0,-25-25-1,0-49 1</inkml:trace>
  <inkml:trace contextRef="#ctx0" brushRef="#br0" timeOffset="116523.06">21557 15703 0,'0'0'0,"0"-25"0,-25 0 15,-49 1 1,-50 24-1,0 24 1,74-24 0,26 0-1,24 25 17,24 0-17,1 49 1,-50 1-1,25 24 1,-24-24 15,24-51-15,49-24 0,-24-24-1,74-1 1,-49 0-16,74 25 15,-50 0 1,1 74 0,-51 26-1,1-1 1,-50-25 0,-24-24 15,-50-1-31,-25 1 15,49-50 17</inkml:trace>
  <inkml:trace contextRef="#ctx0" brushRef="#br0" timeOffset="116843.12">22475 16050 0,'0'0'0,"0"-24"16,0-1 15,0 50-15,-25-25-16,-24 99 15,-1 0 1,-24 50 15,-50 49-15,49-98 0,26-51-1,24-24 1</inkml:trace>
  <inkml:trace contextRef="#ctx0" brushRef="#br0" timeOffset="117073.71">22177 15976 0,'0'0'0,"0"-25"15,0 0-15,0 1 16,25 48 31,0 26-31,-25-25-16</inkml:trace>
  <inkml:trace contextRef="#ctx0" brushRef="#br0" timeOffset="117338.14">22773 16497 0,'0'0'16,"0"25"31,0 0-32,0-1 1,0 1 0,-25 0-1</inkml:trace>
  <inkml:trace contextRef="#ctx0" brushRef="#br0" timeOffset="118539.77">23740 16720 0,'0'0'16,"0"-25"-16,0 50 15,25-25 1,0 0-16,-25 25 16,0 0-1,0 0-15,0 24 16,-50 50-16,25 25 15,-24-24 17,24-51-17,0-24-15</inkml:trace>
  <inkml:trace contextRef="#ctx0" brushRef="#br0" timeOffset="119789.85">25080 15951 0,'0'-25'0,"0"50"15,0-99-15,0 49 0,0 0 16,0-25-16,-25 26 16,25-26-1,-50 25 1,-49 25 15,-25 50-15,75-25-16,-51 74 15,76-25 1,24 1 0,99-50 15,99-100-16,-99 1 1,-49 24 0,-25 50 15,-25 174-15,-25-100-1,0 1-15,0 73 16,1-73-1,24-26 1,0-24-16,0 50 16</inkml:trace>
  <inkml:trace contextRef="#ctx0" brushRef="#br0" timeOffset="120275.07">26022 15753 0,'0'-50'0,"0"100"0,-24-125 16,-1 75-16,0-25 15,-74 25 1,-50 50 0,75 0-16,-26 24 15,1 50 1,74-49 0,75-75-1,99-50 1,0-24-1,-25-26 1,-75 26 0,-49 123 15,-25 26-31,1-25 16,24 24-16,-50 75 31,25-25-16,0-25 1,1-25 0,24-24-16</inkml:trace>
  <inkml:trace contextRef="#ctx0" brushRef="#br0" timeOffset="120640.65">27139 15926 0,'-50'50'32,"25"0"-17,-24-1-15,24 26 0,-49 49 32,-1 24-17,-24-23 1,49-76-16,1 26 15,-1-26 1</inkml:trace>
  <inkml:trace contextRef="#ctx0" brushRef="#br0" timeOffset="120930.53">26742 15926 0,'0'0'0,"0"-24"0,-25-1 16,25 0-16,0 0 31,0 50 0,0 0-15,-25 0-16,25-1 15,25 1 1,25 0-16</inkml:trace>
  <inkml:trace contextRef="#ctx0" brushRef="#br0" timeOffset="121207.99">27511 16298 0,'0'0'0,"0"25"0,0 0 16,-25 0-1,25 0 1,-25-1 0,25 1-1,25-25 32</inkml:trace>
  <inkml:trace contextRef="#ctx0" brushRef="#br0" timeOffset="121724.04">28330 15505 0,'0'-50'16,"0"100"-16,0-150 0,-25 51 15,25-1 1,-25 25-16,25 1 0,0-1 16,-25 25 15,75 74-15,74 50-1,-50-25-15,1 1 16,-26-1-16,50 124 15,-74-24 1,-74-1 0,-75-49-1,-50 25 1,0-50 0,25-25 15,100-50-31</inkml:trace>
  <inkml:trace contextRef="#ctx0" brushRef="#br0" timeOffset="121989.56">29099 16497 0,'0'-25'47,"0"50"-31,-25 0-16,25 0 15,-25-1 1,50 1-1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8T05:09:10.00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3349 1836 0,'0'-25'15,"-25"25"1,25 25 31,-25 0-32,25-1-15,-24 51 16,-1-1 0,-50 50-1,50-74-15,-24 24 16,24-49-1,25-50 17,74-74-17,1-99 1,24-50 0,0 24-1,-24 51 16,-26 73-15,-24 76 0,25 48-1,-25 76 1,-1 98 0,-24 50-1,0-25 1,-24-49-1,-1-75 1,25-49 0,0-25-1</inkml:trace>
  <inkml:trace contextRef="#ctx0" brushRef="#br0" timeOffset="183.18">3423 2158 0,'0'0'0,"-24"0"16,24-25 0,-25 1-1,25-1 1,49-25 0,51 1-1,24-1 1</inkml:trace>
  <inkml:trace contextRef="#ctx0" brushRef="#br0" timeOffset="1734.18">6251 1687 0,'0'0'15,"0"-50"17,0 25-32,0 1 15,0-1 1,-24 25-1,-1 0 1,-50 0 0,-24 25-1,-25 74 1,74-25-16,26 1 16,-1-1-16,0 50 15,50 0 1,124-74-1,74-50 1,-25-25 0</inkml:trace>
  <inkml:trace contextRef="#ctx0" brushRef="#br0" timeOffset="2050.39">6623 1910 0,'0'0'16,"25"-49"-1,-25 24 1,-49 50 0,24-1-1,0 26-15,0 24 16,25 1 0,50-26-1,-1-24 1,51-50-1,-51 1 1,-49-51 0,-25-24-1,1 25 1,-26 24 15,25 50-31</inkml:trace>
  <inkml:trace contextRef="#ctx0" brushRef="#br0" timeOffset="2383">6971 1861 0,'0'0'16,"25"0"-16,-1 0 16,-24 24-1,0 26 1,-24 0-1,-1-26 1,74-172 31,-24 98-47,25 0 16,-25 26 15,-1 48-16,-24 51 1,0 49 0,0 0-1,50-75 1</inkml:trace>
  <inkml:trace contextRef="#ctx0" brushRef="#br0" timeOffset="2966.49">7641 1612 0,'0'0'0,"74"-124"16,-49 100-16,-25-1 15,0 0 1,-25 124 0,-25 100 15,1 98-16,-1 1 1,25-75 0,25-99-1,50-74 1,49-75 0,-24-74-1,-51 25-15,-24-150 16,-74 51-1,-50 98 1,25 50 0,74 1-1,50-1 1,74-25 0,75 1 15,-26-1-16,-48 0 1,-26 26 0,-49 24-1,-50 74 1,0 0 0,25 50-1,0-24 1,25-51-1</inkml:trace>
  <inkml:trace contextRef="#ctx0" brushRef="#br0" timeOffset="3117.48">8211 1737 0,'-25'74'0,"50"-148"0,-25 24 0,-25 0 31,0 50-31,1-25 16,-1 25 0</inkml:trace>
  <inkml:trace contextRef="#ctx0" brushRef="#br0" timeOffset="3533.76">8658 1687 0,'0'0'15,"24"0"-15,-48 0 16,-26 0 0,-24 25-16,-26 49 15,26 25 1,49 1 0,50-26 15,0-74-16,74 25 1,0-75 0,-24-24-1,-26-100 1,-24-74 0,-25-50-1,-25 224 1,25 49-1,0 100 1,-49 123 0,49 50-1,-50-49 1,75-75 0</inkml:trace>
  <inkml:trace contextRef="#ctx0" brushRef="#br0" timeOffset="4183.35">8980 1935 0,'25'0'16,"-50"0"-16,50-25 16,0 0-16,24-49 15,26 0 1,-50-26-1,-1 75 1,-48 1 0,-76 123-1,1 25 1,50-25 0,49 0 15,49-49-16,1-50-15,49 0 16,0-74 0,-24-26-1,-1 26 1,-49 24 0,0 50-1,-1 50 1,-24 24-1,-24 1 1,24-26 0,24-98 31,1-1-47,74-74 15,-24 50 16,-50 49-15,-25 99 0,0 50-1,-25-24 1,50-51 0,24-49-1,1 0-15</inkml:trace>
  <inkml:trace contextRef="#ctx0" brushRef="#br0" timeOffset="4417.21">10022 1662 0,'25'-25'0,"-50"50"0,50-75 15,0 50 17,-50 0-17,0 75 1,0 24-1,25-24 1,0-1 0,50-24-1,24-50 1,-24 0-16,-1-25 16,26 0-16</inkml:trace>
  <inkml:trace contextRef="#ctx0" brushRef="#br0" timeOffset="4749.28">10741 1737 0,'0'0'0,"25"0"47,0 0-47,74-25 31,0 0-16,-24-25 1,-50-24 0,-75 49-1,25 25-15,-124 50 16,25 24 0,25 25-1,74 1 1,50-26-1,25-49 1,49 0 0,-49-25-1</inkml:trace>
  <inkml:trace contextRef="#ctx0" brushRef="#br0" timeOffset="8148.96">12627 1588 0,'0'0'0,"0"-25"31,0 50 0,0 24-31,0 1 16,0 99 0,-25-25-1,0-25 1,25-49 0</inkml:trace>
  <inkml:trace contextRef="#ctx0" brushRef="#br0" timeOffset="8298.99">12652 1439 0,'0'0'0,"24"-99"32,-24 74-32,0 0 15</inkml:trace>
  <inkml:trace contextRef="#ctx0" brushRef="#br0" timeOffset="8883.66">12974 1737 0,'0'0'0,"0"24"15,-25 76 1,0-76-1,1 1-15,-1-25 16,50-99 15,24-50-15,26 50 0,-1 49 15,-49 50-16,0 50 1,-25 74 0,24 25-1,-24-75 1,50-49 0,25-50-1,-26 0-15,75-99 16,-25-74-1,-49-25 1,-25 74 0,-25 74-1,-25 100 17,0 124-17,-24 49 16,49 1-15,0-50 0,0-100-16,24-24 15,26 0 1</inkml:trace>
  <inkml:trace contextRef="#ctx0" brushRef="#br0" timeOffset="9067.39">13470 1588 0,'0'0'0,"-25"0"15,1 0 1,73 0 15,-24 0-15,99-50-16</inkml:trace>
  <inkml:trace contextRef="#ctx0" brushRef="#br0" timeOffset="9667.19">13942 1662 0,'0'0'0,"0"25"31,24-25-31,26-25 16,0-49 0,-1-26-1,-24 51 1,-75 49 0,1 49 15,-26 75-16,51 1 1,-1-51 0,50 0-1,49-24 1,0-50 0,26 0-1,-26-50 1,25-49-1,-74 25-15,49-75 16,-74 50 0,25 74 15,-25 50 0,25 24-15,25 26-1,-26 24 1,-24 0 0,25-49-1,25-1 1,24-49 0,-24-24-16,24-26 15</inkml:trace>
  <inkml:trace contextRef="#ctx0" brushRef="#br0" timeOffset="9983.32">14983 1513 0,'0'0'0,"0"0"47,0 25-47,0 49 15,0 26 16,25-51-15,0-24 0,-25 0-16,74-25 15,-24-99 1,0-1 0,-1 1-1,-49 74 1,0 75 15,25 0-15</inkml:trace>
  <inkml:trace contextRef="#ctx0" brushRef="#br0" timeOffset="10550.16">15777 1612 0,'0'0'16,"25"-24"-16,0-51 15,-75 26 1,-24 49 0,-25 74-1,49 25 1,50-24 0,25-50-1,49-50 1,25-50-1,-24 1 1,-50-1 0,-1 75 15,-24 25-15,50 50-16,0-1 15,24-24 16,50-50-15,0-25 0,-25-50-1,-49-73 1,-25-100 0,0 49-1,-25 100 1,-25 74-1,0 99 1,25 75 0,0 50-1,0-26 1,25-24 0,-25-99-1</inkml:trace>
  <inkml:trace contextRef="#ctx0" brushRef="#br0" timeOffset="11583.71">18283 1712 0,'49'0'78,"-24"25"-63,25-50-15,-25 25 16,24-25-16,1 0 16,-1-49-1,-24-1 1,-50 26-1,1 24-15,-26 0 16,-49 75 0,0 49-1,24 75 1,50-26 0,50-73 15,99-50-16,0-75-15</inkml:trace>
  <inkml:trace contextRef="#ctx0" brushRef="#br0" timeOffset="11867.06">18928 1488 0,'25'-24'0,"-50"48"0,50-73 31,-50 49-16,0 25-15,0 49 16,25 0 0,50 1-1,49-25 1,-74-26 0,-25 1 15,0 0-16,-75-25 1,-49 25 0,75-25-16</inkml:trace>
  <inkml:trace contextRef="#ctx0" brushRef="#br0" timeOffset="12116.27">19548 1240 0,'0'0'16,"25"-49"0,-25 74 15,-25 24-15,25 1-16,0 24 15,-25 1 1,25 24-16,25 50 15,-25-50 1,25-49 0</inkml:trace>
  <inkml:trace contextRef="#ctx0" brushRef="#br0" timeOffset="12383.06">19424 1687 0,'-25'-25'16,"50"50"-16,-75-50 15,50 0 1,50 0 0,74-24-1,-50 49-15,50-25 16,-74 25 15,-25 25-15,-25 24-1,0 26 1,-25-25 0,25-26-1,0 1 1</inkml:trace>
  <inkml:trace contextRef="#ctx0" brushRef="#br0" timeOffset="12900.31">19970 1439 0,'0'0'0,"0"-25"16,0 0-1,24 50 1,26 25 0,-25 49-1,-50 25 16,25-50-15,0-49 0,0 0-1,0-50 1,25 0-16,74-74 16,-25 49-1,-24 26 1,-25 48-1,0 26 1,-50 25 0,25-51-1,0 1 1,74-50 15,26-49-15,-1-1-1,-74 51 1,-1 73 0,-24 26-1,50-1 1,-25-74-16</inkml:trace>
  <inkml:trace contextRef="#ctx0" brushRef="#br0" timeOffset="13451.16">21011 1588 0,'0'-50'0,"0"100"0,0-150 16,-74 100-1,0 50 1,49 24 0,0 1 15,25-50-31,50 0 15,24-25 1,25-50 0,-49-49-1,-25 24 1,-25 50 0,0 75 15,0 49-16,25-24 1,49-26 0,25-49-1,-49-24-15,24-26 16,1-99 15,-26-49-15,-24-1-1,-25 75 1,0 149 15,-25 99-15,0 50 0,25-1-1,0-24 1,25-50-1</inkml:trace>
  <inkml:trace contextRef="#ctx0" brushRef="#br0" timeOffset="13616.18">21557 1513 0,'0'0'15,"-25"-25"-15,1 1 0,24-1 31,-25 0-15,74 0 0,100 0-16</inkml:trace>
  <inkml:trace contextRef="#ctx0" brushRef="#br0" timeOffset="13984.45">22103 1538 0,'74'50'31,"-49"-50"-31,25 0 16,-1 0-16,51-25 15,-1-25 16,-49 1-15,-50-1 0,-25 25-1,-25 50-15,-74 0 16,0 49 0,50 25-1,49 1 1,50-51-1,49-24 1,50-25 0</inkml:trace>
  <inkml:trace contextRef="#ctx0" brushRef="#br0" timeOffset="14835.09">24484 1513 0,'0'0'0,"0"-25"47,-24 50-16,24 0-31,0 25 16,-25-1-16,25 51 16,0-26 15,0-49-16,0 0 1</inkml:trace>
  <inkml:trace contextRef="#ctx0" brushRef="#br0" timeOffset="14982.49">24559 1340 0,'0'0'0,"25"-25"16,-25 0-1,0 0 1</inkml:trace>
  <inkml:trace contextRef="#ctx0" brushRef="#br0" timeOffset="15200.42">24807 1389 0,'0'0'0,"-25"149"31,25-99-15,0 24-1,50-24 1,-25-1 0,-25-24-1,-25 0 1,-50-25-1</inkml:trace>
  <inkml:trace contextRef="#ctx0" brushRef="#br0" timeOffset="15518.23">26320 1612 0,'0'-24'0,"0"-1"31,-25 25-16,25 25-15,-24 49 16,-1 1 0,0 24-1,0-25 1</inkml:trace>
  <inkml:trace contextRef="#ctx0" brushRef="#br0" timeOffset="15683.15">26370 1414 0,'0'0'16,"0"-25"-16,-25 0 16,0 1-16,25-1 15</inkml:trace>
  <inkml:trace contextRef="#ctx0" brushRef="#br0" timeOffset="15967.2">26568 1538 0,'0'0'16,"25"50"-16,-25-26 0,-50 51 15,26-50 16,24 0-15,24-25 0,26-75-1,49 1 1,-49 74 0,-50-25-1,50 50 1,-26 49-1,1-24-15</inkml:trace>
  <inkml:trace contextRef="#ctx0" brushRef="#br0" timeOffset="16217.21">28330 1240 0,'0'0'0,"24"-24"16,-48 48 15,24 26-15,-25 0-16,0 24 15,25 75 1,-25 0-1,0-100-15</inkml:trace>
  <inkml:trace contextRef="#ctx0" brushRef="#br0" timeOffset="16884.32">28106 1612 0,'0'0'0,"0"-24"0,0-1 15,0-25 1,50 25 0,49-24-1,50-1 1,-25 1 0,-99 24-1,-25 74 16,25-24-31,-50 25 16,25-1-16,0 51 16,0-1-1,0-74 1,25-25 31,24-50-32,50-24 1,-49 24 0,-25 25-1,0 50 1,-25 49 0,49 1-1,26-1 1,24-74-1,-25 0 1,-24-24 0,-25-76-1,0 26 1,-50 99 15,0-1-15,0 26-1,25 49 1,0-49-16,25 24 16,25-24-1,49-25 1</inkml:trace>
  <inkml:trace contextRef="#ctx0" brushRef="#br0" timeOffset="18051.28">3795 4217 0,'0'0'0,"0"-49"15,0 24 17,0 74-17,-49 1 1,-26 149-1,26-26 1,24 26 0,25-75-1,0-50 1,-25 1 0,25-51-1,-74 51 1</inkml:trace>
  <inkml:trace contextRef="#ctx0" brushRef="#br0" timeOffset="18701.34">3299 5011 0,'0'0'0,"25"-25"0,-25 0 16,0-49-1,25 24 1,49-24-1,1 49 1,24 0 0,-25 25-1,-24-24-15,0 24 16,-26 0 0,1 0 46,-25 24-46,0 1-1,25 0 1,0 25 0,24-50-1,-49 24 1,25-24-16,0-24 15,-25-1 1,0-50 0,0 26-1,25 24 17,25 25-1,-1 50-16,1 24 1,-50-24 0,0-26-1,0 26 1,25-100 15,-25 26-31,74-100 16,-24 24-1</inkml:trace>
  <inkml:trace contextRef="#ctx0" brushRef="#br0" timeOffset="19135.29">4614 4614 0,'0'0'0,"0"50"31,-25-25-31,0-1 16,25 1-16,25-74 47,50-26-32,-1 26 1,-49 49-1,0 24 1,-25 26 0,-25 0-1,25-1 1,50-49 0,-26 0-1,51-99 1,24 0-1,0 49 1,-49 25 0,-25 75-1,-25 24 1</inkml:trace>
  <inkml:trace contextRef="#ctx0" brushRef="#br0" timeOffset="19534.02">7095 3895 0,'0'0'0,"0"-25"15,0 0-15,0 50 32,-50 0-32,25 24 15,-49 100 1,24-25-16,-24 149 15,49 50 1,75-26 0,49-98-1,25-75 1,-74-99 0</inkml:trace>
  <inkml:trace contextRef="#ctx0" brushRef="#br0" timeOffset="20076.31">7889 4316 0,'0'-49'16,"0"98"-16,0-123 0,0 24 16,0 26-1,0 48 17,0 1-32,0 0 15,0 25 1,24-1-16,-48 75 15,-1 50 1,-25 0 0,1-50-1,49-25 1,-25-49 0,99-26 15,50-24-16,25-24 1,-50 24 0,1-25-1,-76 25 48</inkml:trace>
  <inkml:trace contextRef="#ctx0" brushRef="#br0" timeOffset="20851.02">9997 4217 0,'0'0'16,"0"-25"31,0 50-47,-25 0 15,1 0-15,-26 24 16,-24 1 0,-1 25-16,-74 49 15,50-25 1,49-50-1,75-24 1,74 0 0,75-25-1,0 25 1,-1 0 15,-73-1-15,-76 1-1,1 0 1</inkml:trace>
  <inkml:trace contextRef="#ctx0" brushRef="#br0" timeOffset="21701.84">11709 4217 0,'0'0'16,"0"-25"-1,-25 50 17,0 25-17,0 24-15,-24 1 0,24-1 16,-25 25-1,1 75 1,24-50 0,75-50-1,-1-49 1,50-25 0,1-25-1,24-24 1,-75-1-16,26-74 15,-50-25 1,-50-24 0,-25 24-1,-49 25 1,0 74 15,-1 50-15,26 25-1,49 0-15,0 74 16,50-25 0,50 1-1,49-25 1,0-50 0,-75 24-1,1-24 1,-25 0-1</inkml:trace>
  <inkml:trace contextRef="#ctx0" brushRef="#br0" timeOffset="22220.29">13396 4316 0,'-25'0'31,"25"25"-15,-50 0-16,1 0 16,-1 25-1,-24-1-15,-50 50 16,49 1-1,26-26 1,24-24 0,74-50-1,26 24 1,49-24 0,0 0-1,-25 25 1,-49-25-16,-1 0 15,-24 0 1</inkml:trace>
  <inkml:trace contextRef="#ctx0" brushRef="#br0" timeOffset="23243.89">14214 4316 0,'0'0'0,"0"-49"15,0 24 1,0 0 15,0 50-31,0 25 16,0 49-1,-24 25 1,-1 0 0,25 25 15,-25-50-16,50-25 1,0-24-16,24-50 16,26 25-1,-1-25 1,-24 0-16,24-25 16,0-49-1,-24-26 1,0-24-1,24-24 1,-24 48 0,-25 26-1,-25 24 17,0 25-17,0 1 1,0 48 93,0 1-93,0 0 93,0 0 94</inkml:trace>
  <inkml:trace contextRef="#ctx0" brushRef="#br0" timeOffset="24627.9">15703 3796 0,'0'0'0,"0"-25"15,-50 25-15,75 0 454,-50 0-454,50 0 78,-25 25-63,25-1-15,0 26 16,-1 0-16,1 24 16,0 0-16,25 125 15,-1 24 1,-49 25-1,-25 0 1,-74-49 0,0-26-1,25-98 1,49-50 15,0-1-15,25-48 46,25-1-62</inkml:trace>
  <inkml:trace contextRef="#ctx0" brushRef="#br0" timeOffset="25085.94">16943 5160 0,'0'0'0,"0"25"16,25-25-1,-25 25 1,-25-1 0,25 51-1,-25 24 1,-24-25-1,-26 1 1</inkml:trace>
  <inkml:trace contextRef="#ctx0" brushRef="#br0" timeOffset="30186.04">18506 4292 0,'0'-25'15,"0"0"-15,0 0 63,-25 25 93,25 25 31,0 25-187,0-1 16,0 26-16,-25 24 31,25-74-31,0 24 16,50-24 0,49-74-1,0-26 1,-24-49-1,-50 50 1,-1 49 0,-24 74 15,50 76-15,-25-76-1,25-24-15,49 25 16,-25-50-1,1-75 1,-26 1 0,-49-75-1,0 0 1,-25 25 0,1 99-1</inkml:trace>
  <inkml:trace contextRef="#ctx0" brushRef="#br0" timeOffset="30600.37">19449 3969 0,'49'-49'16,"-98"98"-16,148-148 0,-74 49 15,-1 1 1,-24 74-1,0 49 1,0 0 0,-24 100-1,-1-50 1,25-50 0,0-49-1,25-25 1,-1-25-16,51-49 15,24-25 17,0 49-17,-49 50 1,-50 75 0,0 49-1,0-75-15,0 51 16,-25-51-1,25 1 1,50-75-16</inkml:trace>
  <inkml:trace contextRef="#ctx0" brushRef="#br0" timeOffset="31368.14">20267 4316 0,'25'-24'16,"0"-26"-1,0-24 1,0 24 0,-1 0-1,1 1 1,0 24-16,-75-25 31,1 75-15,-1 0-16,-74 99 15,50 0 1,74-50 0,49-24-1,100-50 1,25-25 0,-1-49-1,-24 24 1,-74 25-1,-51 75 17,-24-25-17,-24 74 1,24-74 0,0 0-1,49-100 16,26-49-15,24 50 0,-74 49-1,24 0 1,-49 100 0,25-51-1,25 51 1,24-50-1,125-75 1,-125 0 0,-49-49 15,-50 0-15,-49 99-1,-26 50 1,51 74-1,49 0 1,124-25 0,49-49-1</inkml:trace>
  <inkml:trace contextRef="#ctx0" brushRef="#br0" timeOffset="31935.17">24088 3746 0,'24'-25'16,"-48"50"-16,48-75 0,-24 25 15,0 1 16,0 48 1,0 1-17,-24 25-15,24 74 32,0-25-32,0 0 15,-25 1-15,25 73 16,-25-73-1,0-76 1,75 1 0,123-50-1,51-24 1,-51-1 0,-73 25-1,-26 0 1</inkml:trace>
  <inkml:trace contextRef="#ctx0" brushRef="#br0" timeOffset="32419.07">26271 4118 0,'24'-50'15,"-48"100"-15,73-124 0,-24 24 0,-25 25 16,0-24-16,-25 24 16,0 0-1,-99 50 1,-49 49-1,98 1-15,-24 49 16,49-25 0,125-74-1,24-25 17,50-25-17,-25-50 1,-50 26-1,-49 74 17,-25 24-32,-25-24 15,1 74 1,24-24 0</inkml:trace>
  <inkml:trace contextRef="#ctx0" brushRef="#br0" timeOffset="33101.6">26618 4217 0,'0'0'0,"49"-25"0,-24-24 31,0 49-15,-50 124 15,25-99-16,-25 24 1,25-24 0,25-50-1,50-24 1,24-75 0,-25 74-1,-49 50 1,0 25-1,-25 49 1,50 25 0,98-74-1,51-25 17,-100 0-32,50-74 15,-25-50 1,-50 0-1,-49 49 1,-99 75 0,-25 50-1,-1 49 1,51 25 0,74-49-1,49-51 1,50-24-1,0-99 17,-74-74-17,-1-75 1,-49-25 0,50 99-1,-50 124 1,0 75-1,-75 99 1,26 75 0</inkml:trace>
  <inkml:trace contextRef="#ctx0" brushRef="#br0" timeOffset="34132.16">30066 3746 0,'0'-50'16,"0"100"-16,0-125 0,25 51 16,-25-1-1,-25 25 16,0 25-15,-49 99 0,49-75-16,-49 125 15,49 0 1,0-1 0,50-49-1,24-24 16,26-51-31,-1-24 16,1-25 0,-1-25-1,0-49 17,-24-50-17,0 0 1,-1 0-1,-49 99 1,0 0 0,0 0 62,0 50-63,0 0 126,0 0-94</inkml:trace>
  <inkml:trace contextRef="#ctx0" brushRef="#br0" timeOffset="35114.72">30513 4267 0,'0'25'15,"-25"-50"17,25 0-17,0 0-15,0 0 16,0-49-1,0-25 1,25 0 0,-25 49-1,0 25 17,0 75-17,-25 49 1,-25 25-1,1 25 1,24 0 0</inkml:trace>
  <inkml:trace contextRef="#ctx0" brushRef="#br0" timeOffset="37268.07">2332 7889 0,'0'0'16,"0"-25"-16,0 0 15,-25 25 1,0-25-1,0 25 1,-99 25 15,50 0-31,-50 74 32,74-49-32,-24 74 15,49 0 1,100-75-1,49-24 1,24-74 0,-24-51-1,-24-24 1,-51-99 0,-49 74-16,25-124 15,-25 75 1,-25 124 15,0 123-31,-24 125 16,24 74 15,0-124-31</inkml:trace>
  <inkml:trace contextRef="#ctx0" brushRef="#br0" timeOffset="37985.33">2729 7988 0,'0'0'0,"25"0"15,-25-25-15,24 0 16,1-74 0,0 25-1,-50-1 1,0 75-1,-24 75 1,-1 49 0,50-25-1,50-25 17,99-49-17,24-74 1,1-1-1,-75-49 1,-49 0 0,-50 24-1,0 125 1,0-1 0,-25 125-1,0 74 1,-24 50-1,-1-50 1,50-75 0,-25-123-1,25-100 17,25 1-17,25-174 1,-26 99-16,76-149 15,-26 25 1,0 99 0,1 25-1,-1 99 1,-24 25 0,-1 74-1,-73 100 1,-100 24-1,0-49 1,49-49 0</inkml:trace>
  <inkml:trace contextRef="#ctx0" brushRef="#br0" timeOffset="38968.11">3895 8038 0,'0'0'0,"24"0"16,26-25-1,-25 0 1,25-25 0,-26 1-1,1-1 1,-25 25-16,-25 1 15,-24 48 17,-51 76-17,76 48 1,-1-48 0,74-26-1,26-49 1,24-50-1,0-49 1,-49-26 0,24-24-1,-24 50 1,24 74 0,-49 50-1,0 49 1,-50-25-1,25-49 1,0 0 0,50-50 15,24-49-15,26-1-1,-76 75 1,26 25-1,-50 0-15,99 24 16,50 1 0,49-50-1,-24-25 1,-50-49 0,-74-1-1,-75 26 1,-74 24-1,-1 50 1,26 74 15,49-74-15,25 24-16,50 51 16,49-100-1,0-25 1,1-50-1,-26-73 1,-49-101 0,0-23-1,-1 48 1,1 150 0,-50 74-1,25 25 1,-24 49-1,73 50-15</inkml:trace>
  <inkml:trace contextRef="#ctx0" brushRef="#br0" timeOffset="39686.31">7814 7467 0,'25'-25'16,"-50"50"-16,50-75 0,0 50 15,-25 25-15,-25 25 16,25 24 0,-25 75-1,25-74 1,75-51-1,24-73 1,25-26 0,-99 26-16,24-51 15,-49 76 1,0 48 0,25 76-1,0 24 1,74-50-1,75-49 1,-25-75 0,-50-24 15,-50-50-15,-24 0-1,-25 25 1,-49 198 15,-1 50-15,-24 198-1,24-99 1,-24 0 0,24-74-1,25-125 1</inkml:trace>
  <inkml:trace contextRef="#ctx0" brushRef="#br0" timeOffset="39952.42">8757 7765 0,'25'-100'0,"-50"200"0,74-274 15,-24 124-15,0 1 16,0-26-1,49 51 1,1 48 0,-26 51-1,-73 98 1,-100 26 0,-25-50-1,124-124 1,25-1-1</inkml:trace>
  <inkml:trace contextRef="#ctx0" brushRef="#br0" timeOffset="40285.67">9402 7591 0,'0'-25'0,"0"50"0,-50-50 31,1 75-15,49 49 0,0 0-1,99-24 1,0-50 0,-49-25-16,49-50 15,-49 0 1,-50-49-1,-75 0 17,1 49-17,24 50 1,25-25 0,0 25-16</inkml:trace>
  <inkml:trace contextRef="#ctx0" brushRef="#br0" timeOffset="40685.12">10096 7591 0,'0'0'0,"25"0"16,0 0 0,-25 25-16,25 49 15,-25 26 1,-25-1-1,0-25 1,50-99 31,0 1-31,24-26-1,51-49 1,-26 49-1,-24 50 1,-25 50 0,-1-25-16,51 49 15,-1 0 1,1-49 0,24 0-1,-25-50 1</inkml:trace>
  <inkml:trace contextRef="#ctx0" brushRef="#br0" timeOffset="41352.35">13024 7442 0,'0'-25'0,"0"50"0,0-74 16,0 24 15,0 50-15,0 24-16,-25 1 16,0-1-1,0 125 1,0-25-1,25-25 1,-24-74-16</inkml:trace>
  <inkml:trace contextRef="#ctx0" brushRef="#br0" timeOffset="41986.79">12825 7889 0,'0'0'0,"0"-25"0,0-25 16,25 26-16,0-1 15,49-50 1,50 26 0,0-26-1,-24 26 17,-76 49-17,-24 24 1,-24 51-1,-1-1-15,0 50 16,0-24 0,25-26-1,25-74 1,25 0 0,49-74-1,74-75 16,-123 99-31,0 25 16,-26 50 0,1 74 15,25-24-15,24-1-1,125-49 1,-75-50-1,-25-49 1,-74-50 0,0 0-1,-75 99 1,0 50 0,-24 74-1,24 25 1,75 0-1,0-74-15,0-1 32,24-24-32</inkml:trace>
  <inkml:trace contextRef="#ctx0" brushRef="#br0" timeOffset="42669.91">17266 7517 0,'0'-25'0,"0"50"0,0-75 31,0 75-15,0 0-16,0 123 15,24 1 17,-24-74-32,0-26 15,25 1 1,0-50-1,49-74 1,-49-50 0,25-50-1,0 0 1,-1 100 0,-24 74-1</inkml:trace>
  <inkml:trace contextRef="#ctx0" brushRef="#br0" timeOffset="43703.01">18059 7641 0,'0'0'0,"-24"-25"0,24-25 15,-75 25 1,-24 75-1,0 24 1,49 51 0,50-51-1,50-49 1,49-75 0,0-24-1,-24-26 1,-51 26-1,-24 49 1,25 50 0,-50 49-1,25 125 17,50-149-17,25-26 1,49-24-1,-25-49 1,-50-50 0,-24-26-1,25-73 1,-25-25 0,-1 148-16,-24 1 15,-49 198 16,-1 74 1,25 1-32,1-50 15,73-50 1,1-49 15,49-50-15,25-75-1,-25-49 1,-74 50-16,50-100 16,-51 100-1,-73 98 17,-1 76-17,25 24 1,25-25-1,25-49 1,50-26 0,-1-73 15,0-1-15,-24-74-1,-25-25 1,-25 100-16,0 24 15,25 50 1,-50 24 0,0 75-1,0 25 1,50-50 0,49-49-1,26-25 1,-1-50-1</inkml:trace>
  <inkml:trace contextRef="#ctx0" brushRef="#br0" timeOffset="44268.46">19870 7541 0,'-24'0'31,"-1"0"-15,50 0 15,24 0-15,75-24-1,0-1 1,-25-50 0,-74 1-1,-50 24 1,-74 50 0,-74 100-1,24 24 1,74 0-1,75-50-15,0 25 16,124-49 0,75-25 15,-26-50-31</inkml:trace>
  <inkml:trace contextRef="#ctx0" brushRef="#br0" timeOffset="44952.49">22698 7517 0,'0'0'0,"0"-25"0,0 0 16,0 0 0,-24 0-1,-1 25 1,0 25 0,-25 0-16,-24 99 15,49 0 1,25-25-1,75-49 1,24-50 0,0-25-1,-49-49 1,-50-50 0,-75 0-1,1 74 1,74 25-1</inkml:trace>
  <inkml:trace contextRef="#ctx0" brushRef="#br0" timeOffset="45302.68">23691 7219 0,'0'-50'16,"0"100"-16,0-149 0,0 74 16,-25 0-16,0 0 15,-25 25-15,26 0 16,-76 75 0,26 24-1,24 50 1,1 124-1,24-75 1,0 1 15,-49-1-15,-26-49 0,51-25-1,49-99-15</inkml:trace>
  <inkml:trace contextRef="#ctx0" brushRef="#br0" timeOffset="45470.38">22971 8062 0,'0'0'0,"25"-49"0,-25-1 16,0 1 0,50 24-1,148 0 16,75 0-31,-124 0 16</inkml:trace>
  <inkml:trace contextRef="#ctx0" brushRef="#br0" timeOffset="45686.44">25154 7169 0,'0'0'16,"50"-24"-16,-25-1 15,-50 50 1,0-1 0,-25 51-1,1 98 1,24 1 0,-25-25-1,50-50 1</inkml:trace>
  <inkml:trace contextRef="#ctx0" brushRef="#br0" timeOffset="46354.22">24881 7715 0,'0'0'0,"0"-25"16,0 0-16,0 1 15,50-1 1,49-25-1,50-24 1,0-1 0,0 1-1,-75 24 1,-74 100 15,-25 24 0,25 1-31,-24-1 16,24 50 0,-25-49-1,25-50 1,25-25 0,24-25-1,50-50 1,-24-24-1,-1 49 1,-49 75 15,0 50-15,49-26 0,25-24-1,-24-25-15,49-25 16,-25-24-1,-24-51 1,-51 1 15,1 74-15,-74 50 0,-26 74-1,26 25 1,49-24-1,49-1 1,1-74-16</inkml:trace>
  <inkml:trace contextRef="#ctx0" brushRef="#br0" timeOffset="46903.27">28330 7095 0,'0'-25'0,"0"50"0,0-75 15,-25 50 1,0-25 0,-25 50-1,-24 0-15,-25 74 16,24 50 0,100-25-1,124 25 1,-25-50-1,-50-24 1,-98-26 0,-100 1-1,-50-50 1,75 0 0</inkml:trace>
  <inkml:trace contextRef="#ctx0" brushRef="#br0" timeOffset="47151.98">28850 7169 0,'0'-24'16,"0"48"-16,0-73 0,-24 49 31,-1 25-31,0-1 15,0 125 1,25 25 0,0-1-1,25-24 1,-25-99-16</inkml:trace>
  <inkml:trace contextRef="#ctx0" brushRef="#br0" timeOffset="47602.13">28677 7715 0,'0'0'0,"-25"-25"16,0 0-16,75-24 31,123 24-15,26 0-1,49-49 1,-174 24-1,-74 25 1,-99 25 0,-74 50-1,98 24 1,50 1 0,75-50-1,74-25 1,0-25-1,-50-25 1,-49 25 0,25 25 15,-50 25-15,25 74-1,74 26 1,-74-125-1,74 0 1,-25-25-16</inkml:trace>
  <inkml:trace contextRef="#ctx0" brushRef="#br0" timeOffset="47819.95">30016 7244 0,'0'0'0,"50"-75"0,0-24 16,-50 74-1,-50 25 1,0 75 0,1 49-1,49 25 17,0-1-17,25-24 1,-25-74-16,0-25 0</inkml:trace>
  <inkml:trace contextRef="#ctx0" brushRef="#br0" timeOffset="48086.13">29843 7616 0,'0'0'0,"-25"-75"16,25 26-1,25-1 1,24 25-1,26 25 1,-26 0 0,-24 0-16,0 50 31,0 0-15,-25 49-1,0-50 1,0 1-1,25-50 1</inkml:trace>
  <inkml:trace contextRef="#ctx0" brushRef="#br0" timeOffset="48336.18">30513 7492 0,'0'0'15,"24"-25"-15,-24-25 16,-49 50-1,49 124 32,25-74-47,49 24 32,-49-24-17,-25-25 1,-50-25-1,-49 0-15</inkml:trace>
  <inkml:trace contextRef="#ctx0" brushRef="#br0" timeOffset="48587.21">31108 7219 0,'0'0'0,"25"-25"0,-25 0 47,-25 75-47,25 0 15,0-1-15,-25 100 32,50 0-17,-25-25 1,0-99-16,0 0 15</inkml:trace>
  <inkml:trace contextRef="#ctx0" brushRef="#br0" timeOffset="48853.17">31034 7591 0,'0'0'0,"0"-25"0,49 0 16,-24 1-16,99-26 15,0 25 1,-74 25 0,-50-25-1,0 75 17,0 24-17,0 26 1,24-51-16,1 26 15,25-50 17</inkml:trace>
  <inkml:trace contextRef="#ctx0" brushRef="#br0" timeOffset="49119.11">31827 7467 0,'0'0'0,"25"0"31,-25-25-15,-25 50 0,-24 49-1,24 26 1,25 24-1,74-50 1,75-49 0,-25-25-1</inkml:trace>
  <inkml:trace contextRef="#ctx0" brushRef="#br0" timeOffset="49403.04">32671 7541 0,'0'0'0,"25"-24"16,-25-1-16,-50 25 16,-24 0 15,-1 74-15,75 25-1,50 1 1,49-1-1,-49-49 1,-50-26 0,-75 1-1,-49 0 1,25-25-16</inkml:trace>
  <inkml:trace contextRef="#ctx0" brushRef="#br0" timeOffset="51269.11">2084 10593 0,'0'0'0,"25"-25"0,-25 0 31,0 0-15,-25 50 15,0 74-15,0 1-1,-24 48 1,24 26-1,25-25 1,0 0 0,25-50 15,-1-74-31,1 0 16,25-25-16,24-50 15,25-24 1,-24-26-1,-1-24 1,-49 0 0,0-25-1,-25 25 1,0 0 0,-25 75-1,0-26 1,0 26-1,1 49-15,-1 0 32,-25-25-17,1 0 1,24 50 0,-25 0-1,1 24 1,24 26-1,0 24 1,25 25 0,25-50-1,0 1 1,24 24 0,26-74-1,-1-25 1,0 0-1,1-25 17,-75 0-17,25 0 1,0 1-16</inkml:trace>
  <inkml:trace contextRef="#ctx0" brushRef="#br0" timeOffset="51953.36">2506 9948 0,'0'-25'32,"-25"50"-1,25 0-15,-25 24-16,-25 26 15,25-26 1,1-24-1,48-50 32,1-24-47,50-51 32,-50 51-32,49-50 15,-24 49 1,-26 50 15,-24 50-15,25 24-1,0 25 1,0-24 0,0-26-1,-25-24 1,24-25-16,1 0 15</inkml:trace>
  <inkml:trace contextRef="#ctx0" brushRef="#br0" timeOffset="52936.01">4713 10642 0,'0'0'15,"0"-24"-15,0-1 16,-24 25 0,-1 0-1,-25 74 1,25 1 0,0-1-16,1 50 15,73-25 1,1-74-1,24-50 1,1-49 0,-50-25-1,-50-1 1,-50 26 0,1 24-1,24 26 1</inkml:trace>
  <inkml:trace contextRef="#ctx0" brushRef="#br0" timeOffset="53369.14">5284 10444 0,'0'0'16,"25"0"-16,-25-25 15,-25 75 1,0 74 0,0 99-1,25 75 1,0 49 0,25-74-1,-25-199-15,50 1 16,-1-100-1,1-99 1,-25-50 0,-25-99 15,-75 50-15,1 74-1,-1 100 1,51 49-1,123-25 17,149 0-17</inkml:trace>
  <inkml:trace contextRef="#ctx0" brushRef="#br0" timeOffset="53838">7690 10593 0,'0'-50'16,"0"100"-16,25-125 0,-25 51 15,0-1-15,0 0 16,-50 0 0,-74 25-1,0 99 1,0 25 0,99-24-1,25-26 1,124-99-1,-74 0 1,74-49 0,-49-25-1,-51 49 1,1 25 0,-25 1-1,0 123 1,25 50-1,0 24 1</inkml:trace>
  <inkml:trace contextRef="#ctx0" brushRef="#br0" timeOffset="54487.52">9352 10568 0,'0'0'0,"25"-50"0,25-24 32,-1 24-17,26 50 1,24 50-1,-49 124 1,-26-1 0,-48-24-1,24-124 1,-25-50 0,50-74-1,49-75 1,0-24-1,-24 123 1,-25 26 0,0 49-16</inkml:trace>
  <inkml:trace contextRef="#ctx0" brushRef="#br0" timeOffset="54854.59">10543 10791 0,'0'0'16,"25"-49"-16,0-1 0,-25-24 16,-25-26-1,-50 76 1,-24 48 0,0 100-1,74 50 1,50-75-1,74-99 1,25-74 15,-74 49-31,49-74 16,-74 24 0,0 51-1,-25 98 1,-25 50-1,25-74-15,-25 24 16,25-24-16</inkml:trace>
  <inkml:trace contextRef="#ctx0" brushRef="#br0" timeOffset="55136.04">10940 10618 0,'0'0'0,"25"-25"0,-1 25 15,-24 74 17,-24 25-17,24 1 1,0-76 0,74-73-1,25-26 1,25-24-1,-49 50 1,-26 98 15,26 1-15</inkml:trace>
  <inkml:trace contextRef="#ctx0" brushRef="#br0" timeOffset="55469.52">11808 10766 0,'-50'0'0,"100"0"16,49-74-16,-74 0 15,-50 49 1,-99 74 15,0 26-15,99 24 0,25-25-1,124-74 1,50-49-1,0-75 1,-50-25 0,-50-74-1,-24-50 1,-50 174-16,0-50 16,-25 174-1,-25 99 1,26 49-1,24-98 1</inkml:trace>
  <inkml:trace contextRef="#ctx0" brushRef="#br0" timeOffset="55737.04">12478 10419 0,'50'0'31,"-50"25"-31,-100-50 0,150 25 0,0 50 0,-75 74 31,0-75-31,25 75 16,50-74 0,74-75-1,0-49 1,-50-1 0,-49-49-1,-50 25 1,0 25-1,0 74 17,25-25-32</inkml:trace>
  <inkml:trace contextRef="#ctx0" brushRef="#br0" timeOffset="56139.07">12999 10469 0,'0'25'0,"0"-50"16,25 124-1,-25-25 1,0 1 0,-25-75-1,74 0 1,51-75 0,24 1-1,-50 24 1,-24 26-1,-50 98 1,-25 0 15,25-24-15,-25-50 0,100-50-1,49-74 1,-50 75-16,25-51 15,-49 76 1,-50 73 0,0 26-1,0-1 1</inkml:trace>
  <inkml:trace contextRef="#ctx0" brushRef="#br0" timeOffset="56703.19">17315 10047 0,'0'-50'0,"0"100"0,0-149 15,-25 74 1,1 25-16,-1 0 16,-50 0-16,-49 124 15,75 25 1,74-25-1,99-25 1,-25-24 0,-50-26-1,-98 26 1,-75-26 0,-25-49-1,50 0 1,74-25-1</inkml:trace>
  <inkml:trace contextRef="#ctx0" brushRef="#br0" timeOffset="57388.5">17886 10221 0,'-75'24'0,"150"-48"0,-199 98 16,74-24-16,1-26 15,24 26 1,25 0-16,74-50 16,50-50-1,0-24 16,-74-1-15,-50 50 0,25 1-1,-50 73 1,25 26 0,25-26-1,49-49 1,1-25-1,-1-24 1,-24 24 0,-26 25-1,-24 25 1,0 24-16,50 76 16,49-51-1,75-49 1,-1-50 15,-24-49-15,-74-26-1,-50-24 1,-1 0 0,1 99-1,-50 75 1,1 99-1,-51 99 1,-24 50 0,-124 198-1,173-397 1</inkml:trace>
  <inkml:trace contextRef="#ctx0" brushRef="#br0" timeOffset="58103.13">19077 10444 0,'0'-25'0,"0"50"0,0-75 16,24 50-16,-24 25 31,25 0-15,0 0-16,49 49 15,75-49 1,25-50 0,-25-49-1,-50-26 1,-49-98 0,-26-25-1,1 74 1,0 124-1,-99 75 1,-1 123 0,26 51 15,24-26-15,25-123-16,49 49 15,51-124 1,24-25-1,0-74 1,-50-50 0,-24 25-1,-50 99 1,-50 99 0,0 75-1,50-50 1,50-49-1,99-50 1,-75-50-16,75-49 16,-74-50 15,-26 25-15,-49 75-1,-49 123 1,-26 50-1,26 25 1,98 0 0</inkml:trace>
  <inkml:trace contextRef="#ctx0" brushRef="#br0" timeOffset="58870.07">21880 10196 0,'0'0'0,"0"-25"0,0 0 16,0 0-16,-25 25 16,0 0-1,0 25-15,-49 74 16,24 25 0,50-24-1,100-75 1,48-50-1,-24-50 1,-49-49 15,-75 0-15,-75 25 0,-24 74-1,50 25-15,-1 75 16,75 49-1,173-50 1,100-74 0,0-25-1,-100-49 1,-74-50 0,-99-25-1,-75 75 16,1 49-15,-1 25-16,0 49 16,26 1-16,-51 124 15,75-1 1,-25 26 0,25 24-1,-49 25 1,24-74-1,0-50 1,25-99 0,25-1-1</inkml:trace>
  <inkml:trace contextRef="#ctx0" brushRef="#br0" timeOffset="59053.92">22649 10742 0,'0'0'0,"-25"-50"0,25 25 0,0 0 31,0 1-15,124-26-1,74 0 1</inkml:trace>
  <inkml:trace contextRef="#ctx0" brushRef="#br0" timeOffset="61989.53">22301 10394 0,'0'0'0,"0"-25"31,25 25-31,25-24 16,74-76-1,0 26 1,-74 49 0,-100 25-1,-24 25-15,-150 49 16,1 1-1,25-26 1,148-24 15,75-25-15,173-49 0,50-75-1,-49 24 1,-125 26-1,-99 74 1,-124 25 0,-173 99-1,198-25 1,124-25 0,149-49-1,124-74 1,0-1-1,-125 25 1,-98 0 15,-149 100-15,-75-1 0,25 26-1,100 24 1,123-124-1,50 0 1,0 0 0,-99 0-1,-75 74 1,-74 50 0,0-25-1,75 0 1,49-49-1,49-25 17,26-25-17,-26-50 1,-24 1-16,50-75 16,-26-50-1,-24 0 1,-25 25-1,-50 50 1,-98 74 0,23 25-1,101 0 1,98-24 0,149-51-1,25 1 1,-173 49-1,74 0 1,-75 25 0,-74 50-1</inkml:trace>
  <inkml:trace contextRef="#ctx0" brushRef="#br0" timeOffset="62436.49">24906 9997 0,'25'-24'15,"-50"48"-15,50-98 16,-25 49-16,-74 25 31,-50 99-15,0 50 0,99 0-1,74-25 1,26-49-1,-26-26 1,-49 1 0,-24-25-16,-100-1 15,-25 1 1,25-25 0,49 0-1,75-25 1</inkml:trace>
  <inkml:trace contextRef="#ctx0" brushRef="#br0" timeOffset="63973.19">24931 10494 0,'0'0'16,"0"24"-1,25-24 1,0-24-16,74-1 16,-50 0-1,51-25 1,-51 1-1,-24 24 1,-75 0 0,1 50-1,-26 24 1,26 51 0,49-1-1,25-25 1,74-74-1,0 0 1,25-24 0,-49-26-1,-1-124 1,-24 25 0,-50 1-1,24 98 1,-24 25 15,0 0 0,-24 25 32,24 25-32,-25-25-31,25 25 281,0 0-140,0 0-125,0-1-16,0 1 15,0 25 1,0 24-1,-25 1 1,25 24 0,-25 0-1,25-24 1,0-26-16,25 1 16,49 49-1,1-74 16,24-25-15,0-50 0</inkml:trace>
  <inkml:trace contextRef="#ctx0" brushRef="#br0" timeOffset="64770.69">26171 10494 0,'0'-25'31,"25"25"-31,0 0 16,0-25-16,49 0 15,25-25 1,-74 1-1,-25 24 17,-25 0-32,-49 25 31,-25 75-15,0 24-1,74 0 1,50 0-1,99-49 1,74-50 0,0-25-1,-123 0-15,24-74 16,-24-25 0,-26-25 30,-123 174-30,49 0-16,-25 74 31,26 25-31,24-49 16,49-51-16,-24 26 16,49-50-16,100 0 31,-100-25-31,75-49 15,-50-50 1,-24-100 0,-25 1-1,-26 74 1,-24 125 0,-24 73-1,-26 75 1,-25 75-1,51 24 17,24-74-17,0 0 1,0-125-16</inkml:trace>
  <inkml:trace contextRef="#ctx0" brushRef="#br0" timeOffset="64937.27">27412 10444 0,'-25'-25'31,"25"0"-15,49 25-16,1-25 15,99 1 1</inkml:trace>
  <inkml:trace contextRef="#ctx0" brushRef="#br0" timeOffset="65654.1">27933 10419 0,'0'0'0,"0"25"16,-25 0-16,25 0 15,49-1 1,51-24-1,49-24 1,24-1 0,-49-25-1,-74-24 1,-75 74 0,0 0-1,-24 24-15,-51 51 16,51-1-1,74 1 17,148-50-17,100-25 1,50-50 0,-75 0-1,-25-49 1,-99 0-1,-124 74 1,-124 25 0,0 74-1,49 26 1,26 24 0,24 0-1,75-75 1,-1-24-1,50-50 1,-24-49 15,-25-50-15,24-99 0,0-199-1,-49 223 1,-25 125-1,-49 99 1,-51 74 0,51 75-1,24 24 1,-25-24 0</inkml:trace>
  <inkml:trace contextRef="#ctx0" brushRef="#br0" timeOffset="71704.25">2853 12974 0,'0'0'0,"0"-25"16,25 25 0,-50 0 15,-25 0-15,-49 50-1,25 0-15,-26 74 16,26 49-1,49 1 1,25-25 0,25 0-1,0-25 1,0 25 0,-50-25-1,0 0 1,0-100-1</inkml:trace>
  <inkml:trace contextRef="#ctx0" brushRef="#br0" timeOffset="71904.31">2233 13843 0,'0'0'0,"0"-25"0,24-25 15,26-24 1,0 24 0,24 0-1,1 50 1,-1 0 0</inkml:trace>
  <inkml:trace contextRef="#ctx0" brushRef="#br0" timeOffset="72155.14">2803 13619 0,'-25'0'16,"50"0"-16,0 0 0,0 25 0,0 25 31,-25 24-15,0 25 0,-25 1-1,0-76 1,25 1-1,25-99 1,0-100 0,49 0-1,-24 26 1,-26 73 0</inkml:trace>
  <inkml:trace contextRef="#ctx0" brushRef="#br0" timeOffset="72420.95">3200 13470 0,'0'0'0,"0"25"16,25 50-1,-25-1 1,25 0 0,24-24-1,-24-75 1,50-24-1,-1-51 1,-74-48 0,-50 98-1,-49 25 1,0 50 0,74 0-1</inkml:trace>
  <inkml:trace contextRef="#ctx0" brushRef="#br0" timeOffset="72853.96">3622 13570 0,'0'0'16,"74"49"0,-74 1-1,-25-1 1,25-24-16,0-25 31,50-99-15,49-50-1,-74 100 1,0 24-16,0 0 16,24 75-1,-49 74 1,0-25-1,0-74 17,50-25-17,49-174 1,0 75 0,-74 74-1,25 50 1,-25 49-1,-1 50 1,26-74-16</inkml:trace>
  <inkml:trace contextRef="#ctx0" brushRef="#br0" timeOffset="73488.03">6648 13123 0,'0'0'0,"25"0"16,-25 25-16,-50 74 15,1 75 1,-26 49-1,51-24 1,-1-75 15,25-100-15,0 1 0,0-99-1,25-100 1,-25-99-1,24 0 1,1 124-16,25-24 16,24 74-1,1 74 1,-1 50 0,-24 74-1,-50 74 1,0-24-1,-25-25 17,25-99-32</inkml:trace>
  <inkml:trace contextRef="#ctx0" brushRef="#br0" timeOffset="74271.03">7244 13123 0,'0'0'15,"0"-25"-15,-25 75 16,0 0 0,-25 49-1,50 0 1,75-74 0,49-50-1,-25-49 1,-49-26-1,-50 1 1,-75 49 0,26 26 15,24 24-31,25 24 16,49 1-1,100-25 1,0-49-1,0-26 1,-75 26 0,-49 24-1,0 25 1,-50 74 0,0 50-1,25 75 1,-24 148-1,-1-124 1,-25-99 15,50-99-15,-25-50 0,50-74-1,0-124 1,25-50-1,-1 0 1,26 75 0,-1 123-1,-24 50 1,24 50 0,-49 99-1,-25 25 1,-25 0-1,25-75 17,25-49-17,49-74 1,1-26-16</inkml:trace>
  <inkml:trace contextRef="#ctx0" brushRef="#br0" timeOffset="75904.89">8558 13024 0,'25'-25'31,"0"25"-31,-25-25 0,-50 75 16,75-50-16,-50 25 16,25 24-16,0 26 15,50-26 1,24-49 0,50-49-1,-24-51 1,-26-24-1,-74 50 1,25 74 15,-25 25-15,-25 49 0,50 75-1,-25-99-15,50 24 16,24-49-1,50-50 1,0-74 0,-25-100-1,-49-49 1,-25 149 0,-25 50-1,-50 98 1,-24 100-1,74 49 1,49-49 15,100-74-15,25-125 0,-75 0-1,50-74 1,-124 75-1,-100 74 1,-24 49 0,0 25-1,99-49 1,25-50 0,49 0-1,50-75 1,-74 26-16,-1-26 15,-24 51 17,-25-1-17,-25 99 1,50 25 0,25 50-1,24-25 1,25-74-1,-24-50 1,49-50 0,-50-74-1,25-99 1,-74 74-16,25-124 16,-25 149-1,-25 99 1,0 75-1,-25 74 17,0 25-17,25 49 1,-25-24 0,0-50-1,1-49 1,-1-125 15,25 0-31,25-49 16,24 0-1,1 24 1,24 51 0,-24-1-1,-25 99 16,-25 50-15,0-49 15,74-75-15,25-25 0,25-50-1,-74 26-15,0-50 16,-26 74-1,-24 0 1,0 99 0,0 26-1,0-1 1,50-49 0,24-50-1,1-50 1,-1-25-1,1-49 17,-26 50-17,1 74 1,-25 74 0,0 50-1,-1-99 1,51 25-1,49-50 1,0-50 0,-75 1-1,51-75 1,-1 49 0</inkml:trace>
  <inkml:trace contextRef="#ctx0" brushRef="#br0" timeOffset="76270.22">12776 13123 0,'0'0'0,"24"25"47,-48 0-31,24 0 0,0-1-16,0 1 15,0 0 16,24-25-31,1-50 16,0-24 15,-25 49-15</inkml:trace>
  <inkml:trace contextRef="#ctx0" brushRef="#br0" timeOffset="87788.22">2233 15777 0,'0'0'0,"24"0"0,-24-24 31,0 48 0,-24 26-31,24 0 16,-25-1 0,-25 100-1,50-99-15,-49 49 16,49-74 0</inkml:trace>
  <inkml:trace contextRef="#ctx0" brushRef="#br0" timeOffset="88071.02">1910 16373 0,'0'0'0,"-25"0"0,1 0 16,-1 0-16,0 0 31,50 0 0,74-25-31,75-25 31,24 1-15,-24-1 0,-75 25-1,-74 25 1</inkml:trace>
  <inkml:trace contextRef="#ctx0" brushRef="#br0" timeOffset="88288.09">2158 15852 0,'0'0'0,"-25"-25"0,1-25 31,48 26-15,1-26-1,50 0 1,-1 26 0,0-1-16</inkml:trace>
  <inkml:trace contextRef="#ctx0" brushRef="#br0" timeOffset="88855.96">2853 15604 0,'0'0'15,"25"-25"1,-25 50 15,-25 49-15,-25 125 0,25 74-1,-24 24 1,49 1-1,0-50 1,0-99 0,49-99-1,26-75 1,49-99 0,-50-75-1,-49-49 1,-25 149-1,-50-50 1,-74 75 0,25 49-1,25 0 1,74 0 0,0 0-1,74-49 1,25 0-1,25-1 1,-74 75-16</inkml:trace>
  <inkml:trace contextRef="#ctx0" brushRef="#br0" timeOffset="89741.4">4564 16398 0,'-24'0'16,"24"24"-1,0 26-15,-50 0 16,25 24 0,0 1-1</inkml:trace>
  <inkml:trace contextRef="#ctx0" brushRef="#br0" timeOffset="91906.1">6698 15604 0,'0'0'0,"0"-25"16,0 0-16,0 50 47,-25 99-32,-25 50 1,1 24 0,-1-24-1,25-75 1,1-49-1,48-26 1,76 1 0,98-50-1,-24-24 1,-25 24 0</inkml:trace>
  <inkml:trace contextRef="#ctx0" brushRef="#br0" timeOffset="92472.76">8980 15926 0,'-25'-24'0,"50"48"15,-74-98-15,24 49 0,-50 0 16,50 0 0,-49 25-16,24 0 15,-74 25 1,0 99 0,75 0-1,49-24 1,74-76-1,25-73 1,1-26 0,-26-24-1,-49 74 1,24 1 0,-49 123-1,25 50 1,-25-1 15,-25-73-31</inkml:trace>
  <inkml:trace contextRef="#ctx0" brushRef="#br0" timeOffset="92806.14">9179 16001 0,'0'0'16,"24"25"0,-48 49-1,-1 0 1,25-49 0,25-25-1,49-74 1,25-25-1,25-25 17,-99 124-17,-25 49 1,0 50 0,25-24-1,24-50-15</inkml:trace>
  <inkml:trace contextRef="#ctx0" brushRef="#br0" timeOffset="93190.81">9972 15951 0,'25'-49'15,"-149"247"-15,223-347 0,-49 50 0,-25 74 16,-75 25 0,25 0-1,-24 50-15,-26 24 16,26 25 15,24 1-15,25-76-1,25-24 1,49-24 0,1-51-1,-26 26-15,1-26 16,-25 1-16,-1-26 15,1-24-15,25-148 16,-25 48 0,-1 125-1,-24 99 17,-24 124-17,24-49 1</inkml:trace>
  <inkml:trace contextRef="#ctx0" brushRef="#br0" timeOffset="94189.34">11411 15430 0,'25'0'16,"-25"-25"15,0 50 32,-25 0-48,25 25-15,0-1 16,0 1-16,0-1 16,0 26-1,25 74 1,0-25-1,49-25 1,50-49 0,25-26-1,-25-24 1,0-74 0,-25-50-1,-49-149 1,-50 99-1,0 75 1,0 50 0,-25 24-1,25 0 1,25 75 31,0-50-47</inkml:trace>
  <inkml:trace contextRef="#ctx0" brushRef="#br0" timeOffset="95158.04">14859 15653 0,'0'-24'16,"0"48"-16,0-73 16,0-1-16,0 25 15,-24 1-15,-1-1 16,-25 25 0,1 0-16,-1 0 15,-25 25-15,-24 99 16,25 0 15,74-50-15,74-49-1,50-50 1,0-49 0,-24-1-1,-26 26 1,-74 98 15,-25 26-31,0 74 16,1-1-1,24-48 1,24-76 0</inkml:trace>
  <inkml:trace contextRef="#ctx0" brushRef="#br0" timeOffset="95692.5">15182 15579 0,'0'0'0,"0"50"31,0-26-31,0 1 16,0 50-1,0-51 17,25-73-17,24-50 1,26-1 0,24 51-1,-49 24 16,-26 50-31,-24 99 16,25 25 0,0-75-1,124 25 1,-50-99 0,-25 0-16,75-74 15,-49-50 1,-76-25-1,-48 50 1,-101 99 0,-172 273 15,272-174-15,75 99-1,173-74 1,75-74-1</inkml:trace>
  <inkml:trace contextRef="#ctx0" brushRef="#br0" timeOffset="96173.33">18357 15281 0,'0'0'0,"0"-24"15,0-1 16,-25 74-31,25 1 16,-24 24-16,-1 50 16,-25-24-16,25 173 15,25-50 1,0-74 0,0-100-1</inkml:trace>
  <inkml:trace contextRef="#ctx0" brushRef="#br0" timeOffset="96673.21">18084 15827 0,'0'-25'16,"0"50"-16,0-75 0,25 26 0,0-1 15,0 25 1,24-25-16,51 0 15,-1 0 1,-50 75 0,-24 49-1,0 50 17,0-99-32,24 24 15,26-74 1,-50 0-1,24-25-15,26-74 16,-26-25 0,-24 74-1,-25 26 1,25 98 0,0 25-1,74-24 1,0-50-1,25-50 1,-49-50 0,-26-49-1,-24 25 1,0 74 15,24 0-31,-24 25 0</inkml:trace>
  <inkml:trace contextRef="#ctx0" brushRef="#br0" timeOffset="96924.02">19771 15728 0,'75'-25'16,"-75"50"-1,-50 0 1,-24 49 0,49 50-1,99-347-15,-123 545 16,148-272-1,99-100 1,-99-49 0,-49-50-1,-75 75 1,-124-149 0,50 148-1</inkml:trace>
  <inkml:trace contextRef="#ctx0" brushRef="#br0" timeOffset="97456.98">22525 15331 0,'0'0'15,"25"-50"-15,-25 26 16,-25 24 0,0 0-16,-25 24 15,-123 125 1,148 25-1,25-100 1,49 25-16,75 26 16,-24-26-1,-100-74 1,-50-1 15,-99-24-15,75 0-16,-50 0 15,124-24-15</inkml:trace>
  <inkml:trace contextRef="#ctx0" brushRef="#br0" timeOffset="97672.47">23145 15207 0,'25'-50'16,"-50"100"-16,50-124 0,-75 98 15,25-24 1,-74 100 0,74 98-1,50 25 1,25 1 0,-26-76-1</inkml:trace>
  <inkml:trace contextRef="#ctx0" brushRef="#br0" timeOffset="98124.16">22847 15852 0,'0'0'0,"-25"-25"16,1 0 0,24-24-1,148-1 1,76-24-1,-26 24 1,-99 25 0,-99 0-1,-74 25 1,0 50-16,-1 0 16,-24 123-1,149-123 1,98-50 15,1-75-15,-25 1-1,-49 0 1,-75 49 0,0 50-1,0 74 1,24 25-1,26-25 1,49-74 0,-49 0-16,49-75 15</inkml:trace>
  <inkml:trace contextRef="#ctx0" brushRef="#br0" timeOffset="98323.06">24385 15281 0,'-124'323'0,"298"-695"0,-224 421 15,100-123-15,-50 99 32,-25 49-17,0 50 1,25 50 0,-25-25-1,1-25 1,24-99-16,-25-1 15</inkml:trace>
  <inkml:trace contextRef="#ctx0" brushRef="#br0" timeOffset="98691.13">24261 15753 0,'0'0'16,"-25"-25"-1,25 0-15,0 0 31,50 25-31,74-49 16,50-26 0,-1 1-1,-123 49 1,-25 0-16,0 25 16,-50 0-1,-50 99 1,51 1-1,73-1 1,26-25 0,-26-24 15,-24-50-15,-25 25-1,-50-25 1,26 0-16</inkml:trace>
  <inkml:trace contextRef="#ctx0" brushRef="#br0" timeOffset="98908.07">25551 15207 0,'0'0'0,"50"-74"31,-50 98-15,0 1-1,0 99 1,-25-49-16,0 123 16,0 0-1,1-73 17,-1-76-32</inkml:trace>
  <inkml:trace contextRef="#ctx0" brushRef="#br0" timeOffset="99208.24">25402 15653 0,'0'0'0,"75"0"16,24-24-1,50-26 1,-25 0-1,-25 1 1,-74 49-16,0 0 16,-25 49-1,0 26 1,-25 49 0,25-25 15,-25-24-16</inkml:trace>
  <inkml:trace contextRef="#ctx0" brushRef="#br0" timeOffset="99307.44">26271 15505 0,'0'-25'0,"0"50"16</inkml:trace>
  <inkml:trace contextRef="#ctx0" brushRef="#br0" timeOffset="99559.04">26742 15331 0,'0'0'0,"-25"25"31,-74 49-15,74-24 0,-25-1-1,26 26-15,24 24 16,24-25 0,51-49-1,-26-50-15</inkml:trace>
  <inkml:trace contextRef="#ctx0" brushRef="#br0" timeOffset="99873.45">27585 15281 0,'0'-24'16,"-297"197"-16,594-322 0,-321 125 15,-1 24-15,-25 24 16,-24 26-1,-1 24 1,75 1 0,25-1-1,25-49 1,-1 25 0,-24-50-1,-25 49 1,-74-24-1,-26 25 1,26-50 0,24 24-1</inkml:trace>
  <inkml:trace contextRef="#ctx0" brushRef="#br0" timeOffset="101324.42">29644 15976 0,'0'-25'15,"0"50"-15,-24-50 16,24 0-16,0 1 16,0-1-1,49-75 1,-24 51-16,25-1 15,-26-24-15,1 24 16,25-99 0,-75 125-1,-49 24 1,-26 74 0,26 100-1,74-1 16,74-24-15,1-25 0,-50-49-1,-1-51-15,-24 1 16,-49-25 0,-26 0-1,-24-25 1,74 25-1</inkml:trace>
  <inkml:trace contextRef="#ctx0" brushRef="#br0" timeOffset="101475.64">30339 16026 0,'0'0'0,"25"0"16,0 0-1,-50 24 1</inkml:trace>
  <inkml:trace contextRef="#ctx0" brushRef="#br0" timeOffset="101790.15">30761 15455 0,'24'-25'16,"-48"50"-16,48-75 16,-24 26-1,0 48 1,25 26-1,-25 0 1,0 24-16,0 149 16,0 1-1,25-51 1,0-74 0,0-74-16</inkml:trace>
  <inkml:trace contextRef="#ctx0" brushRef="#br0" timeOffset="101956.96">30909 15777 0,'-24'-24'16,"48"48"-16,-48-73 31,48 49-31,101-25 16,-26 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8T05:10:55.34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3299 1389 0,'25'-25'16,"-50"50"-16,50-74 0,-25-1 16,0 25-1,-25 25 1,25 50-1,0 49 1,25 50 0,25 25-1,-1-1 1,1-49 0,-25-25-1,0-99 1,-1 0-1,1-74 17,0-100-17,0-123 1,24-1 0,1 100-1,0 49 1</inkml:trace>
  <inkml:trace contextRef="#ctx0" brushRef="#br0" timeOffset="284.35">3051 1861 0,'25'-25'15,"49"-25"1,1 25-16,-25-24 15,24 24 1,0-25-16,100 1 16,-75 24-16</inkml:trace>
  <inkml:trace contextRef="#ctx0" brushRef="#br0" timeOffset="836.35">5036 1240 0,'0'-24'0,"0"-1"15,-25 25 16,0 25-15,25 24 0,-25 26-16,1 73 31,-51 76-31,26-26 16,49-49-1,49-75 16,50-49-15,1-50 0,-1-74-1,-25-74 1,-24-100 0,-50 0-1,0 74 1,-25 100-1,-99 49 1,50 100 0,49 74-1,50 25 1,123-50 0,51-49-1</inkml:trace>
  <inkml:trace contextRef="#ctx0" brushRef="#br0" timeOffset="1768.53">5929 4565 0,'0'-25'16,"0"50"46,-25-1-46,25 51-16,0-1 16,-50 100-1,26-50-15,-1 99 16,-25 0-1,1-49 1,24-99 0</inkml:trace>
  <inkml:trace contextRef="#ctx0" brushRef="#br0" timeOffset="2200.71">5854 4490 0,'0'0'15,"0"-25"-15,0 1 16,0-1 0,25 0-16,0 0 15,49-25-15,150 26 32,-51 24-17,-123 24 1,0 26-16,-26 0 15,-24 49 1,-49 25 0,-26-74-16,-73 49 15,-26 0 1,50-49 0,74-50-16</inkml:trace>
  <inkml:trace contextRef="#ctx0" brushRef="#br0" timeOffset="3667.26">7467 4341 0,'-25'0'31,"0"0"-15,25 25-16,-25-25 16,1 50-16,-26-1 15,25 26 1,-49 98 0,24 51-1,1 49 1,49 24-1,24 1 1,51-50 0,49-99-1,-25-75 1</inkml:trace>
  <inkml:trace contextRef="#ctx0" brushRef="#br0" timeOffset="4250.46">8137 4738 0,'0'0'15,"24"-49"-15,-24 24 32,-24 25-32,-1 49 31,25 26-16,-25 24 1,25 50 0,-25 49-1,-24 1 1,-1-26 0,25-73-1,0-51 1,25-24 15,50-50-15,0 25-16,-1 0 15,50-24-15,50-1 16,-25 25 0,-74 0-1,-25 0 1</inkml:trace>
  <inkml:trace contextRef="#ctx0" brushRef="#br0" timeOffset="4901.18">9774 4887 0,'0'-25'31,"-25"25"0,0 25-31,1 0 16,-51 24-1,-49 51 1,0-26 0,25 1-1,74-51 1,0-24-1,50 25 1,0 0-16,74 0 16,25 24-1,0 26 1,25-1 0,-25-24-1,-50-1 1,26-24 15,-1-25-15,-50-25-16</inkml:trace>
  <inkml:trace contextRef="#ctx0" brushRef="#br0" timeOffset="5618.08">11014 4961 0,'0'0'0,"25"-74"31,-25 49-16,-25 25 1,25 25 0,-49 49-1,24 1 1,0-1-16,0 100 16,-24 0-1,24-26 1,50-48-1,-1-51 1,100-24 0,1-50-1,-26-24 1,0-26 0,-25-148 15,-24 25-16,-50 24 1,-25 25 0,-49 50-1,-25 24 1,49 51-16,0 24 16,-24 0-1,-25 49 1,74-24-1,0 49 1,50 26 0,24-1-1,-24-74-15,124 24 16,0-24 0,0-25-1,-75-25 16,-24 25-31</inkml:trace>
  <inkml:trace contextRef="#ctx0" brushRef="#br0" timeOffset="6257.28">12974 4788 0,'-25'25'31,"0"-25"-31,-49 74 16,-25 25 0,-50 25-1,50 0 1,24-49 0,50-1-1,1-49 16,73 25-15,100-26 0,50 1-1,-100 0-15,74-25 16,-73 0 0,-51 0-1,-24 0 1</inkml:trace>
  <inkml:trace contextRef="#ctx0" brushRef="#br0" timeOffset="7501.75">14289 5061 0,'0'-25'31,"0"50"32,0 24-48,-25 1-15,25 24 16,0 1-16,25-1 16,0 75-1,49 0 1,-49-99-16,99 24 31,0-49-15,50-50-1,-50-49 1,-50-75 0,-24-50-1,-26 1 1,-24 49 0,-24 74-1,-1 51 1,0 48 15</inkml:trace>
  <inkml:trace contextRef="#ctx0" brushRef="#br0" timeOffset="7868.34">15628 4639 0,'-24'-50'31,"-1"50"-15,50 25-1,-25 0-15,24 49 16,26 75-1,0-50-15,24 150 16,-24-1 0,-50-25-1,-100-49 1,-24-26 0,-49-48-1,74-51 16</inkml:trace>
  <inkml:trace contextRef="#ctx0" brushRef="#br0" timeOffset="8152.26">16596 5185 0,'0'0'0,"49"-25"32,-24 25-32,0 0 15,25 0-15,49-25 31,50 0-15,-100 25-16,75-24 16,-74-1-16</inkml:trace>
  <inkml:trace contextRef="#ctx0" brushRef="#br0" timeOffset="8351.33">16918 5433 0,'0'0'16,"-49"49"-16,-1-49 15,25 25-15,1-25 16,73 0 0,26 0-1,24 0-15,149-25 16</inkml:trace>
  <inkml:trace contextRef="#ctx0" brushRef="#br0" timeOffset="9066.87">19151 4837 0,'0'0'0,"0"-24"16,0-1-1,0 0 1,-25 50 15,25 24-15,-25 26 0,25-1-16,-49 125 15,-26-1 1,26-24-1,-1-75 1,0-24 0,50-51-1</inkml:trace>
  <inkml:trace contextRef="#ctx0" brushRef="#br0" timeOffset="9368.37">19622 5482 0,'0'0'0,"25"0"31,-50-24-16,75 24 1,0-25 0,98 25-1,76-25 1,-26 25 0,-74 0-1,-99 0 16,0 0-31</inkml:trace>
  <inkml:trace contextRef="#ctx0" brushRef="#br0" timeOffset="9884.45">21532 5135 0,'0'0'0,"25"-49"15,0 49-15,-50 24 47,-24 100-16,-26 25-15,-74 0 0,1-50-1,-1-24 1,49-50 0,51-50-1,24-25 1,25-49-1,25 24-15,0 1 16,24 49 0,1 0-1,-1 75 1,51 0 15,-26 24-15,1 0-1,-1 1 1,0-50-16</inkml:trace>
  <inkml:trace contextRef="#ctx0" brushRef="#br0" timeOffset="11001.24">23715 5979 0,'-24'49'63,"-26"1"-48,0-1-15,1 1 16,-26 0-16,26-1 15,-1 1 1</inkml:trace>
  <inkml:trace contextRef="#ctx0" brushRef="#br0" timeOffset="11452.01">25278 5160 0,'0'0'0,"50"-74"31,-75 49-31,25 0 16,-25 0 0,-24 25-1,-1 50 1,-24-1 0,-26 51-1,76-26 1,-26 50-1,25 0 1,0 25 0,25-25-1,0-25 1,-24 0 0,-1-74-16</inkml:trace>
  <inkml:trace contextRef="#ctx0" brushRef="#br0" timeOffset="12118.8">24584 5706 0,'0'0'0,"25"-50"0,-25 25 31,0 0-31,24 1 15,76-26 1,73 25 0,1 0-1,-50 1 1,-25-1 0,-124 0 15,-49 50-16,24 0-15,-24 74 16,74 0 0,74 0-1,50-49 1,0-50 0,-24-25 15,-51-74-16,-24 0 1,25 24 0,-1 50-1,26 25 1,24 75 0,-74 24-1,-50-24 1,0-1-1,0-49 1,0-25 0,25-50-1,75-24 1,74-75 15,0 25-15,-25 49-1,-50 51-15</inkml:trace>
  <inkml:trace contextRef="#ctx0" brushRef="#br0" timeOffset="13320.45">28230 5383 0,'0'0'0,"0"-25"0,0 1 31,-24 24-15,-1 0-1,-25 24 1,25 26-1,-24 0-15,-26 74 16,50 25 0,50-50-1,74-25 1,50-74 0,0-49-1,-25-51 1,-49-49-1,-75-49 1,-50 74 0,0 50-1,1 49 17</inkml:trace>
  <inkml:trace contextRef="#ctx0" brushRef="#br0" timeOffset="13735.22">29421 5210 0,'0'0'0,"50"-25"0,-26 25 16,-24-25-1,25 0 1,-74 25 0,24 25-16,-74 74 15,-75 25 1,0 25 0,50-50-1,75-24 16,73-50-15,101-1 0,48-24-1,1 0 1,-75 0 0,-25 0-1,-49 0 16</inkml:trace>
  <inkml:trace contextRef="#ctx0" brushRef="#br0" timeOffset="14236.51">30537 5358 0,'0'0'0,"25"-49"0,-25 24 16,25 25-1,-25-25 1,0 0 0,-25 50-16,0 74 15,-49 50 1,-50-25-1,-25-49 1,25-26 0,50-24-1,49-50 1,25-24 15,49-75-15,-24 74-16,0 25 15,0 0-15,0 1 16,-1 24 0,26 49-1,24 26 1,-24 49 0,25-50-1,-1-24 1,-49-25-16</inkml:trace>
  <inkml:trace contextRef="#ctx0" brushRef="#br0" timeOffset="14651.92">31282 5383 0,'0'0'0,"24"-25"0,-24 1 16,0-1 15,0 50-15,-49-1 0,-50 51-1,-25 24 1,74-49-16,0-26 15,1 26-15,-1 0 16,50-25 15,25-1-31,74 1 16,25 0 0,25-25 15,-50 0-16,-24 25 1,-51-25 0,1-25-16</inkml:trace>
  <inkml:trace contextRef="#ctx0" brushRef="#br0" timeOffset="15035.13">32175 5210 0,'0'0'0,"0"-50"0,0 25 16,24 0-16,-24 1 16,0-1 15,0 74-16,25 26 1,-25 74 0,-25 24-1,25 26 1,-24-125-16,-1 50 16,25-25-1,-25-49 1,25-25 31,-25-25-47</inkml:trace>
  <inkml:trace contextRef="#ctx0" brushRef="#br0" timeOffset="20886.16">1885 8534 0,'0'-25'0,"0"0"47,-24 25-32,-1 99 17,0 1-32,0-1 15,-49 149 1,24-50-1,25-49 1,0-99-16</inkml:trace>
  <inkml:trace contextRef="#ctx0" brushRef="#br0" timeOffset="21486.78">1488 9104 0,'0'0'0,"-24"-24"16,-1-1 0,99 25-1,50-50 1,25-24 0,0-26 15,-75 26-16,-24 24-15,-25 1 16,0 24 0,-25 25 15,24 74-15,-48 100-1,-26 25 1,0-75-1,26-50 1,-1-74 15,50-50-15,-1 1-16,1-1 16,74-99 15,-49 149-16,-25 25 1,0 50 0,-1 24-1,1-50 1,25-24 0,-25 0-1,-1-25-15,51 0 16,-50 0-1</inkml:trace>
  <inkml:trace contextRef="#ctx0" brushRef="#br0" timeOffset="21770.44">2580 9228 0,'25'-24'15,"-75"73"-15,75-74 0,25-24 16,-26 24 0,1 0-16,-25-49 15,25 24 16,-25 25-15,-99 25 0,74 50-1,-25 0-15,1 74 16,49-25 0,25-50-1,49-24 1,25 0-1,0-75 1,1-24 0</inkml:trace>
  <inkml:trace contextRef="#ctx0" brushRef="#br0" timeOffset="22068.27">3101 9104 0,'25'0'15,"-50"0"-15,74 0 16,-24 50 15,-25 24-15,-25-24-1,25-25 1,0 0 0,50-100-1,49-24 1,-49 25-1,-25 74 1,0 24 0,-1 76-1,26 24 1,0-75 0</inkml:trace>
  <inkml:trace contextRef="#ctx0" brushRef="#br0" timeOffset="22353.22">5333 8683 0,'0'0'16,"0"-25"-16,0 0 0,-24 25 15,24-25 1,0 75 0,-25 49-1,25 75 1,-25 24 0,0-123-1,-24 73 1,49-98-16</inkml:trace>
  <inkml:trace contextRef="#ctx0" brushRef="#br0" timeOffset="23002.3">5061 9179 0,'0'0'0,"0"-25"16,0-49-1,0 24 1,74 0-1,25-49 1,25 25 0,-24-1-1,-76 50 1,-24 100 0,-24 49 15,24 25-16,0-50 1,0-49 0,24-50 15,1-50-15,50-24-1,-26-1 1,-49 50-1,0 75 1,25 49 0,25-49-1,49-25 1,0-25 0,0-50-1,-49-49 16,-50-25-15,-25 24 0,-25 76-1,-24 98 1,49 75 0,25-99-16,25 74 15,49-50 1,26-24-1,-51-26-15</inkml:trace>
  <inkml:trace contextRef="#ctx0" brushRef="#br0" timeOffset="23820.28">8757 8856 0,'0'0'0,"0"-25"16,0 1 15,0 73-15,-25 75-1,0 50 1,25 49 0,-25-124-16,25 50 15,0-74 1,0-51 0,0 1 15,0-124-16,-24-50 1,24-99 0,24 0-1,1 74 1,25 26 0,24 73-1,-24 75 1,0 124-1,-26 50 1,-24 24 0,-74-49-1,24-50 1,25-49 0</inkml:trace>
  <inkml:trace contextRef="#ctx0" brushRef="#br0" timeOffset="24136.22">9203 8906 0,'0'0'16,"25"-25"-16,-25 75 16,0-26-1,0 1 1,0 25-16,0 74 15,-25-50 1,25-49 0,25-25 15,0-25-31,49-74 31,-49 50-31,25-26 16,24-24-1,-49 49 1</inkml:trace>
  <inkml:trace contextRef="#ctx0" brushRef="#br0" timeOffset="24420.33">9724 8980 0,'0'0'0,"25"0"16,-50 25-1,-24 25 1,-1 24 0,50 1-1,0-26 1,75-24 0,-1-25-1,0-74 1,-49-1-1,-25-49 1,-25-25 0,1 50-1,24 74-15</inkml:trace>
  <inkml:trace contextRef="#ctx0" brushRef="#br0" timeOffset="24703.14">9972 8608 0,'25'0'15,"-50"0"-15,75 0 0,-50-25 16,25 25 0,0 75-1,-25 49 1,24 0 15,26-50-15,24-24-1,-24-50 1,-50 25 0,-25 0-1,-49 24 1,-25-24 0,74-25-1</inkml:trace>
  <inkml:trace contextRef="#ctx0" brushRef="#br0" timeOffset="24864.29">10816 8955 0,'0'0'0,"49"50"16</inkml:trace>
  <inkml:trace contextRef="#ctx0" brushRef="#br0" timeOffset="26153.18">12676 8683 0,'0'24'219,"-24"-24"-219,-1 25 16,25 0-16,-25 25 15,-49 49 1,49 0-1,25-24 1,25-26 0,49-49-1,25 0 1,0-25 0,-49-49 15,-50-25-16,-74 24 1,24 50-16,-24-24 16,49 49-16</inkml:trace>
  <inkml:trace contextRef="#ctx0" brushRef="#br0" timeOffset="26473.35">13470 8484 0,'0'0'0,"25"-25"15,-25 1-15,0-26 32,-25 50-17,0 0 1,-49 99-1,24 25 1,1 50 0,24-25-1,25 0 1,0-25 0,0-25-1,-25-25 1,0-49-16</inkml:trace>
  <inkml:trace contextRef="#ctx0" brushRef="#br0" timeOffset="26669.11">13073 9104 0,'0'0'15,"-25"-99"1,1 74-1,24 0 1,74 1 0,75-26-1,25 25 1</inkml:trace>
  <inkml:trace contextRef="#ctx0" brushRef="#br0" timeOffset="27085.64">14884 8435 0,'-25'24'32,"25"1"-32,-24 25 15,-1 24-15,25-24 16,-25 49-16,-25 50 16,50-25-1</inkml:trace>
  <inkml:trace contextRef="#ctx0" brushRef="#br0" timeOffset="27736.93">14711 8980 0,'0'0'0,"0"-25"0,0 1 16,0-26-1,49-24 1,50-26-1,75 1 1,-50 25 0,-74 49-1,-50 0 1,0 100 0,0-26-1,-25 75 1,0 0-1,25-49 1,-25-51 0,25 1-1,50-50 1,49-49 0,0-25-1,-24 24 1,-50 75-1,-25 50 1,24-25-16,1 49 16,25 1-1,99-51 1,-1-24 15,-24-74-15,-49 0-1,-50-50 1,-75 74 0,0 50-1,-24 74 1,49-24-16,0 49 16,50 0-1,50-24 1,-1-50-1</inkml:trace>
  <inkml:trace contextRef="#ctx0" brushRef="#br0" timeOffset="28236.27">18059 8559 0,'0'0'0,"0"24"47,-24 1-31,-1 74-1,0 1 1,0 24 0,0-50-1,50-24 1</inkml:trace>
  <inkml:trace contextRef="#ctx0" brushRef="#br0" timeOffset="28372.16">17985 8534 0,'0'0'0,"0"-50"15,25 25-15,-25 1 16,25 24 15</inkml:trace>
  <inkml:trace contextRef="#ctx0" brushRef="#br0" timeOffset="28937.24">18332 8732 0,'0'0'0,"0"25"0,0 0 15,-24 24-15,-1 1 16,0-50 0,75-99 31,-26 49-47,76-49 31,-51 49-16,-24 50 1,0 50 0,-50 74-1,25 0 1,0-25 0,25-74-16,49 0 15,25-75 1,25-24-1,-49-50 1,24-99 0,-24 24-1,-51 75 1,-24 74 15,-49 125 0,-1 99-15,25-1 0,1-74-16,24 50 15,0-25 1,0-99-16</inkml:trace>
  <inkml:trace contextRef="#ctx0" brushRef="#br0" timeOffset="29106.61">18953 8707 0,'0'0'0,"0"-24"16,0-1 0,49 0-1,-24 25 1,49-25-16,50-24 15</inkml:trace>
  <inkml:trace contextRef="#ctx0" brushRef="#br0" timeOffset="29737.21">19374 8583 0,'0'25'31,"0"0"16,-25 0-31,25 24-16,0-24 0,-24 25 15,24-1 1,0 26-1,24-26 1,26-24 0,24-25-1,50-25 1,-49-49 0,-1-50-1,-24 0 1,0 50-1,-26 24 1,-48 25 0,-26 50-1,25 25 1,25-1 0,75 1-1,24-25 16,-25-1-15,-49-24 0,25 50-1,-50-25 1,49 24 0,-24-24-1,25 0-15,-1-25 16,26-50-1</inkml:trace>
  <inkml:trace contextRef="#ctx0" brushRef="#br0" timeOffset="30102.35">20615 8509 0,'24'-50'15,"-24"75"17,-24 0-17,24 0-15,0 24 16,0 51 0,24-26-1,-24-49 1,25 0-1,0-25 1,49-75 0,-24-49-1,-25 25 1,0 25 0</inkml:trace>
  <inkml:trace contextRef="#ctx0" brushRef="#br0" timeOffset="30703.47">21284 8583 0,'0'0'16,"25"-24"-16,-25-1 0,0 0 15,-74 25 1,-25 25-1,49 49 1,25 1 0,75-26-1,-1-24 1,1-25-16,49-25 31,-24 0-15,-51-24-1,1 24 1,0 50 15,0 24-15,49-24 0,1 0-1,49-25 1,-25 0-1,-49-74 1,-1-50 0,-49 24-16,25-123 15,0 99 1,0 25 15,-50 124 0,-25 99-15,25 24 0,1 51-1,48-25 1,1-26 0,25-48-1</inkml:trace>
  <inkml:trace contextRef="#ctx0" brushRef="#br0" timeOffset="31470.7">23641 8062 0,'0'0'0,"50"-24"0,-50-1 16,24 0 15,-24 50 0,-24 24-15,-26 125-1,-24 74 1,-26 0 0,76 0-1,48-49 1,76-75 0,48-50-1,-73-74-15,24 0 16</inkml:trace>
  <inkml:trace contextRef="#ctx0" brushRef="#br0" timeOffset="31904.28">24261 8310 0,'0'0'0,"25"-24"16,-25-1-16,0 0 15,0 0 1,0 0-16,0 75 31,25 49-15,-50 25-1,0 50 1,0-50 0,1 0-1,-1-74 1,50-1 15,49-49-15,-24 0-16,74-25 15,-50 25 1,-74-24 0</inkml:trace>
  <inkml:trace contextRef="#ctx0" brushRef="#br0" timeOffset="32090.05">25105 8955 0,'0'0'0,"24"25"31,-24 0-31,-24 25 16,24-1 0,-25 1-1,0 0-15,-25 49 16</inkml:trace>
  <inkml:trace contextRef="#ctx0" brushRef="#br0" timeOffset="32836.83">26022 8385 0,'0'0'0,"25"0"0,-25-25 31,25 25-15,-25-25 15,0 50-31,-25 0 15,0 49 1,25-49-16,-24 74 16,-1 25-1,0 0 1,25-24 15,50-26-15,-1-24-1,51-25 1,-26-1 0,25-48-1,0-1 1,1-50 0,-1-173-1,-50 75 1,1 24-1,-25 25 1,-25 24 0,-25 76-1,25-1 1,-25 0 15,0 25-31</inkml:trace>
  <inkml:trace contextRef="#ctx0" brushRef="#br0" timeOffset="33186.33">27288 8112 0,'0'0'0,"24"-50"31,1 75-15,0 0-1,0 0-15,24 124 16,1 74 0,-50 25 15,-50 25-16,1-149-15,-50 50 16,24-50 0,1-75-1,49-24 1,-25 0 0</inkml:trace>
  <inkml:trace contextRef="#ctx0" brushRef="#br0" timeOffset="35002.62">1960 11014 0,'0'0'15,"-25"0"1,-25 25-1,26 0 1,-26 25-16,-49 99 16,-1 24-1,51 26 1,74-50 0,74-50-1,124-74 1,0-1-1,-148-48 1</inkml:trace>
  <inkml:trace contextRef="#ctx0" brushRef="#br0" timeOffset="35587.37">2381 11659 0,'-24'-74'16,"48"148"-16,-73-198 16,49 100-16,-25 24 31,-25 24-16,26 1-15,-26 74 16,50 26 0,74-51-1,1-24 1,-1-50 0,-49-25-1,-25-50 1,0-24-1,-25 25 1,0 49 0,25 0-1,149-25 17,-49 75-17,-51 0 1,-49 49-1,0 1 1,0-1 0,0-123 15,25 24-15,0-50-16,0-24 15,-1 25-15,76-50 16,-51 74-1,-24 50 1,25 99 0,-50 50 15,24 0-15,1-50-1,25-99-15</inkml:trace>
  <inkml:trace contextRef="#ctx0" brushRef="#br0" timeOffset="35803.86">3523 11064 0,'0'0'0,"24"-25"0,-24 0 16,25 1-1,-25 98 1,-25 75-1,25 49 1,0 26 0,-24-75-1,24-100 1</inkml:trace>
  <inkml:trace contextRef="#ctx0" brushRef="#br0" timeOffset="36306.41">3349 11734 0,'0'0'0,"-25"-50"16,25 1-1,0 24-15,50-25 16,74 1 0,49 24-1,-24-25 1,-25 25-1,-74 1 1,-25-26 0,-50 25-1,-25 50 17,-24 49-17,24 50 1,50-74-16,25 24 15,25-49 1,49-50 0,-49-49-1,-1 0 1,-24-26 0,-25 76-1,0 73 16,0 1-15,50 49-16,-26-25 31,76-49-15,-26-50 0</inkml:trace>
  <inkml:trace contextRef="#ctx0" brushRef="#br0" timeOffset="36473.33">4490 11585 0,'25'-50'16,"-25"1"-1,-25 148-15,50-223 16,-25 149 15,0 24-31,0 1 16,-25 49 0,25-24-1,0-50-15,0-1 16</inkml:trace>
  <inkml:trace contextRef="#ctx0" brushRef="#br0" timeOffset="36888.08">4689 11362 0,'0'0'0,"24"-50"0,-24 25 31,25 25-15,-25 25-1,50 25 1,-25 49 0,-1 0-1,-48-24 1,24-51 15,24-48-15,1-1-16,50-50 15,-51 51 1,1-1 0,-25 50-1,0 49 1,25 25 15,25-49-15,49-50-1,-50 0-15,51-50 16</inkml:trace>
  <inkml:trace contextRef="#ctx0" brushRef="#br0" timeOffset="37037.44">5408 11535 0,'0'-24'16,"25"-1"-16,-25 0 16,-25 99-1,25-98 1,-25 123-1,25 0 1,0-24 0,25-51-1</inkml:trace>
  <inkml:trace contextRef="#ctx0" brushRef="#br0" timeOffset="37176.56">5482 11287 0,'25'-49'16,"-50"98"-16,50-123 0,0 49 16,0 50 15</inkml:trace>
  <inkml:trace contextRef="#ctx0" brushRef="#br0" timeOffset="37653.17">5681 11436 0,'0'0'0,"25"75"15,-1-26 1,-24 1 0,25-1-1,50-24 1,73-25 15,51-49-15,-50-51-1,-50-48 1,-74 48 0,-50 100-1,-25 0 1,26 25 0,-1 74-1,25-49-15,0 74 16,25 25-1,-1 49 1,-48 50 0,-51 0 15,-24-74-15,0-99-1,-25-75 1,49-75-1,75-123 1,75-75 0,-1 124-16</inkml:trace>
  <inkml:trace contextRef="#ctx0" brushRef="#br0" timeOffset="38070.36">8633 11014 0,'25'0'0,"-100"199"31,26-125-15,-1 26-16,-24 73 15,74-24 1,0-99 0</inkml:trace>
  <inkml:trace contextRef="#ctx0" brushRef="#br0" timeOffset="38654.49">8410 11560 0,'0'-25'16,"0"50"-16,0-74 15,49-1 1,26-24 0,73-26-1,-24-24 1,1 25-1,-101 99 1,1 50 0,-50 74-1,25-50-15,-24 25 32,24-49-17,49-25 1,26-50-1,24-49 1,25-26 0,-75 51-1,-49 98 17,-24 51-17,24-1 1,49-74-16,75-1 15,0-24 1,0-49 15,-74-75-15,-25 25 0,-50 49-1,-49 50 1,-1 99-1,25 25 1,75 0 0,75-25-1</inkml:trace>
  <inkml:trace contextRef="#ctx0" brushRef="#br0" timeOffset="39286.69">11982 11486 0,'0'0'16,"0"49"-16,25 1 15,-25-25 1,24 24-16,1 76 15,0-1 1,-75 24 0,1-48-1,24-76 1,0 1 0,25-74 15,25-26-31,25-123 15,24-50 1,50-50 0,-25 75-1,0 99 1,-24 49 0,-25 75-1,-50 75 1,0 123-1,-100 25 1,51-123-16,-26 24 16,50-100-1</inkml:trace>
  <inkml:trace contextRef="#ctx0" brushRef="#br0" timeOffset="39587.15">12900 11312 0,'0'0'0,"24"-25"0,-98 25 31,49 25-15,-24 50 0,49-1-1,74-24 1,50-50-1,-25-50 1,-49 25-16,-50-49 16,-25-25-1,0 49 1,0 25 15</inkml:trace>
  <inkml:trace contextRef="#ctx0" brushRef="#br0" timeOffset="40020.57">13495 11139 0,'99'0'16,"-347"24"-16,397-48 0,-25 24 15,-124 24 1,0 26-16,0 74 16,-25 0-1,25 50 1,-49 24-1,-1 1 1,-24-100 0,24-74-1,25-25 17,50-75-17,49-98 1,125-274-1,-125 298 1,75-173 0,-99 222-1,-25 51 1,-1 49 0,1 74-1,-25 100 1,-49 49-1,-1-49 1,25-75 0</inkml:trace>
  <inkml:trace contextRef="#ctx0" brushRef="#br0" timeOffset="41171.19">14413 11188 0,'0'0'15,"25"-25"-15,-25 1 16,-75 73 0,26 50-1,24 1 1,50-51 0,49-24-1,25-50 1,0-49-1,-74 24-15,25-49 32,-25 25-17,-25 49 1,25 50 0,-50 49-1,0 50 1,25-25-1,74-24 1,26-75 0,24-25-1,-25-74 1,-25-100 0,1-24-1,-51 49 1,-48 125-1,-26 98 1,-24 125 0,74 24 15,24-24-15,100-50-1,50-99 1,-25-25-1,-25-75 1,-99-73 0,-25 48-1,-75 51 1,1 98 0,-25 75-1,99-24 1,49-51-1,26-24 1,-1-50 0,1-74-1,-26-25 17,1 50-17,-50 98 16,0 100-15,0-49-16,0 98 16,25-98-1,-1-26 1,100-24 0,25-50-1,0-99 1,0-124-1,0-49 1,-75 98 0,-74 100-1,25 99 17,-75 0-17,1 50-15,-1 123 16,1 51-1,24-1 1,25-50 0,0-98-1</inkml:trace>
  <inkml:trace contextRef="#ctx0" brushRef="#br0" timeOffset="41620.15">16422 11535 0,'-25'-24'16,"50"-1"-16,-25-25 15,0 224-15,0-373 0,0 150 16,0 222-16,25-371 0,0 148 16,24 26-16,26-26 31,-1 25-15,-49 25-1,0 50 1,-25 49-1,0 25 1,0-50 0,74-49-1,1-25-15,74 0 16,-25-74 0,-25-25-1,-74-1 1,-25 51-1,-75 24 17,1 75-17,-1 49 1,51 0 0,24 0-1,24-49 1,100-25-1,25-50-15</inkml:trace>
  <inkml:trace contextRef="#ctx0" brushRef="#br0" timeOffset="42037.23">17663 11461 0,'74'-25'0,"-148"50"0,198-99 0,-50 24 32,-49 50-17,24 50 1,-49 49-1,50 25 1,-25-25 0,-25-49-1,49-50 1,26-25 0,49-74 15,0-1-16,-50 26 1,-49 49 0,0 25-16,0 25 15,24 0 1,1 0 0,49-1-1,-49-24 1,-1 0-1,26-49 1,-1-50 0,-49 49-1</inkml:trace>
  <inkml:trace contextRef="#ctx0" brushRef="#br0" timeOffset="43187.39">21235 11312 0,'0'0'16,"25"-25"-16,-25 1 16,49 48 15,-49 51-16,-25 98 1,1 76 0,-26-150-16,25 99 15,0-74 1,1-99 0,24 0-1,0-100 1,-25-73-1,74-100 1,1-25 15,49-99-15,0 223 0,-24 74-1,-1 50 1,1 100-1,-51 74 1,-48 99 0,-51-50-1,1-74 1,49-74 0</inkml:trace>
  <inkml:trace contextRef="#ctx0" brushRef="#br0" timeOffset="43538.62">22053 11238 0,'25'-25'16,"-50"50"-16,75-100 0,-75 75 15,-24 0 1,-1 25-16,0 25 15,-49 74 1,50 0 0,98-50-1,50-74 1,75-99 0,-100 0-1,-49 24 1,-25 100 31,-25 25-47,1-1 0,-26 75 15</inkml:trace>
  <inkml:trace contextRef="#ctx0" brushRef="#br0" timeOffset="43837.14">22326 11263 0,'25'-50'15,"-50"100"-15,75-125 0,-50 50 16,25 25-16,-25 50 16,0 0-1,-25-1-15,25 75 16,-25-74-1,75-75 17,24-99-17,1 0 1,-1 25 15,-74 74-31</inkml:trace>
  <inkml:trace contextRef="#ctx0" brushRef="#br0" timeOffset="44170.58">23046 11337 0,'0'0'0,"24"-50"0,1 1 15,-50-26 1,-49 51-1,-50 73 1,25 75 0,74 0-1,25-25 17,74-74-17,100-74 1,-100-1-1,-49 25 1,0 25 0,-25 50-1,-25-25-15</inkml:trace>
  <inkml:trace contextRef="#ctx0" brushRef="#br0" timeOffset="44654.17">23343 11362 0,'0'0'16,"50"-25"-16,-25-49 15,0 74 1,-25 24 0,-25 51-1,-25 49 1,25-25-1,25-74 1,50-124 15,49-1-15,-24 1 0,-51 74-16,1 25 15,-25 50 1,-25 24-1,1 26 17,-1-100-17,99-25 17,25-74-17,-24 24 1,-75 50-1,25 50 1,-50 74 0,0 1-1</inkml:trace>
  <inkml:trace contextRef="#ctx0" brushRef="#br0" timeOffset="45087.24">24088 11511 0,'24'-50'15,"-48"100"-15,48-125 0,-24 50 32,-24 25-17,-1 25 1,0 0 0,25 25-1,0 24 1,25-49-16,24 24 15,75-24 1,25-50 0,-25-49-1,-24-50 1,-1-124 0,0 0-1,-49 99 1,-50 124-1,-50 50 1,-24 124 0,-26 49-1,26 50 17,49-49-17,25-125-15,0-24 0</inkml:trace>
  <inkml:trace contextRef="#ctx0" brushRef="#br0" timeOffset="45270.58">24609 11461 0,'0'0'0,"-25"-50"31,50 26-15,24 24-1,100-50 1,-75 50-16</inkml:trace>
  <inkml:trace contextRef="#ctx0" brushRef="#br0" timeOffset="45771.48">25179 11461 0,'0'0'0,"25"0"16,0 0-16,-1 0 16,101-25-1,-51-24 1,-24-1 0,-26 25-16,-24 0 31,0 50-31,0 50 15,25 24 1,0-25 0,0-24 15,0-50-15,-1 0-1,51-25 1,-1-49-1,50 24 1,-99 25 0,-25 50-1,-25 49 1,25 1 0,0-1-1,75 1 1,-1-75-1,1 0 1,-26-25 0</inkml:trace>
  <inkml:trace contextRef="#ctx0" brushRef="#br0" timeOffset="47005.37">27858 11064 0,'0'-25'15,"0"0"17,0 50-17,-25 0 1,1 25-1,-26-1-15,-49 125 16,0 99 15,74-174-31,25 25 16,74-49 0,1-51-1,24-48 1,0-26-1,25-49 1,-50-50 0,26-50 15,-26-49-15,-74 75-1,0 98-15,-25-49 16,-49 75-1,-50 49 1,-25 74 0,25 75-1,99 25 1,50-26 0,99-48-1,74-51 1,-49-49-1,-99 0 1</inkml:trace>
  <inkml:trace contextRef="#ctx0" brushRef="#br0" timeOffset="47354.09">29595 11387 0,'0'0'0,"0"-25"15,0 0 32,0 50-47,-25 24 16,25 1-1,-25 49-15,0 25 16,0-49 15,1-26-15</inkml:trace>
  <inkml:trace contextRef="#ctx0" brushRef="#br0" timeOffset="47519.32">29620 11312 0,'0'0'0,"0"-25"0,0 1 15,0-1 1</inkml:trace>
  <inkml:trace contextRef="#ctx0" brushRef="#br0" timeOffset="47754.35">29868 11337 0,'0'0'16,"0"25"-16,-25 0 15,0 49 1,0 25 0,50-24-1,49 24 1,-74-74 0,0 0-1,-74-25 1,0 0-1,24 0 1</inkml:trace>
  <inkml:trace contextRef="#ctx0" brushRef="#br0" timeOffset="48154.88">31306 11188 0,'0'0'16,"0"-25"15,-24 75-15,24 0-16,0-1 16,-50 75-1,25 25 1,-24 0-1,-26-25 1,1-25 0</inkml:trace>
  <inkml:trace contextRef="#ctx0" brushRef="#br0" timeOffset="48370.8">31480 11684 0,'0'-49'31,"0"24"-15,25 25 0,49 0-1,50-25 1,0 25-1,-24 0 1</inkml:trace>
  <inkml:trace contextRef="#ctx0" brushRef="#br0" timeOffset="48954.22">32646 11387 0,'0'0'0,"25"-25"0,24 25 15,-49-50 1,25 50 15,-25 25-15,-49 49-1,-26 26 1,-24 24 0,-25-25-1,0-25 1,25-49 0,74 0-16,0-25 15,0-25 1,25-49-1,75-26 1,-1 26 0,-49 49 15,-25 0-15,25 50 15,-1 0-31,-24 0 15,25 24-15,-25 1 16,50 74 0,-25-49-1,0-26 1,24 1 0,1-25-1</inkml:trace>
  <inkml:trace contextRef="#ctx0" brushRef="#br0" timeOffset="49745.35">33415 12205 0,'-25'0'110,"25"25"-110,-25-25 15,25 25 16,25-25-15,-25-25 0,25 25-16,-25-25 15,-25 25 32</inkml:trace>
  <inkml:trace contextRef="#ctx0" brushRef="#br0" timeOffset="52538.55">1687 14140 0,'0'-25'0,"0"1"31,0 48-15,0 1-1,-25 25-15,0-1 16,0 26-16,-24 99 15,-26-26 1,51-48 0,-1-76-1</inkml:trace>
  <inkml:trace contextRef="#ctx0" brushRef="#br0" timeOffset="53138.39">2133 14016 0,'0'0'0,"0"-25"16,25 25-16,-50 75 16,-24 49-1,-1 25 1,-24 24-1,49-98 1,0-50 15,50-50-31,49-25 32,26-49-17,-1 0 1,-50 74-1,-24 25 1,0 49-16,-25 51 16,50-1-1,24-49 1,75-50 0,-25-50-1,-25-49 1,-24-25-1,-75 0 1,-25 74 0,-50 50-1,26 99 17,24-49-32,50 99 15,74-50 1,25-49-1,-50-50 1,-49-25-16</inkml:trace>
  <inkml:trace contextRef="#ctx0" brushRef="#br0" timeOffset="53371.63">1637 13718 0,'-25'0'0,"50"0"0,-50-24 16,25-1-16,0 0 15,25 25-15,25-25 16,148-24-1,50 24 1</inkml:trace>
  <inkml:trace contextRef="#ctx0" brushRef="#br0" timeOffset="53854.64">4912 14115 0,'0'0'0,"25"0"15,-25-24-15,0 48 32,-25 1-32,-25 74 31,25-24-31,25-26 16,-24 100-1,24-49 1,0-76-16</inkml:trace>
  <inkml:trace contextRef="#ctx0" brushRef="#br0" timeOffset="53979.95">4912 14016 0,'0'0'0,"25"-74"31</inkml:trace>
  <inkml:trace contextRef="#ctx0" brushRef="#br0" timeOffset="54555.69">5209 14314 0,'0'0'0,"0"49"15,-49 76 17,24-101-17,25-48-15,25-1 16,49-75 0,-24 26-16,49-50 15,-74 99 1,0 0-16,0 1 15,-25 73 17,24 75-32,-24 25 31,25-50-15,25-49-1,74-75 1,0-74-1,-25-25 1,0-75 0,-74 1-1,-25 74 1,0 74 0,-25 100-1,0 74 1,25 50-1,25-1 17,0 1-17,25-75 1,-1-74-16</inkml:trace>
  <inkml:trace contextRef="#ctx0" brushRef="#br0" timeOffset="54738.79">6103 14140 0,'-50'-25'16,"50"1"0,74-1-1,100-50 1,-75 51-1</inkml:trace>
  <inkml:trace contextRef="#ctx0" brushRef="#br0" timeOffset="55305.4">6475 14140 0,'0'25'16,"24"-50"-16,1 25 15,0-25 1,0-24 0,0 24-16,-1 0 15,-24 0 1,0 50 15,-24 25-15,-26 24-1,25 25 17,50-49-17,0-25-15,49 0 16,25-50-1,-24-25 1,-1-49 0,-24 0-1,-50 24 1,25 75 0,0 0-1,24 50 1,1 24-1,-1 1 1,1-1 0,0-49-1,-1-25 1</inkml:trace>
  <inkml:trace contextRef="#ctx0" brushRef="#br0" timeOffset="55638.52">7541 14016 0,'25'0'31,"0"0"-31,-25 25 16,25 25 0,0 49-1,-25-74-15,0 49 16,24-74-1,26 0 1,0-25 0,-1-49-1,-24-50 17,25 0-17,-50 74 1,0 75 15,49 74-31</inkml:trace>
  <inkml:trace contextRef="#ctx0" brushRef="#br0" timeOffset="56237.52">8310 14215 0,'0'0'0,"25"-25"0,0-25 16,-75 25-1,1 1 1,-1 24 0,25 49-1,0 26 17,50-51-17,50-24 1,-1-24-1,-24-1-15,-1-25 16,1 1 0,-25 24-1,0 25 1,-1 25 0,51 49-1,-1 0 1,1-49-1,-26 0 1,1-50 0,0-24 15,-26-75-15,26-199-1,0 125 1,-50 74-1,0 99 1,-25 50 0,0 74-1,0 74 1,50 1 0,0-25-1,24-50 1,-49-74-16</inkml:trace>
  <inkml:trace contextRef="#ctx0" brushRef="#br0" timeOffset="57488.75">11858 13694 0,'0'0'0,"0"-25"15,-25 25 16,0 25-31,-25 24 16,-24 125 0,0 49-1,49 50 1,25-25 0,25-149-16,148 75 15,51-75 1,-26-74-1</inkml:trace>
  <inkml:trace contextRef="#ctx0" brushRef="#br0" timeOffset="57923.54">12652 13718 0,'0'0'16,"-25"0"15,25 25-16,-25 25-15,25 0 16,0-1-16,-25 75 16,0 0-1,1 0 17,24 0-17,0-74 1,24-50-1,26 0-15,49-25 16,25 0 0,-49 0-1,-26 25 1</inkml:trace>
  <inkml:trace contextRef="#ctx0" brushRef="#br0" timeOffset="58106.11">13396 14413 0,'0'0'15,"0"25"-15,0 0 16,-25 49 0,0 50-1,-24 25 1,24-50-1</inkml:trace>
  <inkml:trace contextRef="#ctx0" brushRef="#br0" timeOffset="58588.3">14115 14016 0,'0'0'16,"0"-25"-16,25 25 31,-25 25-15,-25 25-16,25-1 15,0 100 1,25 25 0,25-50-1,-26-74-15,76-26 16,24-24 0,0-74-1,-25 0 1,-74-51-1,0-48 17,-25 24-17,0 75 1,0 24 0,0 25-1</inkml:trace>
  <inkml:trace contextRef="#ctx0" brushRef="#br0" timeOffset="58938.5">15256 13545 0,'0'0'15,"0"-25"-15,25 25 32,0 25-17,0 24 1,24 26 0,-24-1-16,25 125 15,-25-1 1,-50 25-1,-50-24 1,-49-25 0,25-50-1,0-50 1,74-74 0</inkml:trace>
  <inkml:trace contextRef="#ctx0" brushRef="#br0" timeOffset="59737.44">16720 14215 0,'0'-25'15,"0"0"17,0 50-17,-25 0 1,25 24-16,0 75 16,-25-49-1,25-1 1</inkml:trace>
  <inkml:trace contextRef="#ctx0" brushRef="#br0" timeOffset="59903.5">16844 13892 0,'0'-49'31,"0"24"-31</inkml:trace>
  <inkml:trace contextRef="#ctx0" brushRef="#br0" timeOffset="60172.17">17142 14066 0,'-25'25'15,"50"-50"-15,-50 99 0,0-24 16,0-25-16,25 24 16,50 26-1,24-26 1,1-24-1,-75 0 1,-50 0 0,-49 24-1,49-49-15</inkml:trace>
  <inkml:trace contextRef="#ctx0" brushRef="#br0" timeOffset="61306.36">19052 13967 0,'0'-25'16,"0"50"-16,-25-50 31,-25 50-31,-99 49 16,1 25-1,98 25 1,100-25 0,148-49 15,100-50-15,-25 0-1,-174 0-15,-25-50 16,-24 26-16,0-76 15,-26 76 1,-197-26 0,-26 75-1,75 0 1,99 24 0,50 1-1,99-50 1,0-25-1,0-49 1,-74 49 15,-50 0-15,25 75 0,-25 49-1,49-25 1,26-24-1,-1-25 1,1-50 0,-26-25-1,1-24 1,-1-75 0,-24-74-1,0 74 1,-25 50-1,-25 99 1,-24 74 0,24 100 15,0-1-15,25-73-16,50 48 15,-1-73 1,75-50-1,-24-50 1,-26-50 0,0-98-1,-24-26 1,0 1 0,-50 99-1,24 99 1,-24 49-16,-49 75 15,24 25 17,25 25-17,0-50 1,50-50 0</inkml:trace>
  <inkml:trace contextRef="#ctx0" brushRef="#br0" timeOffset="62038.85">20987 14314 0,'0'0'0,"49"-25"15,-24 25 1,-25-25 0,25 0-16,0 1 15,0-1-15,24-25 16,-49 1-1,0 24 1,-74 50 0,-26 74 15,26 0-15,74-25-1,99-24 1,75-50-1,198-74 1,-149-1 0,-24-24-1,-75 49 1,-124 26 15,-50 48-15,1 1-16,-26 25 31,50 49-15,1 0-16,48-49 31,76-50-15,98-50-1,-99-24 1,-24-75-1,-51-74 1,-24-50 0,25 0-1,-25 149 1,0 99 15,-25 25-31,1 25 16,-1 198-1,25 25 1,0-49 0,25-26-1</inkml:trace>
  <inkml:trace contextRef="#ctx0" brushRef="#br0" timeOffset="62838.68">23988 14165 0,'0'0'0,"50"-149"32,-50 124-32,0 1 15,-25-1 1,-74 0-1,-75 75 1,75-1-16,25 50 16,-50 50-1,173 0 1,75-124 0,25-75-1,-25-49 1,0-50-1,-74 50 1,-50 74 0,0 75-1,0 74 17,0 74-17,49 1-15</inkml:trace>
  <inkml:trace contextRef="#ctx0" brushRef="#br0" timeOffset="63273.25">25179 13694 0,'25'-25'16,"-50"50"-16,50-75 15,-25 75 32,-25 49-47,25-24 16,-25 124 0,0-26-1,1 1 1,-1-50-1,25-74-15,0 25 16,25-50 0</inkml:trace>
  <inkml:trace contextRef="#ctx0" brushRef="#br0" timeOffset="63672.45">25650 14041 0,'0'0'0,"0"-25"16,25-24-16,-25 24 16,-25 0 15,1 50-15,-1 0-16,-74 49 15,49 75 16,50-25-31,25-25 16,49-49 15,25-25-15,1-50 0,-26-75-1,-49-24 1,-25 0-1,-25 0 1,-25 75 0,50 24-1</inkml:trace>
  <inkml:trace contextRef="#ctx0" brushRef="#br0" timeOffset="63988.24">26345 13967 0,'0'0'0,"50"0"0,-100 24 47,25 1-31,0 0-16,-24 25 15,24 24 1,25-24-16,0 49 15,74-25 1,26-74 0,24-25-1,-50-49 1,-24-25 0,-50-25-1,-75 0 1,-24 49-1</inkml:trace>
  <inkml:trace contextRef="#ctx0" brushRef="#br0" timeOffset="64889.13">27734 13793 0,'25'-25'32,"-50"25"-17,0 0 1,1 25-16,-76 74 15,-24 50 1,75 25 0,49-1-1,99 1 17,75 0-17,24-50 1,-74-75-1,-74-49-15,-26 0 16,-24-25-16</inkml:trace>
  <inkml:trace contextRef="#ctx0" brushRef="#br0" timeOffset="65239.42">28478 13917 0,'0'0'0,"0"-50"15,0 75 32,-24 25-47,24 24 16,-25-24-16,25 24 15,-75 75 1,26-25 0,24-74-16,-25 24 15,50-49 1,0 0-1</inkml:trace>
  <inkml:trace contextRef="#ctx0" brushRef="#br0" timeOffset="65473.52">28900 14314 0,'0'0'0,"25"0"16,-25-25 0,50 25-1,49-25 1,-25 25-16,50 0 16,0-25-1,-99 1 1</inkml:trace>
  <inkml:trace contextRef="#ctx0" brushRef="#br0" timeOffset="65995.86">30165 14041 0,'0'0'15,"25"0"-15,-25-25 16,25 25 0,-25 25-1,-25 0 1,-25 74 0,-74 50-1,0-25 1,0-25-1,25-49 1,25-50 15,49-25-31,25-49 32,50-51-17,-1 51 1,-24 49-1,0 50 17,-25 25-17,49 24 1,1 25 0,24 1-1,-24-51 1,-25-24-1,24 0-15</inkml:trace>
  <inkml:trace contextRef="#ctx0" brushRef="#br0" timeOffset="66373.55">30661 13917 0,'0'-25'15,"0"50"-15,0-75 0,25 75 47,0 25-47,25-1 16,-1 26-16,-24-26 15,0 51 1,0 98 0,-25 1-1,-75-26 1,-24-49 0,-75-25-1,75-24 1,50-50-1,24-25 1</inkml:trace>
  <inkml:trace contextRef="#ctx0" brushRef="#br0" timeOffset="67489">31480 14289 0,'0'0'0,"25"-50"31,-25 100 16,-25-25-31,25 49-16,0-24 15,-50 24-15,26 1 16,-1 49 0,0 0-1,0-75-15,25 26 16</inkml:trace>
  <inkml:trace contextRef="#ctx0" brushRef="#br0" timeOffset="67839.28">31505 14413 0,'25'-74'15,"-50"148"-15,74-198 0,-49 74 16,0 1-16,25 24 16,-25 0-16,25-24 15,25 24 1,-1 0 0,1 50-1,0 0 1,-1 24-1,-49 50 1,-74 1 0,-50 24 15,0-50-15,49-49-1,75 0-15</inkml:trace>
  <inkml:trace contextRef="#ctx0" brushRef="#br0" timeOffset="68223.49">31976 14438 0,'0'0'0,"0"-25"47,25 25-47,0-25 16,0 0-1,-1 25 1,-24-24 0,-24 24-1,-26 0 1,-24 49-1,24 1 1,0 49 0,75-24-1,50-1 1,24-49 0,25-25-1,-75 0-15,-24 0 16</inkml:trace>
  <inkml:trace contextRef="#ctx0" brushRef="#br0" timeOffset="68505.96">32373 14388 0,'0'-25'31,"25"25"-16,-25 25-15,0 0 16,25 25 0,-25-25-16,0-1 15,0 1 17,0-50-17,25-24 1,49-26-1,-24 26 1</inkml:trace>
  <inkml:trace contextRef="#ctx0" brushRef="#br0" timeOffset="68789.27">32869 14314 0,'-25'-50'32,"1"50"-17,-1 0-15,-25 50 16,1-1 0,24 51-1,25-26 1,0 1-1,49-26 1,26-49 0,-50-25-1</inkml:trace>
  <inkml:trace contextRef="#ctx0" brushRef="#br0" timeOffset="69706.62">33043 14537 0,'25'0'31,"-1"-25"-15,1 25-16,0-24 16,-25-1-1,0-25 1,-25 25-1,-24 25 1,-51 25 0,26 50-1,49-26 1,25 26 0,25-1-1,49-24 1,50-50-1,-24-25 1,-51-25 0,1 1-1,-25 24 1,24 0 0,-49 50-1,0 0-15,25 24 16,-25-24-1,0 0-15,25-25 16,0 25 0,24-50 15,1-25-15,-25 1-1,0 24 1,-25 50 15,0-1-31,0 26 16,49 99 15,-24-149-15,-25 25-16,50-25 15,-26-75 1,-24-49-1,25-49 1,0-26 0,25 75 15,-50 74-15,-25 50 15,0 75-16,0 49 1,0 50 0,1-100-16,24 75 15,0-25 1,0-75 0</inkml:trace>
  <inkml:trace contextRef="#ctx0" brushRef="#br0" timeOffset="69872.61">33589 14512 0,'0'0'0,"0"-24"16,-25-1-1,25 0 1,25 25-1,24 0-15,50 0 16</inkml:trace>
  <inkml:trace contextRef="#ctx0" brushRef="#br0" timeOffset="71352.49">33713 15405 0,'-25'0'16,"25"-24"15,25 24 219,-1 0-250</inkml:trace>
  <inkml:trace contextRef="#ctx0" brushRef="#br0" timeOffset="74039.82">1910 16323 0,'0'-25'31,"-25"25"0,1 0-15,-1 25-16,-25 0 15,25 25-15,-24-1 16,-26 51 0,26-1-1,73 0 1,51-74-1,24 0-15,0-25 16,100 0 0,-125-25-1</inkml:trace>
  <inkml:trace contextRef="#ctx0" brushRef="#br0" timeOffset="74356.3">2357 16596 0,'0'0'0,"0"-25"15,-25 1 1,0 48 15,25 1-15,-25 74 0,50-49-1,25 0 1,49-50-1,-49 0-15,24-75 16,-24 26 15,-50-51-15,-25 26 0,-50 24-1,26 25 1,24 25-1</inkml:trace>
  <inkml:trace contextRef="#ctx0" brushRef="#br0" timeOffset="74705.67">2878 16422 0,'24'25'16,"-48"0"-16,24 25 15,-25-1-15,0 26 16,25-50 0,0-50 15,25 0-15,-25 0-1,49-49 1,26 24-1,-50 25 1,-1 75 15,-24 0-31,25 49 16,25 0 0,-50-49-1</inkml:trace>
  <inkml:trace contextRef="#ctx0" brushRef="#br0" timeOffset="75357.31">3448 16199 0,'0'0'16,"0"-25"-16,0 1 15,0 48 17,25 1-32,-25 50 15,25 123 1,-25 50 0,-25 25-1,0-99 1,50-125-1,-25-24-15,25-25 16,0-25 0,24-173 15,-49 24-15,-49 1-1,-51 73 1,26 76-1,49-1 1,75 25 15,74 0-15,49-25 0,-49-25-1,-24 25 1,-76 1-1,1 24-15,0 24 16,-25 51 15,0 24-15,25 25 0,-25-74-1,0-25 1,0-1-1</inkml:trace>
  <inkml:trace contextRef="#ctx0" brushRef="#br0" timeOffset="75473.27">4019 16398 0,'0'-50'16,"-25"25"-16,75 298 15,-75-471-15,0 98 0,0 100 0</inkml:trace>
  <inkml:trace contextRef="#ctx0" brushRef="#br0" timeOffset="75939.38">4614 16398 0,'0'0'0,"-25"0"31,0 24-31,1 1 16,-1 0 0,0 0-16,-25 49 15,26-24 1,24 24 0,24-49-1,26 0 1,24-50-1,1-24 1,-25-26 15,-26-49-15,1 25-16,0-100 16,-25 1-1,0 124 1,-25 148 15,0 100-15,25 24-1,25-49 1,25-50 0</inkml:trace>
  <inkml:trace contextRef="#ctx0" brushRef="#br0" timeOffset="76724.33">5085 16522 0,'25'0'0,"-149"74"0,223-148 0,-74 49 31,25-25-15,-25-24 0,-1 24-1,-73 100 16,49-1-15,-25 51 0,0 24-1,50-75 1,25-24 0,-1-50-1,1 1-15,-25-26 16,99-99-1,-25 75 1,-25 49 15,-24 25-15,-25 49 0,-25 51-1,0-1 1,0-74-1,25-25 1,24-50 0,50-24-1,1-26 1,-51 51-16,-24 24 16,-25 75 15,0 49-16,25-49 1,0-26 0,49-24 15,25-49-15,1-26-1,-51-24 1,-49 49-16,0 26 15,-49 98 17,24 25-17,0 1 1,25-51 0,74-49-1,1 0 1</inkml:trace>
  <inkml:trace contextRef="#ctx0" brushRef="#br0" timeOffset="76990.35">6797 16373 0,'25'0'16,"-25"-25"-16,-25 50 0,75-50 16,-25 25-1,-1-50 1,-24 26-1,-49-1 1,-1 0 0,-24 75-1,-1 74 1,26 0 0,49-25-1,24-49 1,1-50-1</inkml:trace>
  <inkml:trace contextRef="#ctx0" brushRef="#br0" timeOffset="77639.17">9427 16249 0,'0'0'0,"24"0"0,-24-25 47,0 50-32,-24 0 1,-1 49 0,0 50-1,25 0 1,-25-25-1,25-49 1</inkml:trace>
  <inkml:trace contextRef="#ctx0" brushRef="#br0" timeOffset="77756.33">9427 16026 0,'0'0'0,"24"-25"15,-24 0 1</inkml:trace>
  <inkml:trace contextRef="#ctx0" brushRef="#br0" timeOffset="78307.48">9575 16422 0,'-24'50'15,"48"-100"-15,-48 125 0,24-50 16,0 0 0,24-25-1,1-25-15,0 0 16,50-99 0,24 0-1,-50 49 1,-49 100 15,0 0-15,0 49-1,0-24-15,0 99 16,50-50 0,24-49-1,1-50 1,49-50-1,-25-49 1,-24-75 0,-51-74-1,1 25 1,-25 124 0,-49 198 15,24 75-16,25 49 17,25-25-17,24-74 1,26-74 0</inkml:trace>
  <inkml:trace contextRef="#ctx0" brushRef="#br0" timeOffset="78491.36">10345 16174 0,'0'0'0,"-25"-24"0,0 24 16,25-25-16,-25 25 16,50-25-1,99 0 1,-50 0-1</inkml:trace>
  <inkml:trace contextRef="#ctx0" brushRef="#br0" timeOffset="79008.48">10717 16274 0,'0'0'0,"49"0"16,1-50-1,-25 0 1,-1 1 0,1 24-1,-74 25 1,-26 74-1,50 75 17,25-50-17,75-24 1,-26-50-16,51-25 16,24-50-1,-50-24 1,25-26-1,-24 1 1,-26 99 0,1 0-1,-25 50 1,24 49 0,-24-25-1,25-24 1,-50-25-1,49-25 1,-24 0-16</inkml:trace>
  <inkml:trace contextRef="#ctx0" brushRef="#br0" timeOffset="79339.1">11907 16199 0,'25'-49'15,"-74"123"1,73-99-16,1 25 31,-25 99-15,25-74-16,-25 0 15,25 25 1,0-50-16,-1 0 16,26-25-1,0-50 16,24-49-15,-24 50 0,-26 49-1,1 50 17,0 49-17,0-24-15</inkml:trace>
  <inkml:trace contextRef="#ctx0" brushRef="#br0" timeOffset="79973.09">12875 16150 0,'0'0'15,"49"-25"-15,1-74 16,-50 74-16,-25 0 16,-49 50-1,24 49 1,1 25-1,24-24 17,25-50-17,74-25 1,25-25 0,1-25-1,-76 1-15,26-1 16,0-24-16,-1-50 15,-24 49 1,0 50 0,-25 50 15,0 50-15,25 49-1,-25-25 1,25-50-1,49-24 1,0-50 0,1 1 15,-1-76-15,-24-173-1,-1 50 1,-24 25-1,0 123 1,-50 125 0,0 0-1,1 123 1,-1 26 0,0-1-1,0-123 1</inkml:trace>
  <inkml:trace contextRef="#ctx0" brushRef="#br0" timeOffset="81373.2">16794 15653 0,'0'0'0,"0"-24"0,0-1 15,0 0 16,-24 25-31,-51 50 16,1 49 0,-26 75 15,26 49-15,0-25-1,49-24 1,25-50-1,25-50 1</inkml:trace>
  <inkml:trace contextRef="#ctx0" brushRef="#br0" timeOffset="82024.36">16174 16472 0,'0'-25'15,"0"50"-15,0-75 0,0 1 16,0 24-16,25-25 16,25 50 15,74-24-15,-50-1-16,75 0 15,-25 0 1,-74 0-1,-75 25 32,0 25-47,-50 50 16,26-1 0,49 0-1,99-49 1,25-25-1,-25-25 1,-24-24 0,-50-1 15,-25 1-15,0 24-1,49 25 1,26 49-1,-1 1 1,-24 0 0,-26-26-1,1-48 32,0-26-31,25 0-16,24-24 15,125-50 1,-1 25 0,-124 74-16</inkml:trace>
  <inkml:trace contextRef="#ctx0" brushRef="#br0" timeOffset="82523.85">19523 16174 0,'0'0'0,"-25"0"0,-24 75 31,49 49-16,24 0 1,26-50 0,24-24-1,51-75 1,-76 0-16,26-49 16,-51-50-1,1 0 1,-25 0-1,-25 74 1</inkml:trace>
  <inkml:trace contextRef="#ctx0" brushRef="#br0" timeOffset="82873.57">20094 16323 0,'0'0'16,"24"0"-16,1 25 15,25 49 1,-50 1 0,-25-1-1,25-49 1,25-74 31,24-1-47,51-99 15,24 50 1,-99 49 0,-1 50 15,26 99-15,-25 75-1,-25-75-15,25 25 16,24-49-1,1-75 1</inkml:trace>
  <inkml:trace contextRef="#ctx0" brushRef="#br0" timeOffset="84440.25">20887 16174 0,'0'0'0,"0"-74"15,25 24-15,-25 1 16,0 123 15,-25 25-15,25 1-16,-24 222 31,24-173-15,0-75-1,0-49 16,24-74-15,1-100 0,50-75-1,-1 51 1,25 49 0,1 74-1,-51 50 1,-24 0-16,-25 99 15,-99 50 17,-25 0-17,49-74 1,75-51 0,0-24-1,50-24 1,24-1-1,-49 50 1,25 24 0,-1 50-1,-24-74-15,25 50 16,-1-75 0,26-25-1,-75-25 1,25-24-1,74-25 1,-25 24 15,-49 50 1,-25 50-32,0 25 15,0 24 1,-25-24-1,50-25 17,50-75-17,24-24 1,25-26 0,-50 75-1,-49 1 1,25 48-1,-50 26 1,-25 49 15,25-49-31,0 24 16,25-49 0,24 0-1,26-50 1,-51-24-1,1-26 1,-25 26 0,0-1-1,-25 50 1,-24 25 0,24 0-1,50-1 16,24-24-15,75-49 0,25-1-1,-25-24 1,-24 49 0,-100 50 15,0 24-16,-50 51 1,25-26 0,25 0-1,25-49 1,0-50-16,74 1 16,-25-76-1,26 1 1,-26 0 15,-24 74-15,-25 50-1,-25 24 1,-25 51 0,25-51-1,0-24 1,49-50-1,51-24 1,-1-26 0,-25-24-1,-24-25 1,-25 124 0</inkml:trace>
  <inkml:trace contextRef="#ctx0" brushRef="#br0" timeOffset="84792.14">23691 16348 0,'0'0'15,"24"25"1,-24 0 0,-24-1-1,24 1-15,-25-25 16,25 25 15,74-50-15,25-49-1,26 24 1,-76 25 0,-24 25-1,0 25 1,0 50-1,-50-26 17,25-24-32,-25 25 31</inkml:trace>
  <inkml:trace contextRef="#ctx0" brushRef="#br0" timeOffset="90991.66">25750 16323 0,'24'-74'16,"-48"148"-16,48-173 15,-24 74-15,0 0 0,0 50 47,0 25-31,-24 24-16,24 100 15,-25 74 1,0-50 0,0-24-1,0-75 1,25-74-1,-24-25 17,24-49-17,-25-125 1,25-49 0,0 99-16,25-100 15,-25 1 1,49 25-1,50 74 1,-24 99 0,-26 74-1,-24 125 1,-25 49 0,-25-99-16,1-24 15,-1-1 1,-25 25-1,50-99-15</inkml:trace>
  <inkml:trace contextRef="#ctx0" brushRef="#br0" timeOffset="91391.31">26717 16348 0,'0'0'0,"0"-25"0,0 0 16,-74 1 0,-50 48-1,24 51 1,51 24 0,49-24-1,49-51-15,51-24 16,-1-49-1,0-1 17,-74-24-17,0 49 1,-25 74 0,-25 51-1,25-26-15,0-24 16,-25 24-16,25 1 15,25-51 1</inkml:trace>
  <inkml:trace contextRef="#ctx0" brushRef="#br0" timeOffset="91674.17">26965 16373 0,'50'-50'16,"-1"25"-16,-24 1 15,-174 172-15,323-222 32,-323 99-32,298 74 15,-149 0 1,-25-24 0,25-50-1,25-50 1,0-25-1,0 1-15,74-76 16,0 26 0,-74 74-1,0 25 1</inkml:trace>
  <inkml:trace contextRef="#ctx0" brushRef="#br0" timeOffset="92041.14">27709 16646 0,'25'-25'0,"-50"50"0,50-75 15,0 1 1,-25 24 0,0-25-16,-25 25 15,0 0 1,-74 75-1,-25 74 1,99-25 0,25-74-1,100-25 1,24-74 0,0-1-1,-25 1 1,-74 49-1,-1 75 17,-48 49-17,-26 0 1</inkml:trace>
  <inkml:trace contextRef="#ctx0" brushRef="#br0" timeOffset="92556.22">28280 16447 0,'0'-25'16,"0"50"-16,25-50 0,-25 50 16,-25 0-16,-49 50 15,24-1 1,25-24-1,0-50 17,100-50-1,-1-24-15,25-1-1,-74 50 1,0 75-1,-50-25 1,0 24 0,25-24-1,25-25 1,50-49 0,-1-26-1,0 25 1,-49 50-1,0 25 1,-25 25 15,0-25-15</inkml:trace>
  <inkml:trace contextRef="#ctx0" brushRef="#br0" timeOffset="93058.45">28975 16472 0,'0'0'0,"0"-25"0,24 25 16,1-25-1,25-24 1,-1-1 0,-24 25-1,-25 50 16,-25 0-31,-74 74 16,25-24 15,49-1-15,50-74 0,0 0-16,99-25 15,49-49 1,1-50-1,0-50 1,-50-49 0,-75 24-1,-24 125 1,-50 74 0,-24 124-1,-26 50 1,-24-1-1,24 51 17,26-150-17,49-49 1,0 0 0</inkml:trace>
  <inkml:trace contextRef="#ctx0" brushRef="#br0" timeOffset="93224.17">29520 16274 0,'0'0'0,"-25"0"31,50 0 0,0-25-31,50 0 16,-1 0-16</inkml:trace>
  <inkml:trace contextRef="#ctx0" brushRef="#br0" timeOffset="93824.46">29967 16447 0,'0'0'0,"0"-25"32,74 1-17,25-51 1,-24 1 0,-1 24-1,-74 25 1,-25 50 15,-24 25-31,-50 49 31,49 0-15,25-49 0,75-50-1,-1-25 1,125-74-1,-75 49 1,-24 1-16,74-26 16,-75 50-1,-24 25 1,-26 75 0,-48 24-1,-26 0 1,50-24-1,50-50 1,74-50 15,25-25-15,123-124 0,-197 125-16</inkml:trace>
  <inkml:trace contextRef="#ctx0" brushRef="#br0" timeOffset="94707.23">32150 16001 0,'0'0'0,"25"0"0,-1-25 15,1 25 1,-25-25 0,0 75-1,-49 74 1,-1 49-1,-24 26 17,49-50-17,25-25 1,0-50 0,74-49-1,25-25 1,1-25-1,-1-24 1,-49-51 0,-1-24-1,-49 75-15,25-75 16,0 0 0,-25 0-1,-25 24 1,0 26-1,-24 24 17,24 26-17,-25 24 1,25 49 0,-24 26-1,24 24 1,25 50-1,49-75 1,51-24 0,24-26-1,25-24 1,-50 0 0,-74-24-1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8T05:12:34.92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2853 1935 0,'0'0'15,"25"-25"1,-50 25 31,25 25-32,-25 25-15,0-1 16,0 50 0,-49 125-1,0 24 1,24-50 0,25-99-16</inkml:trace>
  <inkml:trace contextRef="#ctx0" brushRef="#br0" timeOffset="715.31">2530 2481 0,'0'0'0,"0"-25"31,25 0-15,25 0-1,-1 1-15,100-51 16,-25 1 15,-49 24-31,-1-24 16,-24-1 0,-50 50-1,24 1 1,-48 73-1,24 100 1,-50 50 0,0-1-1,26-99 1,-1-74 0,25-25-1,49-99 16,51-50-15,-26 50 0,-49 99-1,0 25 1,0 74 0,-25 50-1,24-50 1,76-74-1,48-50 1,1-74 0,-25-25-1,-49-25 1,-75 74-16,-25 1 16,-50 74-1,-24 124 1,50 50 15,49-26-15,124-24-1,-25-74-15</inkml:trace>
  <inkml:trace contextRef="#ctx0" brushRef="#br0" timeOffset="1282.89">6177 2307 0,'-25'-25'15,"50"50"-15,-75-75 0,26 50 16,24-24-1,-25 73 1,25-24 0,-25 50-1,25 24-15,-50 149 16,1 0 0,24-74-1,0-125 1,25-24-1,-25-25 1,0-99 0,25-125-1,25-48 1,25-1 0,-1 74-1,26 100 16,-50 74-31,0 0 16,-1 25-16,26 0 16,24 75-1,-74 123 1,-24 26 0,-51-26-1,1-99 1,74-74-16</inkml:trace>
  <inkml:trace contextRef="#ctx0" brushRef="#br0" timeOffset="1580.7">6549 2332 0,'0'0'0,"25"0"0,-25-25 0,0 50 47,0 0-47,25 24 16,-50 75-1,25-49 1,0-125 15,25 1-15,24-75-1,1 24 1,-1 51 0</inkml:trace>
  <inkml:trace contextRef="#ctx0" brushRef="#br0" timeOffset="1898.01">7070 2406 0,'0'0'16,"0"-24"0,-25-1-1,-24 25 1,-1 74 0,25 25-1,50-24 1,25-26-1,-1-24 1,1-50 0,-25 1-16,-1-26 15,-48-24 1,-1-26 0,-25 51-1</inkml:trace>
  <inkml:trace contextRef="#ctx0" brushRef="#br0" timeOffset="2882.42">7467 2034 0,'0'0'0,"0"-25"31,0 75-15,0 0 0,-25 49-16,0 75 15,0-26 1,1-73-1,48-100 17,1 0-17,25 0 1,49-49 0,-24 0-1,-51 74 1,1 49-1,-50 75 1,-24-25 0,24-49-16,-49 0 15,49-75 17,50-25-17</inkml:trace>
  <inkml:trace contextRef="#ctx0" brushRef="#br0" timeOffset="3533.26">8137 2406 0,'0'0'16,"24"-24"0,-48 24-1,-76 49 1,51-24-16,-26 49 15,75 1 1,50-75 0,49-25-1,0-49 1,-24-26 0,-50 51-1,-25 49 16,-25 74-15,50 50 15,49-49-15,-24-51-16,49-24 16,-25-24-1,1-76 1,-50-24-1,-1-49 1,1 24 0,-25 124-1,-25 25 1,-49 74 0,49 50-1,100 1 16,24-76-15,-25-24 0,-49 0-1,-25 0 1,-99 24 0,0 1-1,74-50 1,74-25-1</inkml:trace>
  <inkml:trace contextRef="#ctx0" brushRef="#br0" timeOffset="3699.66">9179 2382 0,'0'0'16,"24"0"-16,-48 24 15,-1 51 16,0-1-15,25 25 0,25-24-16</inkml:trace>
  <inkml:trace contextRef="#ctx0" brushRef="#br0" timeOffset="3825.25">9352 2233 0,'0'0'0,"-25"0"15</inkml:trace>
  <inkml:trace contextRef="#ctx0" brushRef="#br0" timeOffset="4866.28">9476 2630 0,'0'0'15,"25"0"17,25 0-32,-26-50 15,26 25-15,25-74 16,-1-100-1,0 1 1,-24 24 0,-25 100-1,-75 74 1,1 50 0,-51 98-1,51 51 16,49-25-31,49-26 32,26-123-17,24-50 1,-49-24 0,-1-75-1,-24 0 1,-25 99-1,0 74 17,0 51-17,25-1 1,49-25 0,1-49-1,24-25 1,0-49 15,-74 24-31,25-124 16,24-50-1,25-24 1,-49 74 0,-50 125-1,-25 73 1,-74 125-1,49 24 1,75 75 0,49-174-1,50-74 1,-24-25 0,-26-74-1,-49-25 16,-25 49-15,0 100 15,0 49-15,0 0 0,25 25-1,-25 25 1,-25 25-1,0-75-15,0 0 16,-124 124 0,50-173-1,50-100 1,24 1 0</inkml:trace>
  <inkml:trace contextRef="#ctx0" brushRef="#br0" timeOffset="5016.27">11163 1960 0,'0'0'0,"-25"-50"0,25 25 16,-24 1 0,-1-51-1,25 50-15</inkml:trace>
  <inkml:trace contextRef="#ctx0" brushRef="#br0" timeOffset="5216.1">10220 1761 0,'-49'25'15,"98"-50"-15,-148 50 0,50-25 16,24 0 0,74 0-1,-24 0-15</inkml:trace>
  <inkml:trace contextRef="#ctx0" brushRef="#br0" timeOffset="7716">13197 1712 0,'0'0'0,"0"-25"16,-49 50-1,-1 24 1,0 26-16,-49 98 16,25 51 15,49 24-16,25-25 1,74-74 0,50-50-1,25-49-15</inkml:trace>
  <inkml:trace contextRef="#ctx0" brushRef="#br0" timeOffset="7982.41">13793 2208 0,'24'0'0,"-48"0"0,48-25 16,-24 0-1,-24 25-15,-1 0 16,-50 124 15,51-49-31,-1-1 16,0 50-1,25-74-15,-25-1 16,25 1-16</inkml:trace>
  <inkml:trace contextRef="#ctx0" brushRef="#br0" timeOffset="8148.35">14016 2555 0,'0'0'15,"25"0"17,0-25-32,49 1 15,0-1-15,26 0 16</inkml:trace>
  <inkml:trace contextRef="#ctx0" brushRef="#br0" timeOffset="8550.12">15430 2158 0,'0'0'0,"25"0"31,-25-25-16,-25 25-15,0 25 16,-49 74 0,-50 26-1,0-1 1,24-50 0,26-49-1,49-25 1,25-25-16,0-74 31,75 0-15,-26 24-1,-24 75 1,0 25 0,49 49-1,-24 26 1,24-1-1,-24-74-15</inkml:trace>
  <inkml:trace contextRef="#ctx0" brushRef="#br0" timeOffset="8801.1">16000 1761 0,'0'0'16,"0"-24"0,0 48-1,25 26 1,0 74 0,0 74-1,-25 75 1,-25-124-16,-99 74 15,0-74 1</inkml:trace>
  <inkml:trace contextRef="#ctx0" brushRef="#br0" timeOffset="9499.67">18258 2257 0,'0'-24'0,"0"48"0,0-73 16,0 24-16,-25 0 16,25 0-16,-49 1 15,-1 24 1,-99 24 0,0 51-1,0 99 1,75-26-1,99-48 1,74-76 0,50-48-1,-25-51 1,-50-49 0,1 0-1,-50 74 1,-1 50 15,-48 100-15,-1 49-1,50-50 1,-1-25 0,1-49-1</inkml:trace>
  <inkml:trace contextRef="#ctx0" brushRef="#br0" timeOffset="9799.29">18804 2059 0,'0'0'16,"24"-25"-16,-24-24 0,-24 49 16,-51 0-1,1 49 1,49 75-1,50 25 1,49-25 15,1-25-15,-51-24 0,-24-50-1,-74-1 1,-25-24-1,74-24 1</inkml:trace>
  <inkml:trace contextRef="#ctx0" brushRef="#br0" timeOffset="10066.06">19151 2233 0,'50'-50'15,"-100"100"-15,124-125 0,-74 50 16,0-24-1,-49 74 1,-1-25-16,25 24 16,1 26-16,24 74 15,24-49 1,1-26-16,0 1 16,-25-1-16,25 26 15,-25-50 1,-50 24-1,-74-24 1,99-25-16</inkml:trace>
  <inkml:trace contextRef="#ctx0" brushRef="#br0" timeOffset="10383.21">19647 2332 0,'0'-25'0,"0"50"0,0-75 16,-25 50-16,0 0 16,-24 0-1,-1 50 1,25 74 0,75 0-1,49-74 1,1-26-1,-26-24 1,-49-74 0,-50 0-1,-25-26 1,26 76 0,-1-1-1</inkml:trace>
  <inkml:trace contextRef="#ctx0" brushRef="#br0" timeOffset="10801.26">20267 2307 0,'0'0'16,"0"-74"0,-25 74-1,-49 0 1,24 74-1,1 1 1,49 24 0,74-25-1,-24-49-15,148-25 16,-24-25 0,-50-24-1,-74-51 16,-1 26-15,-49 49 0,0 50 15,0 49-15,25 26-1,0-51-15,-25-24 16,25 0-16,24 0 15,-24-25 1</inkml:trace>
  <inkml:trace contextRef="#ctx0" brushRef="#br0" timeOffset="10912.21">20987 2183 0,'0'-50'0,"0"100"0,0-149 15,-25 74-15,25 0 31</inkml:trace>
  <inkml:trace contextRef="#ctx0" brushRef="#br0" timeOffset="11499.13">21532 2233 0,'0'0'0,"25"0"0,-50 0 31,-99 0-16,0 24 1,100 51 0,48-1-1,51-49 1,24-25 0,0-49-1,-74-26 1,0-24 15,0 24-15,-1 75-1,1 75 1,25 24 0,49 0-1,50-24 1,0-50-1,-50-50 1,-49-50 0,-26-98-1,1-100 1,50 50 0,-51 98-1,-73 150 16,-50 99-15,-1 100 0,51-1-1,24-49 1,75-50 0,-1-75-1</inkml:trace>
  <inkml:trace contextRef="#ctx0" brushRef="#br0" timeOffset="11683.06">22301 2233 0,'0'0'0,"-24"0"0,-1 0 31,50-25-15,24 25-16,75-25 31,25 0-31</inkml:trace>
  <inkml:trace contextRef="#ctx0" brushRef="#br0" timeOffset="12416.96">23443 2084 0,'0'0'15,"24"0"-15,-48 0 16,-1-25-1,-25 25 1,-49 50 0,0-26-1,74 51 1,25 24 0,50-74-16,74 25 15,74-26 1,-24-24-1,-26-24 1,-48-26 0,-51 0-1,-49 25 1,-24 25 15,-1 50-15,25 49-1,25-49 17,148 24-17,-49-74 1,-25-24 0,-49-76-1,-25-98 1,149-546 31,-150 644-47,1 26 15,-25 24-15,-49 50 16,-51 50 0,1 124-1,49 24 1,26-99-1,-1 75 1</inkml:trace>
  <inkml:trace contextRef="#ctx0" brushRef="#br0" timeOffset="15532.34">26320 2778 0,'25'-49'0,"-50"98"0,50-123 16,-25 49-1,0 0 16,0 75-15,-25 49 0,25 25-1,25-24 1,74-76 0,25-48-1,-25-51 1,-24-24-1,-75 0 1,0 24 0,-25 50-1,0 75 1,0 49 0,1 25-1,48-74-15,1 0 31,50-50-15,24-50 0,-49-25-1,-26-24 1,1 0 0,0 0-1,0 74 1</inkml:trace>
  <inkml:trace contextRef="#ctx0" brushRef="#br0" timeOffset="15733.16">27288 2630 0,'0'0'16,"24"0"-16,1 0 31,-50 24-16,25 26 1,-24 0 0,-1 49-1,25 0 1,0-74-16</inkml:trace>
  <inkml:trace contextRef="#ctx0" brushRef="#br0" timeOffset="15859">27337 2481 0,'0'0'0,"0"-50"0,0 25 16</inkml:trace>
  <inkml:trace contextRef="#ctx0" brushRef="#br0" timeOffset="16116.36">27858 2307 0,'25'-25'31,"-25"50"-15,-25 0-1,-24 99 1,24 0 0,0 25-1,0 0 1,0-100 0</inkml:trace>
  <inkml:trace contextRef="#ctx0" brushRef="#br0" timeOffset="16651.2">27709 2778 0,'0'0'0,"0"-74"15,0 24 1,50 1 0,49-1-1,25-24 1,0 24-1,-99 50 1,0 0 0,-50 75-1,-25 73 1,26 1 0,48-74-1,26-51 1,49-48 15,1-51-15,-26-49-1,-49 50 1,0 49 0,-25 50-1,0 49 1,24 25-1,51-24 1,24-50 0,0-25-1,-24-50 1,-51-49 15,-48 24-15,24 26-16</inkml:trace>
  <inkml:trace contextRef="#ctx0" brushRef="#br0" timeOffset="17083.32">30165 2530 0,'0'0'0,"0"-24"15,0-1 17,-25 74-17,25 1-15,-24 0 16,-1 74-1,-25-25 1,25 0 0,25-74-1</inkml:trace>
  <inkml:trace contextRef="#ctx0" brushRef="#br0" timeOffset="17248.37">30264 2456 0,'0'0'0,"25"-50"15,-25 26 1</inkml:trace>
  <inkml:trace contextRef="#ctx0" brushRef="#br0" timeOffset="17801.25">30463 2654 0,'0'0'0,"0"25"0,-25 74 32,25-74-32,25-25 62,25-74-46,24-1-1,-24 26 1,-50 98 15,0 1-15,0 49-1,74 0 1,-24-99 0,-1 0-16,75 0 15,-49-74 1,-1-25 0,1-100-1,-26-49 16,-24 50-15,0 99 0,-75 148 15,-49 75-15,25 50-1,49-75-15,0 50 16,0 0-1,25-100 1</inkml:trace>
  <inkml:trace contextRef="#ctx0" brushRef="#br0" timeOffset="17970.31">31058 2630 0,'0'-25'0,"0"50"0,-24-50 16,24 0 0,24 25-1,1 0 1,25-25-16</inkml:trace>
  <inkml:trace contextRef="#ctx0" brushRef="#br0" timeOffset="18450.4">31406 2729 0,'24'-25'31,"1"0"-31,0 0 16,-25-24-16,25 49 16,-25-25-1,0 50 17,-25 74-17,0-25 1,50-24-1,0-25 1,49-25 0,1-50-1,49 1 1,25-26 0,-75 75-16,0 0 31,-49 25-16,0 74 1,-50-24 0,25-1-1</inkml:trace>
  <inkml:trace contextRef="#ctx0" brushRef="#br0" timeOffset="18768.47">32249 2555 0,'0'0'16,"0"25"15,-25 0-31,25 24 16,-25 1-16,25 24 15,25-24 16,0-50-31,0 0 32,0-25-17,24-49 1,1-25 0,-25 49-1,0 50 1</inkml:trace>
  <inkml:trace contextRef="#ctx0" brushRef="#br0" timeOffset="19333.88">32596 2704 0,'0'0'0,"25"0"16,-25-25-16,0-24 16,-49 49-1,-1-25 1,25 74 15,0 51-15,50-51-1,50-24 1,-1-25 0,-49 0-16,49-50 15,-24-24 1,-25 0-1,-25 49 1,24 0 0,-24 124-1,25 0 1,25 1 0,24-26-1,1-74 16,-26-25-15,-49-74 0,25 25-16,25-125 15,-1-24 1,26 99 0,-75 99-1,0 75 1,-50 99-1,-24 99 1,-1 24 0,26-123-16</inkml:trace>
  <inkml:trace contextRef="#ctx0" brushRef="#br0" timeOffset="20483.55">1216 4837 0,'24'0'0,"1"0"16,0 0-16,25 25 16,49-74-1,25-1 1,0 0-1,-75 1 1,-49-26 0,0 26-1,-49 49 1,24 0-16,-49 25 16,-1 49-1,1 75 1,24 0 15,75-25-15,49-50-1,75-49 1,-50-25-16</inkml:trace>
  <inkml:trace contextRef="#ctx0" brushRef="#br0" timeOffset="20766.32">2183 4713 0,'0'-24'16,"0"48"-16,25-73 0,-25 24 15,-25 0 1,-25 75 0,26 24-1,24 1 16,49 24-15,1-50 0,-25-24-1,-50 0 1,-25 0 0,-24-25-16,-1 25 15,26 0-15,24-25 16</inkml:trace>
  <inkml:trace contextRef="#ctx0" brushRef="#br0" timeOffset="21001.32">2605 4565 0,'0'0'0,"25"-25"15,-25 0-15,-25 50 47,25 24-31,0 26-16,-25 74 15,0-1 1,25-23 0,0-101-16</inkml:trace>
  <inkml:trace contextRef="#ctx0" brushRef="#br0" timeOffset="21267.71">2456 4986 0,'0'-49'0,"0"98"0,0-123 16,0 49-16,50 0 16,24-24-1,50 24 1,-25 0 15,-74 25-15,0 25-1,-50 0 1,25 49 0,25 0-1,0-24 1</inkml:trace>
  <inkml:trace contextRef="#ctx0" brushRef="#br0" timeOffset="21766.68">2952 4837 0,'25'-24'0,"-50"48"0,50-98 16,0 49-16,-25 0 15,24 1 16,1 73-15,0 26 0,-50 24-1,25-50 1,0-24 0,50-74 15,-25-1-31,74-24 15,-25 24 1,-49 25 0,0 100-1,0 24 1,-50-25 0,25-49-1,25-25 16,24-50-15,26 1 0,-1-26-1,-24 100 17,-1 25-17,1-25-15,24-1 16</inkml:trace>
  <inkml:trace contextRef="#ctx0" brushRef="#br0" timeOffset="22333.29">4118 4813 0,'0'-25'0,"0"50"0,-50-100 16,1 75 0,24 0-1,-50 50 1,51 74-1,48-75 1,-24-24-16,75-25 16,-1-25-1,-24-24 1,-25-26 0,0 26-1,-25 24 1,24 25-1,1 50 1,50 24 0,24-24-1,74-50 1,-24 0 15,-49-50-15,-76 25-16,1-124 15,-25-24 1,0 49 0,-25 74-1,25 100 17,-24 74-17,-1 0 1,50 49-1,-1-49 1,1-24 0,-25-51-1</inkml:trace>
  <inkml:trace contextRef="#ctx0" brushRef="#br0" timeOffset="22500.16">4788 4837 0,'0'0'0,"-50"0"0,50-24 16,-25-26-1,25 25 1,50 25 0,99-25-1</inkml:trace>
  <inkml:trace contextRef="#ctx0" brushRef="#br0" timeOffset="22866.23">5706 4862 0,'-25'0'31,"25"25"-15,49-25-1,26-25 1,24 0 0,-25-24-1,-49-1 1,-74 1 0,-51 49-1,1 49 1,0 50-1,49-24-15,26 49 16,24 0 0,49-74-1,50-26 1,-49-24 0</inkml:trace>
  <inkml:trace contextRef="#ctx0" brushRef="#br0" timeOffset="24050.16">8261 4862 0,'0'0'0,"0"-25"0,25 1 16,-25-1-1,0 50 1,0 24 0,-25 75-1,-25 25 1,25-25-1,25-49 1</inkml:trace>
  <inkml:trace contextRef="#ctx0" brushRef="#br0" timeOffset="24216.32">8335 4689 0,'0'0'0,"0"-25"0</inkml:trace>
  <inkml:trace contextRef="#ctx0" brushRef="#br0" timeOffset="24466.18">8608 4763 0,'0'0'16,"-50"50"-16,26-26 0,-1 26 15,0 49 1,75-49 0,24 0-1,-24-26-15,-26 1 31,-24 0-15,-74 25 0,-50-1-1,74-49-15</inkml:trace>
  <inkml:trace contextRef="#ctx0" brushRef="#br0" timeOffset="25483.29">11114 4738 0,'0'-25'16,"0"50"-16,0-74 0,-25 49 15,0 0 1,-50 0 0,-49 49-1,25 26 1,25 24 0,123 0-1,1-74-15,148 0 16,51-25-1,-51-25 1,-24-74 0,-150 24-1,-73 50 1,-125 25 0,1 25 15,98 50-16,100-26 1,99-49 0,-25 0-16,50-49 15,-75 24 1,-24 0-16,-25-25 16,-25 26-1,25 24 1,-1 74-1,26 25 1,74-24 0,-25-50-1,1-25 1,-26-50 0,-49-25-1,24-98 16,51-125-15,-76 149 0,1 100-1,-50 98 1,-49 125 0,24 49-1,50-49 1,75-75-1,49-99 1,25-25 0,-50-99-1,-49-49 1,-50-26 0,24 25-1,-48 199 16,-51 75-15,26 73 0,24 26-1,50-51 1,74-73 0</inkml:trace>
  <inkml:trace contextRef="#ctx0" brushRef="#br0" timeOffset="26117.26">13321 5011 0,'0'0'0,"25"-25"0,0 25 16,-25-25-16,25 1 15,24-51 1,-24 1 0,0 24-1,-99 100 32,24 24-31,75 1-1,74-1 1,99-49 0,51-25-1,-26-50 1,-124 25-16,50-49 15,-50 24 1,-99 26 0,-74 24-1,-26 49 1,76 1 0,24 49 15,74-24-16,50-51 1,25-24 0,-75 0-16,1-49 15,-75-75 1,-25-100 0,50-48-1,0-1 1,-1 99-1,-24 124 1,-49 75 0,-26 124-1,26 49 1,24 26 0</inkml:trace>
  <inkml:trace contextRef="#ctx0" brushRef="#br0" timeOffset="27401.93">17787 4490 0,'0'0'16,"24"-25"-16,-48 50 31,-1 0-15,0 49-16,-25 26 16,26-1-16,-51 149 31,50-50-16</inkml:trace>
  <inkml:trace contextRef="#ctx0" brushRef="#br0" timeOffset="28117.41">17414 5036 0,'0'0'0,"25"-25"0,-25 0 16,25 0-16,0 1 16,25-1-16,49-50 15,50 1 1,-25 0 0,-75-26-1,-24 76 16,0 24-15,-75 99 0,1 74-1,-26 26 1,26-25 0,49-50-1,0-100 1,24-24-1,26-74 1,49-50 0,0 0-1,-24 99 1,-75 25 0,0 99-1,0 25 16,0-24-15,50-76 0,49-48-1,25-51 1,-50-98 0,-49 48-1,-50 76 1,0 49-1,-24 124 1,24 25 0,25-25-1,99-50 1,50-24 0</inkml:trace>
  <inkml:trace contextRef="#ctx0" brushRef="#br0" timeOffset="29184.42">21433 4713 0,'0'0'0,"0"-24"31,0-1-31,-25 25 15,-24 0 1,-100 74 0,0 50-1,50 25 1,74-25 0,99-49-1,150-75 1,-100 0-1,-25-25 1,0 0-16</inkml:trace>
  <inkml:trace contextRef="#ctx0" brushRef="#br0" timeOffset="29500.73">21830 4862 0,'0'0'16,"-25"0"15,1 0-31,-51 50 16,50 49-1,0-24 1,75-1 0,25-49-16,49 0 15,0-25 16,-50-50-15,-74 0 0,-25-49-1,-74 25 1,49-1 0,26 50-16</inkml:trace>
  <inkml:trace contextRef="#ctx0" brushRef="#br0" timeOffset="29834.3">22277 4813 0,'0'0'16,"0"49"-16,24-24 0,1 49 15,-50 26 16,25-26-15,-24-49 0,48-25-1,-24-50 1,25-49 0,25 49-16,-1-24 15,1 49 1,-25 25-1,0 75 1,-25 24 0,0-49-1</inkml:trace>
  <inkml:trace contextRef="#ctx0" brushRef="#br0" timeOffset="30451.17">22996 4565 0,'0'0'0,"25"-75"15,-50 50 1,0 50 0,-24 50-1,24 98 1,0 75-1,0-24 1,25-51 0,25-74-1,0-49 1,24-50 0,-24-25-1,0-24 1,0-26-1,-25 1-15,0-100 16,-25 25 0,0 100-1,0 24 1,50 0 15,74 0-15,26 25-1,-26-25 1,-74 25 0,-1 0-1,-24 25 1,0 0 0,0 25-1,0 24 1,25 1-1,-25-1 1,0-49 0</inkml:trace>
  <inkml:trace contextRef="#ctx0" brushRef="#br0" timeOffset="31018.17">23914 4738 0,'-50'25'31,"25"0"-31,1 0 16,-26-1-16,25 1 15,25 25-15,-25 24 16,50 1-1,25-50 1,-1-25 0,26-50-1,-50-25 1,0-49 0,24-74 15,-24-25-16,-25 74 1,25 124 0,-75 25-1,1 124 1,-76 149 0,101-75-1,48-98 1</inkml:trace>
  <inkml:trace contextRef="#ctx0" brushRef="#br0" timeOffset="31950.47">24261 4912 0,'0'0'0,"0"-25"16,25 0-16,0-24 31,24-26-16,-24 1 1,-124 148 15,74-24-15,0 49 0,25-25-1,50-24 1,0-50-1,24-25 1,-49 0 0,24-49-1,26 0 1,-25 74 0,-26 0-16,1 49 15,0 26 16,0-26-15,-25-24 0,0 0-1,25-50 1,24-25 0,50-24-1,-24 0 1,-50 74-1,-1 24 1,1 51 0,0-26-1,49-49 1,1 0 0,-1-24 15,-24-51-16,-50 1 1,25 49 0,-50 75 15,0 49-15,25-25-1,25-24-15,74-25 16,75-25-1,-25-25 1,-25-74 0,-75-25-1,-49 49 1,-49 50 0,-26 75-1,26 49 16,49 25-15,99-24 0,-25-51-16</inkml:trace>
  <inkml:trace contextRef="#ctx0" brushRef="#br0" timeOffset="32410.36">22971 4019 0,'25'0'31,"-25"25"-15,0-1 15</inkml:trace>
  <inkml:trace contextRef="#ctx0" brushRef="#br0" timeOffset="36051.08">27957 4788 0,'25'0'0,"-50"0"0,50-25 15,-25 0-15,25-24 16,-50-1 0,0 50 15,-49 0-16,-50 74 1,50-24-16,-50 99 16,49 0-1,75-50 1,75-25 0,123-74-1,0 25 1,-24-25-1,-124-25-15</inkml:trace>
  <inkml:trace contextRef="#ctx0" brushRef="#br0" timeOffset="36434.53">28404 4937 0,'25'-25'0,"-25"0"32,-25 25-17,-25 25 1,1 49 0,-1 26-1,25-26 1,25 0-1,50-24 1,24-50 0,1-25-1,-26-24 1,-49-1-16,25-49 16,-25 24 15,-49 26-16,24 24 1</inkml:trace>
  <inkml:trace contextRef="#ctx0" brushRef="#br0" timeOffset="37601.37">28751 5011 0,'-25'0'63,"50"0"578,0 0-626,0 0-15,0 0 16,-1 0-16,1 0 15,0-25-15,25 25 16,-25 0 0,-1 0 15</inkml:trace>
  <inkml:trace contextRef="#ctx0" brushRef="#br0" timeOffset="38051.17">29347 4887 0,'49'0'16,"-24"25"-16,25-25 16,-26 0-16,-24-25 15,50 25 1,-25 0 0,0-25 15,-25 0-16,-25 1 1,-25 24-16,-49 0 16,0 49-1,24 26 1,51 24 0,24 0-1,99-49 1,50-25-1,-25-25 1</inkml:trace>
  <inkml:trace contextRef="#ctx0" brushRef="#br0" timeOffset="38570.08">29992 4565 0,'0'-25'16,"0"50"-16,-25-50 16,25 0-1,0 75 1,0 49-1,-25 50 1,-25 49 0,26-99-16,-1 125 15,25-51 1,49-49 0,1-49-1,49-50 16,0-25-15,-49-25 0,-25-50-1,-50-74 1,-49-24 0,-1 24-1,1 0 1,74 99-1,0 26 1,49-1 0</inkml:trace>
  <inkml:trace contextRef="#ctx0" brushRef="#br0" timeOffset="39084.08">30364 4589 0,'0'0'15,"0"-24"-15,0 48 47,0 26-47,0 99 16,-25 49-1,25 1 1,0-1 0,0-49-1,50-50 1,-26-49 0,26-25 15,24-50-16,-49 0-15,0-49 16,-50-75 0,-49-25-1,-50 25 1,49 75 0,50 49-1,1 0 1,123 25 15,25 25-15,0-50-1</inkml:trace>
  <inkml:trace contextRef="#ctx0" brushRef="#br0" timeOffset="39285.1">30810 4912 0,'0'0'0,"0"-25"15,25 0 1,-25 50 31,-25 0-47,25 24 16,25 51-1,-25-1 1,25-49-16</inkml:trace>
  <inkml:trace contextRef="#ctx0" brushRef="#br0" timeOffset="39703.25">31331 4813 0,'0'0'0,"-49"0"16,24 0-16,-50-25 16,26 74-1,24 1 1,0 49 0,50-24 15,25-1-16,-1-49 1,1 0 0,-25-25-16</inkml:trace>
  <inkml:trace contextRef="#ctx0" brushRef="#br0" timeOffset="39905.73">31480 4887 0,'0'-25'16,"25"25"0,-25 25-1,0 0 1,0 24-16,25 51 16,-1-26 15,1-24-16,0-25-15</inkml:trace>
  <inkml:trace contextRef="#ctx0" brushRef="#br0" timeOffset="40104.76">31728 4565 0,'0'0'0,"-25"0"31,25-25-15</inkml:trace>
  <inkml:trace contextRef="#ctx0" brushRef="#br0" timeOffset="41018.18">31803 4961 0,'24'0'15,"1"0"1,0-24-16,49-51 31,-49 50-31,-25-24 16,25 49-16,-75 25 47,-24 74-32,49-25 1,25 1 0,25-26-1,74-49 1,0 0 0,1-24-1,-26-26 1,-24-25-1,-26 75 1,-24-24 0,25 73-1,-25-24 1,0 0 0,75-50-1,-26 0 16,1-24-15,0-1 0,-50 25-1,24 25 1,-24 25 0,0 49-1,0-49-15,25 50 16,74-50-1,1-25 1,-26 0 0,-49-50-1,-25-74 1,-25-25 0,0-25 15,25 75-16,0 74 1,0 25 15,-25 50-31,1 74 16,24 50 0,0-1-1,49-24 1</inkml:trace>
  <inkml:trace contextRef="#ctx0" brushRef="#br0" timeOffset="41208.24">32745 5036 0,'0'0'0,"0"-25"16,-25 0-1,-24 0 1,49 50 15,25-25-31</inkml:trace>
  <inkml:trace contextRef="#ctx0" brushRef="#br0" timeOffset="45518.2">2133 7393 0,'0'-25'16,"-24"25"31,-1 0-32,-25 49 1,25-24-1,-24 25-15,24 24 16,0-24 0,25 74-1,50-25-15,49-49 16,0-25 0,-49-25 15,-25-25-16,-1-25 1,-48-49 0,-26 0-1,0 49 1,1 0 0,24 26-1</inkml:trace>
  <inkml:trace contextRef="#ctx0" brushRef="#br0" timeOffset="45868.2">2406 7467 0,'25'-25'15,"25"50"-15,-25-25 16,-25 25 0,0 24-1,24 51 1,1-26 0,-25-24-1,0-25-15,0-50 31,50-50-15,24-49 0,1 0-1,24 25 1,-74 74 0</inkml:trace>
  <inkml:trace contextRef="#ctx0" brushRef="#br0" timeOffset="47152.48">5805 7219 0,'0'-25'16,"0"50"-16,0-75 0,0 26 31,-25 24-15,-25 24-1,-24 1 1,-50 99-1,50 25 1,49 0 0,50-25-1,99-74 1,99-26 0,0-48-1,-74-1 1,-99-25-16,-1-24 15,-49-26 1,0 1 15,-25 50-15,25 24 0,-24 74 15,-1 26-16,50 24 1,-25-74-16,24 24 16,1-24-1,25-25 1,-25 0 0,-1-99-1,-24 0 1,-24 0-1,24 24 1,0 50 0,24 1-1,51 24 1,49-25 15,-25 25-15,-49 49-1,-26 26 1,-24-26-16,-24 51 16,-1-51-1,25-24 17,49-99-17,51-50 1,-1 24-1,-74 51-15,0 24 16,-1 25 0,1 25-1,0 24-15,0 75 16,24 0 0,-24-49 15,0-50-31,49-25 15</inkml:trace>
  <inkml:trace contextRef="#ctx0" brushRef="#br0" timeOffset="47753.23">7541 6921 0,'0'0'15,"25"-25"-15,-50 25 31,25 25-31,-24 25 16,-1 124 0,25-50-1,-25 99 1,0 0 0,50-74-1,25-75 1,24-24-1,0-50 1,-24-74 0,-50-50-1,-50-50 1,-24 25 0,0 50-1,74 49 1,49 1-1,50 24 1,1-25 15,-26 25-15,-24 1 0,-50-1-1,24 25 1,-24 49-1,25 75 1,0-24 0,0-51-1,-25 26 1,25-51 0</inkml:trace>
  <inkml:trace contextRef="#ctx0" brushRef="#br0" timeOffset="47870.35">7963 7070 0,'0'0'0,"0"-25"0,-25 25 16,25-25-16,-25 1 16</inkml:trace>
  <inkml:trace contextRef="#ctx0" brushRef="#br0" timeOffset="48335.8">8335 7120 0,'-25'0'31,"25"25"-31,-24-25 16,-1 24-16,0-24 15,-25 75 1,25-1 0,25-49-1,0 25 1,50-1 0,25-49-1,-1 0 1,0-49-1,-24-51 1,-50-48 0,0-51-1,0 25 1,-25 50 0,0 100-1,1 48 1,-1 100-1,0 25 1,75 25 0,-26-124-16</inkml:trace>
  <inkml:trace contextRef="#ctx0" brushRef="#br0" timeOffset="49302.42">8782 7244 0,'24'0'31,"1"0"-15,0-75-1,0 1 1,0 24 0,0 25-1,-50 50 1,0 25-1,0 0-15,0 74 16,25 0 0,25-25-1,0-74 1,0-25 0,24-50 15,26-24-16,-1-50 1,1 74 0,-51 50-1,1 25 1,0 49 0,-25-24-16,25 24 15,-25-49 1,49-25-1,1-25 1,0-49 0,24-50-1,-24 25 1,-50 74 0,24 25 15,-24 74-16,0 25 1,50-49 0,-25-25-16,49-25 15,26 0 1,-26-50 0,-74-24-1,0-25 1,0 74-1,-50 99 17,50 50-17,50-49 1,-25-51 0,49 1-16,125-25 31,-75-25-16,-75-49 1,-49-25 0,0 0-1,-49 99 1,-1 49 0,0 50-1,50 25 1,25-24-1,50-1 1</inkml:trace>
  <inkml:trace contextRef="#ctx0" brushRef="#br0" timeOffset="49935.67">13048 6896 0,'0'0'0,"0"25"47,0 0-47,0 0 16,-24 49-16,-1 100 15,0 49 1,0-24 0,75-50 15,24-75-16,50-49 1,-74 0-16,0-50 0</inkml:trace>
  <inkml:trace contextRef="#ctx0" brushRef="#br0" timeOffset="50269.37">13495 7591 0,'0'0'16,"50"-25"31,-26 0-32,1 1-15,50-51 16,-51 1 0,-24 49-1,0 0 1,-49 50-1,-26 74 1,26 50 0,49-25-1,49-25 1,75-49 0,0-50-1,-74 0-15</inkml:trace>
  <inkml:trace contextRef="#ctx0" brushRef="#br0" timeOffset="50536.21">14090 7393 0,'0'0'16,"25"74"15,0-24-15,-25-1-16,0 1 15,0 24 1,0-49 0,0 0-1,50 0 1,-26-100 0,1 1-16,74-75 15,-24 50 1,-26 74-1</inkml:trace>
  <inkml:trace contextRef="#ctx0" brushRef="#br0" timeOffset="51136.24">14711 7665 0,'0'0'15,"24"0"-15,26 0 16,24-49-1,-24-50 1,-50-1 0,25 51-1,-50 98 1,0 100 0,50-25-1,74-49 1,50-50-1,0-25 1,25-50 0,-75-25-1,-25-49 17,-49 0-17,0 75-15,0-1 16,-25 1-16,0-1 15,0-49 1,0 24-16,-25-24 16,0 0-1,-25 49 1,50 25 0,-24 50-1,-1 0 1,0 74-1,50 75 1,24 74 0,26 0-1,24-49 1,-25-51 15,-49-98-31</inkml:trace>
  <inkml:trace contextRef="#ctx0" brushRef="#br0" timeOffset="51869.17">16869 7889 0,'25'0'31,"-25"25"-16,0-1 1,0 1-16,-25 0 16,25 25-16,-50 49 15,1-25 1,24-24 0</inkml:trace>
  <inkml:trace contextRef="#ctx0" brushRef="#br0" timeOffset="52668.32">18580 7318 0,'0'0'0,"-24"-49"0,-1-1 16,-50 50-1,-49 0 1,0 74 0,50 75-1,49 0 1,50-25-1,25-99-15,74-25 16,0-50 0,-50-24-1,-24-25 1,-26 74 0,-24 74 30,0 51-46</inkml:trace>
  <inkml:trace contextRef="#ctx0" brushRef="#br0" timeOffset="53001.15">18977 7368 0,'0'0'0,"50"-25"31,-50 50-31,0 24 16,-50 75-1,26-49 1,24-50 0,24-25-1,100-100 16,0-24-15,0 50 0,-74 49-16,-25 75 31,0 49-15,49-25-1</inkml:trace>
  <inkml:trace contextRef="#ctx0" brushRef="#br0" timeOffset="53335.65">19945 7517 0,'0'0'0,"49"-124"16,-49 24-1,-49 51 1,-26 98 15,-24 51-15,74-26-16,1 75 15,73-75 1,75-49 0,0-50-1,-25-49 1,-24-100 0,-26-74-1,1-25 1,-25 100-1,0 123 1,-25 75 0,0 24-16,0 26 15</inkml:trace>
  <inkml:trace contextRef="#ctx0" brushRef="#br0" timeOffset="53785.72">22897 7169 0,'0'0'0,"-25"-24"31,0 24-31,-24 0 0,24 24 15,-50 1-15,-49 74 16,-25 50 0,25 0-1,0-75 1,25-49 15,25-50-15,74-49-1,25-75 1,49 25 0,-24 50-1,-26 49 1,51 75 0,24 74-1,0 0 1,-74-50-1</inkml:trace>
  <inkml:trace contextRef="#ctx0" brushRef="#br0" timeOffset="54218.14">24460 7070 0,'0'0'16,"24"0"-16,-24-25 16,0 50 15,0 25-16,-24 49 1,-1 25 0,0 0-1,50-25 1</inkml:trace>
  <inkml:trace contextRef="#ctx0" brushRef="#br0" timeOffset="54376.16">24534 6996 0,'0'0'0,"25"-25"0,-50 0 32,25 0-17</inkml:trace>
  <inkml:trace contextRef="#ctx0" brushRef="#br0" timeOffset="54587.32">25080 7045 0,'0'0'0,"0"50"0,-25-25 16,0 24-16,0-24 15,-24 149 1,98-75-1,51-25 1,-26-24 0,0-50-1</inkml:trace>
  <inkml:trace contextRef="#ctx0" brushRef="#br0" timeOffset="54886.03">27213 6971 0,'0'-25'0,"0"50"0,25-50 16,-50 50 0,25 24-16,-49 76 15,24 48 17,25-74-32,0-24 15,-25-1-15</inkml:trace>
  <inkml:trace contextRef="#ctx0" brushRef="#br0" timeOffset="55502.68">26990 7417 0,'0'-24'16,"0"48"-16,25-98 0,-25 24 15,25 1-15,-1 24 16,26 0-16,124-74 15,24 49 1,-24 1 0,-125 49-1,-24 0 17,-74 124-17,24-25 1,25 25-1,0-74 1,0-26 0,49 1-1,1-74 1,49-51 0,25 1-1,-25 25 1,-99 49-1,25 25 1,-25 124 0,25-25-1,99-24 1,25-75 15,-50-25-15,-49-50-1,-50-73 1,0 73 0,0 50-1,-25 25 1,0 25-16,0 74 16,-24-49-1</inkml:trace>
  <inkml:trace contextRef="#ctx0" brushRef="#br0" timeOffset="56186.16">25303 7591 0,'-25'25'31,"25"0"-15,0-1-1,0 1 1,0 0-16,25 50 16,-25-26-1,0-24 1,-50 0-1,-49 0 1,25-25-16</inkml:trace>
  <inkml:trace contextRef="#ctx0" brushRef="#br0" timeOffset="59536.16">1985 10047 0,'0'-25'15,"0"50"-15,0-75 0,0 26 31,0 48 1,-25 26-32,25 24 15,-25 26-15,0 98 16,-24 25 0,49-24-1,-25-125 1,25-49-1</inkml:trace>
  <inkml:trace contextRef="#ctx0" brushRef="#br0" timeOffset="59786.26">1910 9997 0,'0'0'16,"25"-99"-16,0 50 15,0-51 1,-1 75-16,1 1 16,0 24-16,25 0 15,24 74 1,-49 75 0,-25 25-1,-50-26 1,-24-24-1</inkml:trace>
  <inkml:trace contextRef="#ctx0" brushRef="#br0" timeOffset="60120.31">2605 10097 0,'25'-25'0,"-50"50"0,50-25 32,-25 24-17,0 51 1,0-1 0,0-49-1,0 0 1,0-50-1,74-25 1,0-74 0,1 25-1,-1 25 1,-49 74 0</inkml:trace>
  <inkml:trace contextRef="#ctx0" brushRef="#br0" timeOffset="60419.39">3101 10146 0,'-25'25'32,"0"0"-17,0 0-15,25 24 16,0 26-1,50-26 1,49-49 0,-49 0-16,49-74 15,-74-1 1,-25 1 15,-50-25-15,26 49-1,-1 25-15</inkml:trace>
  <inkml:trace contextRef="#ctx0" brushRef="#br0" timeOffset="60754.26">3671 9600 0,'0'0'0,"25"-24"0,-50 48 47,1 26-47,24 0 0,-25 99 16,25-1-1,25-48 17,49-51-17,0-24 1,-49-25-1,-25 50 1,-25-1 0,-74 26-1,50-26-15,-51-24 16,76-25 0,24-25-1</inkml:trace>
  <inkml:trace contextRef="#ctx0" brushRef="#br0" timeOffset="60936.37">4242 10196 0,'0'0'0,"25"25"15,0-25 1,-25 24-1,0 1 1,-25-25-16</inkml:trace>
  <inkml:trace contextRef="#ctx0" brushRef="#br0" timeOffset="61419.08">6946 9799 0,'0'0'0,"0"-25"0,0-25 31,0 26-15,0 73-16,-25 100 31,0 74-15,1 1-1,24-75-15</inkml:trace>
  <inkml:trace contextRef="#ctx0" brushRef="#br0" timeOffset="61936.11">6772 10270 0,'0'0'16,"0"-49"-16,-25-1 0,25 0 15,25 26 1,75-51 0,73 26-1,26-26 1,-100-24 15,-74 49-15,-1 50-1,-24 50 1,-24 99 0,-1 0-1,0-75-15,0 50 16,25-74 0,75-100 15,-1-49-16,1 24 1,-26 51 0,-24 48-1,0 76 1,-25-1 15,74-25-15,75-49-1,-75-25-15,100-50 16,-50-24 0</inkml:trace>
  <inkml:trace contextRef="#ctx0" brushRef="#br0" timeOffset="62453.24">8261 10171 0,'0'-50'16,"0"26"-16,-50-1 16,0 25-16,1 49 15,198 1-15,-373-25 16,200 24-1,48-24 1,76-50 0,24-24-1,0-1 1,-99 25 0,24 1-1,-24 24 1,49 74-1,1 25 1,49-24 0,124-26-1,-174-49 1,50 0 0,-24-49-1,-26-75 1,-24-75-1,-26-49 1,26 0 0,-50 223-1,-50 75 1,1 74 15,24 74-15,25-24-1,25 0 1,24-50 0,-24-100-16</inkml:trace>
  <inkml:trace contextRef="#ctx0" brushRef="#br0" timeOffset="62652.86">9179 9849 0,'0'0'0,"0"-25"0,-25 0 31,25 0-15,49 25-1,75-25 1,-49 25-16</inkml:trace>
  <inkml:trace contextRef="#ctx0" brushRef="#br0" timeOffset="63703.94">11932 9576 0,'0'0'0,"25"0"0,-25-25 16,0 0-16,0 50 31,-25 124-16,0 49 1,-24 25 0,-1-74-1,50-74-15</inkml:trace>
  <inkml:trace contextRef="#ctx0" brushRef="#br0" timeOffset="64386.24">11684 10097 0,'0'0'0,"0"-25"31,25 25-31,49-25 16,75 0 15,-25-74-16,-49 49-15,24-74 16,-25 50 0,-74 49-1,25 50 1,-50 99 0,-24 50-1,24 24 1,-25-74-1,50-74 1,0-26 0,50-48-1,99-150 17,-50 50-17,-49 99 1,-50 50-1,0 49 1,0 50 0,74-74-1,75-50 1,49-50 0,-74-49-1,-49-50 1,-75 25-1,-50 75 1,25 74-16,-99 74 16,50 74-1,49-24 17,124-25-17,124-49-15</inkml:trace>
  <inkml:trace contextRef="#ctx0" brushRef="#br0" timeOffset="64920.01">15132 9997 0,'0'0'0,"0"25"62,-49 25-62,49 24 16,-25 1-16,25-1 16,-25 25-1,-25 100 1,26-26-1,-1-98 1,0-75 0,25-25-1,0-25-15,0-98 16,25-76 0,49-49-1,1 50 1,-1 74-1,-49 75 1,0 99 15,-25 124-15,-25 74 0,-50-25 15,26-49-16,49-124-15</inkml:trace>
  <inkml:trace contextRef="#ctx0" brushRef="#br0" timeOffset="65253.2">15752 9973 0,'0'0'15,"25"-50"-15,-25-24 16,-99 49-1,-25 50 1,25 74 0,74 25-1,50-25 17,0-74-32,74 0 15,-25-25 1,1-50-1,-26-24 1,-49 49 0,0 50-1,0 24 1,0 50 0,0-74-16</inkml:trace>
  <inkml:trace contextRef="#ctx0" brushRef="#br0" timeOffset="65536.02">16100 9973 0,'0'0'0,"74"-25"31,-74 50-31,25-1 16,-50 76-1,0-26 1,1-24 0,24-26-1,0-48 1,74-26 0,0-74-1,26 0 1,-51 74-16,26 26 15</inkml:trace>
  <inkml:trace contextRef="#ctx0" brushRef="#br0" timeOffset="65870.03">16794 10097 0,'0'0'15,"25"0"-15,-25-25 16,0-25-1,-74 1 1,-26 49 0,26 49-1,49 1-15,0 24 16,75-24 0,49-50-1,1-25 1,-26-25-1,-49 50 17,0 50-17,-25 24 1,0-49 0</inkml:trace>
  <inkml:trace contextRef="#ctx0" brushRef="#br0" timeOffset="66737.12">17142 10121 0,'0'0'15,"24"-24"-15,1-1 16,0 25 0,-25 49-1,-25 26 1,0-26-1,1-24 1,48-50 15,26 1-15,-25-1 0,24-25-16,26 1 15,-50 73 16,-50 51-15,0-1 0,25-49-1,25-25 1,24-25 0,26-24-1,-1-26 1,-24 75-1,-25 0 1,0 25-16,-1 25 16,51-1 15,-1-49-15,1-25-1,-26-24 1,-24-50-1,0 24 1,-25 50 0,-25 100 15,0 24-15,25 0-1,124-49 1,25-50-1,-25-75 1,-49-49 0,24-124-1,-25-25 17,-49 100-17,0 148 1,-174 199 15,124-75-31,0 25 16,-24 99-1,49-24 1,0-150-16,0 26 16</inkml:trace>
  <inkml:trace contextRef="#ctx0" brushRef="#br0" timeOffset="66905.08">18382 9973 0,'0'0'0,"0"-25"0,-25 25 16,25-25 0,0 0-1,75 0 1,73 1-1,-73 24-15</inkml:trace>
  <inkml:trace contextRef="#ctx0" brushRef="#br0" timeOffset="67453.77">18928 10047 0,'49'0'31,"-24"0"-31,25-25 0,-25 0 16,24-24 0,-24-1-1,0 50 17,-50 0-32,-49 75 15,-1 24 1,50-25-1,50 1 1,25-75 0,49 0-1,0-50 1,-24-24 0,-1 24-1,-24 50 1,-26 50-1,1 24 1,-25-24 0,50-1-1,24-49 17,1 0-17,24-49 1,-25-51-1,26 1 1,-51 50 0,-49 24-1</inkml:trace>
  <inkml:trace contextRef="#ctx0" brushRef="#br0" timeOffset="69003.05">22326 9650 0,'25'0'15,"-25"-25"1,25 25 0,-25-25 46,0 50-62,-25 0 16,25 25-1,0-26-15,-25 51 16,0 49 0,1 0-1,24 25 17,0-25-17,24-25 1,1-24-1,50-51 1,-1 1 0,25-50-1,-49 25-15,24-49 16,1-75 0,-26-25-1,1-50 1,-25 1-1,-25 24 1,-25 50 15,-25 50-15,26 49-16,-51 25 16,26 0-16,-51 25 15,1 74 1,74 25-1,25 0 1,75-49 0,74-26-1,24-24 1,-24-25 0,-50-25-1</inkml:trace>
  <inkml:trace contextRef="#ctx0" brushRef="#br0" timeOffset="70719.89">24733 9948 0,'0'25'32,"-25"-1"-32,-25 100 31,25 0-16,50-24 1,99-100 0,0-25-1,0-50 1,-49-49 0,-75 100-16,24-51 15,-24 125 16,25 49-15,0 0 0,25-74-1,24-25 1,1-50 15,-26-49-15,-24 50-16,0-26 15,0-74 1,-25 75 0</inkml:trace>
  <inkml:trace contextRef="#ctx0" brushRef="#br0" timeOffset="70920.97">25774 9849 0,'0'0'0,"25"0"15,-25 24 1,-25 26 0,25 24-1,-24-24-15,24 74 16,0-25-1,0-74-15</inkml:trace>
  <inkml:trace contextRef="#ctx0" brushRef="#br0" timeOffset="71070.34">25874 9600 0,'0'0'15,"-50"-24"1,0-1-16,1 25 16</inkml:trace>
  <inkml:trace contextRef="#ctx0" brushRef="#br0" timeOffset="71306.37">26122 9650 0,'25'25'32,"-50"0"-32,25 24 0,0 1 15,0 24 1,-25 75-16,25 0 15,0-25 1</inkml:trace>
  <inkml:trace contextRef="#ctx0" brushRef="#br0" timeOffset="71521.37">26643 9724 0,'0'0'0,"24"-24"16,1 24 15,-25 24-31,0 1 16,-25 75 0,25-26-16,-24 75 15,24-75 1</inkml:trace>
  <inkml:trace contextRef="#ctx0" brushRef="#br0" timeOffset="72504.12">29545 9625 0,'0'0'0,"0"-25"32,0 75-1,-25 0-15,0-1-16,25 26 15,-24 24 1,-26 50-1,0 24 1,50-49 0,25-74-1,50-25 1,24-50 0,-49 0-16</inkml:trace>
  <inkml:trace contextRef="#ctx0" brushRef="#br0" timeOffset="72687.28">29992 9973 0,'0'0'0,"0"-25"31,0 50-15,-25 24-1,25-24 1,0 74-1,-25-24 1,50-26-16</inkml:trace>
  <inkml:trace contextRef="#ctx0" brushRef="#br0" timeOffset="72837.25">30140 9749 0,'0'0'0,"0"-25"16,-24 1-16,-1-1 16,25 0-1</inkml:trace>
  <inkml:trace contextRef="#ctx0" brushRef="#br0" timeOffset="73154.13">30413 10022 0,'0'0'0,"75"25"15,-50-50 1,99 0 0,0-49-1,-25-25 1,-74 24-1,-75 75 1,-49 50 0,0 49-1,24 50 1,50-75 0,75 50-1,74-49 1,50-50-1</inkml:trace>
  <inkml:trace contextRef="#ctx0" brushRef="#br0" timeOffset="76955.28">1761 12404 0,'50'-25'31,"-50"0"16,0 75-32,0-1-15,-25 1 16,0 99 0,0 0-1,25-25 1,75-25-1,24-74 1,25-50 0,-49-25-1,-1-49 1,-49-25 0,-50-50-1,0 25 1,-49 50-1,49 74-15,-49 1 16,24 24 0,-24 74-1,49 25 17,0 1-17,75-1 1,24-50-1,75-49 1,-25-49 0,0-26-1,-50-24 1,-49 25 0,0 49-16,0 50 31,-25 74-16,25 0 1,49-24 0,-24-51-1,-1-48 17,1-26-17,-25-24 1,-1-26-1,1 51 1,0 49 0,0 49-1,-25 1-15,74 74 16,1-50 0,73-49-1,-23-50 1,-1-24-1,-25-50 1,-50-100 15,-49-49-15,0 149-16,-24 0 16,24 74-1,-25 74 1,-25 100-1,25 74 1,25-24 0,50-50-1</inkml:trace>
  <inkml:trace contextRef="#ctx0" brushRef="#br0" timeOffset="77120.91">3324 12478 0,'0'0'0,"-25"-25"0,25 0 16,0 1-1,25 24 17,0-25-32,49 0 0</inkml:trace>
  <inkml:trace contextRef="#ctx0" brushRef="#br0" timeOffset="77970.17">4986 12180 0,'0'0'0,"0"-24"0,-25-1 15,-24 25-15,-75 0 16,0 49 0,49 26-1,75 24 17,100 0-17,73-24 1,-74-26-1,-99-24-15,0 25 16,-124-1 0,-24 1-1,23-25 1,51-25 0,49-50-1,149-49 1,100 0-1,-26 24 1,-49 26 0,-75 49-1,-49 0 17,0 24-17,-25 51 1,25-25-16,-25 49 15,24 0 1,26-25 0,-25-74-1</inkml:trace>
  <inkml:trace contextRef="#ctx0" brushRef="#br0" timeOffset="78074">5433 12230 0,'0'0'0,"-50"0"16,50-25-1</inkml:trace>
  <inkml:trace contextRef="#ctx0" brushRef="#br0" timeOffset="78854.32">6028 12354 0,'-74'25'31,"24"24"-31,0-24 16,26 0-16,-1 25 15,-25 24 1,50-49-16,0 25 15,25-26-15,25 26 16,49-50 0,-25-25-1,1 0 17,-26-49-17,-49 24 1,0 26-1,0-1 17,0 0 93,0 0-125,0 0 15,25 0 1,-25-24-16,0-1 16,0-24-1,25-75 1,-25 0-1,0 100-15,-25-1 16,25 100 15,-25 98-15,25 51 0,0 24-1,25-24 1,0-1 15,0-148-31,24 24 16,26-49-1,24-50 1</inkml:trace>
  <inkml:trace contextRef="#ctx0" brushRef="#br0" timeOffset="79272.99">6896 12627 0,'0'-25'0,"0"0"46,50 25-46,-25-24 16,24 24-16,26-50 31,-50 25-15,-1 25-16,-24-50 16,-49 50-1,-26 0 1,1 75-1,0 24 1,49 0 0,25-24-1,49-26 1,51-24 0,24-25-1,-75-25-15,26 25 16</inkml:trace>
  <inkml:trace contextRef="#ctx0" brushRef="#br0" timeOffset="80339.45">9402 12180 0,'0'25'62,"0"25"-62,-25 24 16,25 25-16,-50 100 16,26-50-1</inkml:trace>
  <inkml:trace contextRef="#ctx0" brushRef="#br0" timeOffset="81004.57">9278 12627 0,'0'0'0,"74"0"0,-24-25 16,24-24-16,25-51 15,-24 1 1,-1 25 0,-49 24-1,-25 25 17,-25 75-17,25 74 1,-24 50-1,-1-75-15,0 25 16,25-50 0,25-74-1,49-49 1,25-51 0,25-24-1,-49 25 1,-50 99-1,-50 50 17,25 49-17,49 0 1,-24-74-16,124-25 16,25-25-1,-50-74 1,-25-50-1,-99 50 1,-25 74 0,-49 99-1,-1 75 1,100 0 0,99 0-1</inkml:trace>
  <inkml:trace contextRef="#ctx0" brushRef="#br0" timeOffset="81403.66">12528 12354 0,'24'0'31,"-24"25"-15,0 0-16,-24-25 16,24 49-1,-25 1 1,25 49 0,0-24-1,0-26 1</inkml:trace>
  <inkml:trace contextRef="#ctx0" brushRef="#br0" timeOffset="81512.22">12552 12156 0,'0'0'0,"25"-50"0,-25 25 16</inkml:trace>
  <inkml:trace contextRef="#ctx0" brushRef="#br0" timeOffset="82054.22">12800 12379 0,'0'49'0,"0"-98"0,25 173 15,-25-74 1,-25-26-16,25 26 0,-24-25 15,48-50 32,1-25-47,74-74 16,-24 50 0,-50 49-1,-1 50 1,1 49-1,0 50 1,49-49 0,51-50-1,-1-50 17,-75 0-32,50-74 15,-24-50 1,-26-50-1,1 26 1,-50 123 0,-50 125 15,26 73-15,-1 1-1,0 25 1,25-75-1,0-24 1</inkml:trace>
  <inkml:trace contextRef="#ctx0" brushRef="#br0" timeOffset="82238.23">13594 12404 0,'0'0'0,"-25"0"16,25-25-16,0 0 16,50 0-1,49-24 1,-24 24-16,24 0 16</inkml:trace>
  <inkml:trace contextRef="#ctx0" brushRef="#br0" timeOffset="82737.25">14041 12404 0,'0'24'16,"25"-24"-1,24 0 1,1-49-1,24-1 1,-74 1 0,25 49-1,-50 49 1,0 26 0,25-1-1,50-24 1,24-25-1,1-75 1,24 0 15,0-24-31,1-1 16,-51 75 15,-24 25-15,0 50-1,0 24 1,-1-25 0,1-74-1,74-24 1,-49-26-16</inkml:trace>
  <inkml:trace contextRef="#ctx0" brushRef="#br0" timeOffset="83021.34">15182 12280 0,'0'-25'15,"0"50"-15,0-25 32,0 24-17,0 1-15,-25 50 32,25-26-17,0-24 1,50-50-1,-50 0-15,74-74 16,1-25 0,-51 50-1,1 99 17,25 24-17,-25 1 1</inkml:trace>
  <inkml:trace contextRef="#ctx0" brushRef="#br0" timeOffset="83505.6">15728 12304 0,'24'-49'31,"-48"98"-31,48-123 0,-24 49 16,-24 0-16,-26 25 31,0 75-15,26-26-1,73-24 1,50-25 0,1-49-1,-26-1 1,-74 25 0,25 25-1,-25 50 1,0 24-1,49-24 1,-24-1 0,50-49-1,-1-49 17,-24-26-17,49-98 1,0-75-1,0 49 1,-99 100 0,-24 124-1,-76 74 1,26 0-16,-25 125 16,49-76-1</inkml:trace>
  <inkml:trace contextRef="#ctx0" brushRef="#br0" timeOffset="84038.42">18878 11784 0,'0'-25'0,"0"50"0,0-75 16,-25 25-1,-49 25 1,-50 124 0,0 99-1,74 75 1,50 0 0,149-50-1,99-75 1,0-123-1</inkml:trace>
  <inkml:trace contextRef="#ctx0" brushRef="#br0" timeOffset="84505.13">19573 11908 0,'0'0'0,"0"-25"15,-25 50 32,25-1-47,0 26 16,0 0-1,-25 74 1,0 24 0,0 1-1,25-49 1,0-51-1,0-24 1,75-25 0,24-25-1,25 25 1,-99-25-16,25 25 16,-1 0-1</inkml:trace>
  <inkml:trace contextRef="#ctx0" brushRef="#br0" timeOffset="84721.01">20317 12553 0,'0'0'0,"25"99"31,-25-50-31,-25 1 16,0 0 0,0-1-16,-49 50 15,49-49-15</inkml:trace>
  <inkml:trace contextRef="#ctx0" brushRef="#br0" timeOffset="85220.47">21260 12131 0,'0'0'0,"24"-25"0,-24 0 15,25 25 1,-50 25 0,25 25-1,-49 49 1,49 74 0,0-24-1,49-25 1,26-49-1,24-50 1,25-1 0,-74-24-1,49-49 1,0-26 0,0-49-1,-24-74 1,-26 24-1,-49 75 1,-49 25 0,-1 49-1,25 0 1</inkml:trace>
  <inkml:trace contextRef="#ctx0" brushRef="#br0" timeOffset="85672.17">22599 11858 0,'0'0'31,"0"-25"0,0 50 1,0 0-32,25 49 15,49 75 1,-49 0-1,0 24 1,-50 1 15,-49-25-15,-25-25 0,-1-25-1,1-24 1,49-51-1,26-24 1</inkml:trace>
  <inkml:trace contextRef="#ctx0" brushRef="#br0" timeOffset="86153.29">23815 12875 0,'0'0'0,"24"0"47,-24 25-47,-24 0 15,-1-1 1,25 1 15,25-25 0,-1 0-15,1 0 93</inkml:trace>
  <inkml:trace contextRef="#ctx0" brushRef="#br0" timeOffset="92071.55">2555 15182 0,'25'0'16,"-50"0"-16,75 0 15,-25 0 1,-25 25 0,0 25-1,-25 24-15,25 25 0,-25 100 16,0-125-1,25 75 1,0-124-16</inkml:trace>
  <inkml:trace contextRef="#ctx0" brushRef="#br0" timeOffset="92291.46">2506 15108 0,'0'0'0,"0"-25"0,0 0 31,24 0-15,1 25 0,50-25-16,98-74 15,1 25 16,-75 49-31</inkml:trace>
  <inkml:trace contextRef="#ctx0" brushRef="#br0" timeOffset="92455.58">2481 15430 0,'-25'25'16,"50"-50"-16,-50 100 15,25-51-15,25-24 16,0-24 0,49 24-16</inkml:trace>
  <inkml:trace contextRef="#ctx0" brushRef="#br0" timeOffset="92904.98">2902 15405 0,'0'0'16,"-24"0"-16,24 25 0,-25 25 16,25-25-1,0 24 17,49-24-32,1 0 15,24-25 1,-24 0-1,-25-50 1,0-24 0,-1-1-1,51 26 1,49 24 0,-25 25-1,-24 74 1,-51 26-1,-24-26 1,0-49 15,0 0-15,25-50 0,124-149-1,-50 50 1,-24 75-1</inkml:trace>
  <inkml:trace contextRef="#ctx0" brushRef="#br0" timeOffset="93053.31">4068 15554 0,'0'0'0,"0"25"31,0 0-31,25-25 15</inkml:trace>
  <inkml:trace contextRef="#ctx0" brushRef="#br0" timeOffset="94622.06">6202 15257 0,'-25'24'0,"50"-24"47,0 0-32,-1-24-15,1-1 16,25 0-16,-25 0 15,-1 0 1,-24 1-16,25-1 16,-50 0-1,-49 25 1,0 50 0,-26 49-1,26 25 1,74-25-1,74 0 1,100-74 15,24-25-15,-74-50 0,-24-74-1,-100 50 1,24 24-1,26 1 1,25 49 0,-26 0-1,26 49 1,-51 51 0,-24-1-1,-24-50 1,24-24-1,0-25 1,24-25-16,76-99 31,24 0-15,-50 25 0,-74 74-1,0 50 1,-50 50-1,50 24 1,50-25 0,49-49-1,75-50 1,-50-49 0,-50-1-1,-49 26-15,-25 24 16,-25 25-1,25 25 1,0 49 0,75-49 15,49-25-15,25-25-1,-75-24 1,1 24-1,-51 0 1,26 25 0,24-25-1,50-24 1,-99 24 0,-25 50 15,0 74-16,-25 50 1,1 49 0,-26 0 15,25 1-15,0-149-16</inkml:trace>
  <inkml:trace contextRef="#ctx0" brushRef="#br0" timeOffset="95355.03">8658 15430 0,'0'0'0,"0"-49"47,0 24-47,24 0 16,-24 0-1,75 25 1,-26 25 0,76 0-1,48-50 17,-74-25-17,1-74 1,-1-49-1,-25-75 1,-24 74 0,-50 124-1,-25 100 1,25 24 0,-50 1-16,26 24 15,-1 25-15,0-25 16,25-24-16,0-1 15,25 1 1,24-51-16,75-48 31,1-51-15,23-49 0,-73 25-1,-75 49 1,-25 50-1,0 99 1,-24 1 0,24-1-1,50-25 1,49-74 0,0-74-1,-24 0 1,-25-26-1,-25 75 1,25 50 0,-25 75 15,0 48-31</inkml:trace>
  <inkml:trace contextRef="#ctx0" brushRef="#br0" timeOffset="95855.51">13867 14661 0,'0'0'0,"0"-25"15,25 25-15,-25 75 47,-25-1-47,25 125 16,-25-1 15,25-123-31</inkml:trace>
  <inkml:trace contextRef="#ctx0" brushRef="#br0" timeOffset="95988.35">13817 14488 0,'0'0'0,"25"-50"0,-50 25 16,25 0 0</inkml:trace>
  <inkml:trace contextRef="#ctx0" brushRef="#br0" timeOffset="96477.01">14264 14438 0,'0'0'0,"25"0"0,0 25 15,-25 24 1,49 26-1,-24 74 1,0 74 0,-25 25-1,-25-25 1,25-24 0,0-51-1,25-98-15,24-25 16,1-25-1,49-75 1,-24-49 15,-26-49-15,-49-75 0,-74 24-1,-1 125 1,51 74-1,-1 25 1,50 25 0,49 25-1,1-1 1</inkml:trace>
  <inkml:trace contextRef="#ctx0" brushRef="#br0" timeOffset="97488.35">17985 15058 0,'0'0'0,"0"-25"15,25 25 1,-25-25 0,-25 1-1,25-1 32,0 74-31,0-24-1,-50 99 1,-49 0 0,-25 0-1,75-99-15,-51 25 16,26-25-1,49-75 1,0-49 15,25-50-15,25 50 0,0 49-1,0 75 1,24 49-1,1 75 1,24-25 0,1 0-1,98-49 1,-123-75 0</inkml:trace>
  <inkml:trace contextRef="#ctx0" brushRef="#br0" timeOffset="97722.27">18407 15207 0,'0'0'0,"25"0"47,-1 0-47,1 0 15,50 0 1,24 0 0,0-25-1,-49 25-15</inkml:trace>
  <inkml:trace contextRef="#ctx0" brushRef="#br0" timeOffset="97889.16">18556 15405 0,'-25'0'31,"50"0"-31,-50 25 0,50-25 16,-1-25 0,51 25-16,123-24 15,-24 24 1</inkml:trace>
  <inkml:trace contextRef="#ctx0" brushRef="#br0" timeOffset="98506.1">20143 15108 0,'0'0'0,"-25"0"16,25-25 15,-24 25-31,-1 0 16,0 25-16,-49 24 15,-1 26 1,1 24 15,49-25-15,50-24 0,49 0-1,50-50 1,0-75-1,-49-24 1,-51 0 0,-73-50-1,-26 74 1,-24 75 0,50 0-1</inkml:trace>
  <inkml:trace contextRef="#ctx0" brushRef="#br0" timeOffset="98672.78">20515 15430 0,'0'0'0,"25"25"0,-50 25 31,25-26-16</inkml:trace>
  <inkml:trace contextRef="#ctx0" brushRef="#br0" timeOffset="99122.04">21309 15108 0,'0'0'0,"0"-25"15,0 0 1,-25 25 15,25 25-15,-24 0-16,-1 24 15,-50 51 1,51-26 0,-1 25-1,50-49 1,24-25 0,75-50-1,0-25 1,-25-49-1,-74 25 1,-25-1-16,-25 1 31,-24 24-15,-50 25 0,-1 50-1</inkml:trace>
  <inkml:trace contextRef="#ctx0" brushRef="#br0" timeOffset="99821.88">22301 14785 0,'0'0'0,"-24"-74"16,-26 74 0,0 0-16,-49 0 31,25 25-15,49 24-1,0 1 1,25-1-1,-25 1 1,25 0 0,0-1-1,0-24-15,0 25 16,0-25 0,25-1-1,25-48 32,-25 24-47,74-25 16,0 0 15,-25 0-15,26 50-1,-51 0 1,-24-25-16,-25 49 15,25 1 1,0 24 0,-25-24-1,-25 0 1,-25-1 0,-24-24-1,-25 0 1,-1-25-1,1-25 1,50 25 0</inkml:trace>
  <inkml:trace contextRef="#ctx0" brushRef="#br0" timeOffset="107005.39">5383 16844 0,'0'0'16,"25"-25"-16,-50-24 15,0 74 1,0-1-1,25 26 1,-24 99 0,-1 25-1,0-26 1,25-48 0,-25-51-1</inkml:trace>
  <inkml:trace contextRef="#ctx0" brushRef="#br0" timeOffset="107789.1">5036 17291 0,'0'0'0,"0"-25"16,-25 0-1,25 0 1,25 25-1,24-49 1,51-1 0,24 0-1,-50-24 1,-24 49 0,-25 0-1,-1 50 16,1 74-15,0 1 15,-25-26-15,0 25 0,0-74-1,0-74 16,25-1-15,0-74 0,24 74-16,1-24 15,-50 49 1,25 50 0,-1 49-1,1 50 1,25-49-1,24-50 17,50-50-17,-24-50 1,-26-24 0,-49 0-1,-25 24 1,0 51-16,-50 24 15,-24 99 1,24 0 0,50 0-1,50-24 1,24-26 0,50-49-1,0-24 1,0-1-1</inkml:trace>
  <inkml:trace contextRef="#ctx0" brushRef="#br0" timeOffset="108589.07">8112 16993 0,'0'0'0,"0"-50"31,0 100 0,-25-25-31,25 49 16,0 1-16,-25 49 16,0 0-1,1-50 1,24-24-1,0-25 17,0-50-1,0-99-15,24-50-1,1-24 1,0 24-1,25 50 1,-1 50 0,-24 49-16,0 25 15,25-25 1,-1 99 0,-24 26-1,0 24 1,-50 0-1,0-50 1,-24-24 15,49-25-31</inkml:trace>
  <inkml:trace contextRef="#ctx0" brushRef="#br0" timeOffset="108905.35">8484 16894 0,'0'0'0,"25"-25"0,24 0 16,-24 25-1,0 75 32,0-26-47,-50 50 16,25-24-1,0-100 32,74-74-31,26-75 0,-26 75-1,-49 74 1</inkml:trace>
  <inkml:trace contextRef="#ctx0" brushRef="#br0" timeOffset="109222.4">9030 16894 0,'0'-25'31,"25"25"-31,-50 25 31,25 0-31,-25 49 32,25 0-17,50-49 1,49 0 0,-25-50-1,-24-24 1,-25-26-1,-50-24 1,-50 49 0,26 1-1,24 49 1</inkml:trace>
  <inkml:trace contextRef="#ctx0" brushRef="#br0" timeOffset="109690.19">9650 16547 0,'0'0'15,"74"-75"1,-98 100 0,24 0-1,0 24 1,24 51-1,1 24 1,-25 0 0,0-100-16,25 26 15,-25-25 17,50-50-17,24-25 1,25 1-1,-24 49 1,-51 0 15,1 25-15,-25-1 0,0 1-1,-25 25 1,-49-25-1,-25-1 1,49-24 0</inkml:trace>
  <inkml:trace contextRef="#ctx0" brushRef="#br0" timeOffset="110073.1">10816 16968 0,'0'0'0,"25"0"31,-1 0 0,-48 25-31,24 0 16,0 0-1,0-1 17,0-48-17,0-1-15,24 0 16,-24 0-16,0 0 15,-24 25 32</inkml:trace>
  <inkml:trace contextRef="#ctx0" brushRef="#br0" timeOffset="115156.39">11535 16596 0,'0'0'0,"25"-25"0,-50 25 15,50-24-15,-50 24 32,0 24-17,1 100 1,-26 25 0,50 0-1,-25-25 1,25-49-1</inkml:trace>
  <inkml:trace contextRef="#ctx0" brushRef="#br0" timeOffset="116207.23">11238 17092 0,'0'-49'31,"0"24"-31,49 25 16,1-25-16,74-49 31,0-1-15,0-24 0,-25 0-1,-49 49 1,-50 75-1,-25-25 1,0 99 0,0 0-16,0 75 15,1-50 1,24-74 0,0-25 15,49-100-16,26 1 1,-50 24 15,-1 50-15,1 50 0,-25 74-1,25-50-15,25 1 16,49-75-1,0-50 1,25-49 0,-50-25-1,-49 0 1,-25 99 0,-74 50-1,-1 49 1,26 25-1,49-49 17,25-50-17,99-75 1,-25 1 0,-74 49-1,0 0 1,-25 75-1,24 49 1,1 1 0,25-26-1,24-49 1,1-25 0,24-75-1,25-148 1,-75 25 15,-24 24-15,-25 100-1,0 49 1,-25 74 0,1 75-1,-1 75 1,50-50-1,-1-25 1,1-50 0</inkml:trace>
  <inkml:trace contextRef="#ctx0" brushRef="#br0" timeOffset="116340.04">12875 16943 0,'0'-49'0,"25"173"15,-50-199-15,25 1 0,-25 74 0,75-25 16,49 0 15,0 1-31</inkml:trace>
  <inkml:trace contextRef="#ctx0" brushRef="#br0" timeOffset="116706.91">14537 16671 0,'0'0'0,"0"-25"15,-25 0-15,-25 25 47,1 74-31,-26 50 0,26 75-1,49-100-15,25 75 16,74-50-1,50-50 1,-50-74 0,-25 0-16</inkml:trace>
  <inkml:trace contextRef="#ctx0" brushRef="#br0" timeOffset="117091.52">14983 16869 0,'0'0'0,"25"-25"15,-50-24 1,25 73 31,0 1-32,0 25-15,0-1 16,0 75 0,-24-24-1,24-51 1,0-24 0,0 0-1,0 0 1,74-25-1,25-25 17,-24 0-17,-1 25 1</inkml:trace>
  <inkml:trace contextRef="#ctx0" brushRef="#br0" timeOffset="117257">15455 17266 0,'0'25'15,"0"-50"1,25 50-16,-25 0 0,0-1 16,0 51-1,-25 24 1,25-49-16,-25-1 16</inkml:trace>
  <inkml:trace contextRef="#ctx0" brushRef="#br0" timeOffset="117607.25">16000 17018 0,'0'0'15,"25"-50"1,-25 75 15,0 25-15,25-1-16,-25 75 15,25-24 1,49-51 0,26-49-1,24-49 1,-25-26-1,-25-74 1,-49 25 15,-25 50-15,25 49-16</inkml:trace>
  <inkml:trace contextRef="#ctx0" brushRef="#br0" timeOffset="117872.98">16869 16819 0,'0'-24'16,"0"48"-16,49-48 15,-49-1-15,50 50 16,24 49-1,-49 0 1,74 125 0,-49-25-1,-50-26 1,-74 1 0,-1-99-16</inkml:trace>
  <inkml:trace contextRef="#ctx0" brushRef="#br0" timeOffset="118424.26">18233 17092 0,'0'0'0,"0"-25"0,0-49 31,-49 74-15,-1 0 0,25 50-1,-25-1 1,-24 75 0,49 25-1,50-25 1,74-49-1,100-26 1,-125-49-16</inkml:trace>
  <inkml:trace contextRef="#ctx0" brushRef="#br0" timeOffset="118956.28">18680 17365 0,'-25'75'15,"50"-150"-15,-25 50 0,-25 25 0,-50-24 16,26 73-1,-1 1 1,50 24 15,75 1-15,24-26 0,-50-49-16,26 0 15,-26-49 1,-49-51-1,25 26 1,25 24 0,0 26-1,-1 48 1,26 51 0,-51-1-1,1-24 1,0-25 15,25-125 0,-26 51-31,76-26 16,-51 51 0,-24 24-1,0 74 1,0 50-1,-1-25 1,26-49 0,24-50-1</inkml:trace>
  <inkml:trace contextRef="#ctx0" brushRef="#br0" timeOffset="119173.28">19920 17018 0,'0'0'0,"0"-25"0,25-25 47,-50 50-47,25 50 16,-25 49 0,25 50-1,0 25 1,-25-25-1,25-100-15</inkml:trace>
  <inkml:trace contextRef="#ctx0" brushRef="#br0" timeOffset="119856.04">19821 17464 0,'0'0'0,"-25"-49"0,25-26 15,-25 51 1,25-1-1,75 25 17,49-25-17,24 25 1,26 0 0,-50-25-1,-74 0 1,-50-24-1,-149 49 1,74 74 0,26 25-1,49-24 1,25-26 0,49-24-1,1-50 1,-1-49-1,-24 0 17,-26 24-17,26 50 1,-25 25 0,24 74-1,26-49 1,-26-26-1,26-24 1,-26-49 0,1-26-1,0 26 1,-50 24 0,24 25-1,-48 74 16,-1-49-31,25 50 16,-25-1 0,25-49-1</inkml:trace>
  <inkml:trace contextRef="#ctx0" brushRef="#br0" timeOffset="120340.46">21185 17340 0,'-25'0'16,"50"0"-16,-25-24 0,25 48 31,-25 1-31,0 0 16,-25 49-1,0-24 1,25-25-1,0-25 1,100-75 15,-1 1-15,-25 24 0,-49 50-1,-25 25 16,0 0-15,0 0 0,25-25-1,0 25-15,-1-1 16,1 1 0,0 0-1,-25 0 1,-25 24-1,-24-24 17,-100 25-17,0-25-15</inkml:trace>
  <inkml:trace contextRef="#ctx0" brushRef="#br0" timeOffset="120741.27">22301 16844 0,'0'0'0,"25"-25"0,25 1 15,-75 98 16,0 0-15,25 100 0,-25 0-1,25-25 1,25-50 0</inkml:trace>
  <inkml:trace contextRef="#ctx0" brushRef="#br0" timeOffset="121006.32">22326 17316 0,'0'0'0,"0"-25"15,-25 0 1,1 0 0,73 50 15,-24-25-16,-25 50 1,-50-26 0,26-24-1,24 25 1,24 0 0</inkml:trace>
  <inkml:trace contextRef="#ctx0" brushRef="#br0" timeOffset="122390.48">22326 16819 0,'0'-24'32,"0"48"-1,0 1-15,-25 0-1,25 25 1,-24-26-16,24 51 15,0-26-15,-25 1 16,25 25 0,-25-26-16,50 75 15,0-25 1,-1-24 0,51-50-1,-50-1 1,24-24-1,26 0 1,-26-24 0,26-26-1,-26 25 1,1-49 0,0-25-1,-50 49-15,49-49 16,-24-1 15,0 26-15,-25-25-1,0 24 1,-25 1 0,0 0-1,-24 24 1,-1 25-1,-24 0 1,24 25 0,0 25-1,-24 0 1,49 25 0,-25 24-1,50 0 1,25 1 15,50-26-15,49 1-1,-25-50 1,-25 25 0,-24-25-1,-25 0-15</inkml:trace>
  <inkml:trace contextRef="#ctx0" brushRef="#br0" timeOffset="123990.11">24484 16943 0,'0'0'0,"0"-24"32,-24 48 30,24 1-46,-25 25-16,25-1 15,-25 1-15,25-25 16,-25 49 0,25-49-1,0 0 1</inkml:trace>
  <inkml:trace contextRef="#ctx0" brushRef="#br0" timeOffset="124172.27">24484 16671 0,'0'0'0,"0"-25"0,0 0 16,0 0-1,-24 0 1,-1 1-1</inkml:trace>
  <inkml:trace contextRef="#ctx0" brushRef="#br0" timeOffset="124491.01">24708 16795 0,'0'0'15,"25"0"-15,-25 24 16,0 1 0,-25 25-1,0-1 1,50 26 0,49-1-1,-24-24 1,-25-50-1,-25 25 1,-100 0 0,1-1-1,0 1 1,99 0 0</inkml:trace>
  <inkml:trace contextRef="#ctx0" brushRef="#br0" timeOffset="138975.44">25874 16770 0,'-25'0'16,"50"-25"-16,-25 0 94,-25 25-48,25 25-30,0 0-16,-25 0 16,25 49-16,0-24 15,-25 98 1,25-23 0,0-26-1,-25-50 1,25 1-1,0-25 1,0 0 0,0-1-1</inkml:trace>
  <inkml:trace contextRef="#ctx0" brushRef="#br0" timeOffset="140174.1">26221 17092 0,'-25'0'16,"0"0"31,25-25 15,-24 25 16,48 0 47,-24-24-109,25 24 0,0 0-16,0 0 15,0-25-15,-1 25 16,51 0 0,-1-25-1,-24 25 1,-25 0-1,-1 0 1,-73 0 31,24 0-47,-49 0 16,-1 0 15,50 0-16,-24 0 1,74 0 0,24 0-1,1 0 1,24-25 0,1 25-1,-51 0 1,26 0-1</inkml:trace>
  <inkml:trace contextRef="#ctx0" brushRef="#br0" timeOffset="140775.53">25700 16497 0,'25'0'16,"-25"-25"-16,-25 0 31,25 0 0,-25 25-31,0 50 16,-49 25 0,24 24-1,-24 25 1,24 74-1,50 1 1,50-1 0,49-24-1,-24-100 1,-1-24-16,0-1 16,50 26-1,-24-50 1,-51-25-16</inkml:trace>
  <inkml:trace contextRef="#ctx0" brushRef="#br0" timeOffset="141576.16">27288 16819 0,'-25'0'0,"0"-24"16,0-1-1,0 25 1,1 0 15,-1 25-15,-25 99-1,50-100 1,-25 26-16,25 0 16,25 49-1,74 0 1,-24-99-1,24-25 1,-49-49 0,-50-50-1,-25 0 1,-25 25 15,-24 49-31,24 25 31,1 0-15,-1 25 0</inkml:trace>
  <inkml:trace contextRef="#ctx0" brushRef="#br0" timeOffset="141793.09">27685 16919 0,'0'0'16,"24"0"-16,-24 24 15,0 1 32,0 0-47,0 0 31</inkml:trace>
  <inkml:trace contextRef="#ctx0" brushRef="#br0" timeOffset="142242.13">28081 16770 0,'0'0'16,"25"-25"-16,-25 0 0,-25 50 63,25 0-48,-24 24-15,24 1 16,0 0-1,0 49 1,49-25 0,26-24-1,-26-50 1,-24 0 0,0-25-16,0-49 15,-50-75 1,0 50-1,-24 49 1,-26 25 0,1 0-1,49 25 1,0 25 0</inkml:trace>
  <inkml:trace contextRef="#ctx0" brushRef="#br0" timeOffset="142891.37">28801 16571 0,'49'-24'16,"-98"48"-16,98-73 0,-49 24 0,0 0 15,-49 25 1,-50-25-1,24 50 1,1 0 0,74 0 77,0 0-77,-25-1 0,25 1-16,0 25 15,-25-25-15,25-1 16,-25 51 0,25-26-1,0-24 1,0 0-1,25-25 1,50-50 0,-1 1-1,0-1 1,1 25 0,-26 50-1,1 50 1,-25-26-1,25 50 1,-1 25 0,-49-24-1,-49-1 1,-1-49 0,-25-1-1,26-49 1</inkml:trace>
  <inkml:trace contextRef="#ctx0" brushRef="#br0" timeOffset="143241.64">29223 16348 0,'24'0'0,"1"50"15,0-1 1,0 1-16,0 49 16,49 100-1,-49-1 1,0-24-1,-75-1 1,25-98-16,-24 24 16,-26-25-1,26-49 1</inkml:trace>
  <inkml:trace contextRef="#ctx0" brushRef="#br0" timeOffset="144007.84">30264 17067 0,'0'-24'31,"-24"24"-15,73 0 15,1-25-15,-25 25-1,24 0-15,1 0 16,0-25-16,-1 25 16,50-25-1,-49 0 1,-25 25 0</inkml:trace>
  <inkml:trace contextRef="#ctx0" brushRef="#br0" timeOffset="144225.03">30364 17216 0,'0'0'0,"-25"0"16,0 25-1,0-25 1,50 0-1,25 0 1,24 0-16,50-25 16,-25 25-1,-49-24 1</inkml:trace>
  <inkml:trace contextRef="#ctx0" brushRef="#br0" timeOffset="144959.06">31554 16869 0,'0'0'15,"0"-25"-15,25 25 32,0-25-32,-25 1 15,-25 24 16,0 24-15,-49 26 0,0 24-1,24 26 1,25 24 0,75-50-1,24-24 1,-24-50-1,74-25 1,-50 0 0,-24-74-1,-50-25 1,-25 25 0,-49 24-1,-26 26 1,26 24-1,24 25 1,1 25 0,24-1-16</inkml:trace>
  <inkml:trace contextRef="#ctx0" brushRef="#br0" timeOffset="145157.37">32224 17092 0,'0'25'31,"0"0"-15,-25-25-16,25 25 31,25-25-15</inkml:trace>
  <inkml:trace contextRef="#ctx0" brushRef="#br0" timeOffset="145742.16">32596 16894 0,'0'0'15,"25"-25"-15,0-25 16,0 1 0,0-1-1,-50 1 1,-25 24 0,-24 0-1,24 25-15,-49 25 16,24 0-1,1-1 1,24 26 0,50 24-1,50-24 1,24-25 0,26-25-1,24-50 16,-50 1-15,-74-1 0,25 50-1,-25-25 1,25 100 0,-25 24-1,0 0 1,0 25-1,0-25 1,0-24 0,-25-26-1,50-49 17</inkml:trace>
  <inkml:trace contextRef="#ctx0" brushRef="#br0" timeOffset="146442.04">33390 16770 0,'0'0'15,"0"-50"-15,0-24 31,-25 49-31,1 25 16,-76 25 0,1-25-1,74 25 1,0-25 0,25 24 15,0 1-16,0 0 1,0 74 0,-24 0-1,-1-49 1,25-25 0,0 0-1,25-25 1,24-50-1,26 25 1,-50 25-16,49-25 16,-49 25-1,24 25 1,-24 0 0,25 25-1,-25-1 16,-25 1-15,0-25 0,0 24-1,-50 1 1,0 0 0,-74-26-1,0 1 1,25 0-1,0-25 1,49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8T05:15:21.81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2754 1464 0,'0'-25'32,"-25"50"30,0 24-62,0 26 16,-24-1-16,-1 1 15,-74 123 1,0-49 0,25-50-1,74-25 1</inkml:trace>
  <inkml:trace contextRef="#ctx0" brushRef="#br0" timeOffset="350.18">2307 1662 0,'0'-74'31,"0"148"-15,0-173-16,25 99 47,0 25-47,24 24 16,1 1-16,74 74 15,25 50 1,-50-26-1,-25-24 1,-49-49 0,-25-50-1,25-25 17</inkml:trace>
  <inkml:trace contextRef="#ctx0" brushRef="#br0" timeOffset="716.28">2282 2034 0,'25'-25'62,"0"25"-62,24 0 16,1-24-16,0 24 16,74-50-1,-50 25 1,-24 0-16</inkml:trace>
  <inkml:trace contextRef="#ctx0" brushRef="#br0" timeOffset="1549.78">4887 1414 0,'0'-25'16,"0"50"-16,0-75 15,-25 50 32,-24-24-47,-1 48 16,25 1-1,-49 0-15,24 49 16,-99 75 0,25 25-1,75-25 1,49-50-1,99-49 1,99-26 0</inkml:trace>
  <inkml:trace contextRef="#ctx0" brushRef="#br0" timeOffset="1885.71">5309 1836 0,'0'-25'16,"0"50"-16,0-75 0,-25 50 16,0 0-16,0 0 15,-49 50 1,49 24 0,25-24-1,74-1 1,26-49-1,-26-24 1,-24-76 15,-25 26-15,-75-25 0,0 49-1,1 0 1,24 50-1</inkml:trace>
  <inkml:trace contextRef="#ctx0" brushRef="#br0" timeOffset="2284.31">5606 1737 0,'25'24'16,"-99"76"15,49-76-31,0 1 16,0 0-1,25 0-15,0 0 32,0-50-17,50-74 1,24-1-1,-24 26-15,24-1 16,-24 51 0,0 24-1,-1 49 1,-24 26 0,-25 123-1,0-74 1,0-25-1,0-74 1</inkml:trace>
  <inkml:trace contextRef="#ctx0" brushRef="#br0" timeOffset="2916.54">6599 1414 0,'0'-25'16,"0"50"-16,0-75 0,0 75 31,-25 25-31,0 24 16,0 199-1,-24 25 1,49-25-1,0-199 1,49 25 0,26-74-1,-1-25 1,0-74 0,-74-1-1,0 1-15,-24-1 16,-200-148-1,76 149 1,73 49 0,75-25-1,75 1 1,73-50 0,26-1-1,-25 51 1,-50 24-1,-74 25 1,0 25 15,0 24-15,-1 26 0,1 24-1,0 0 1,0-24-1,0-51 1</inkml:trace>
  <inkml:trace contextRef="#ctx0" brushRef="#br0" timeOffset="3053.15">7095 1513 0,'-25'-25'15,"50"50"-15,-50-74 0,0 24 0,0 25 16,1-25 0</inkml:trace>
  <inkml:trace contextRef="#ctx0" brushRef="#br0" timeOffset="3516.21">7665 1612 0,'0'0'0,"-74"25"31,24-25-15,1 25-16,24 0 15,0 0-15,-25 49 16,50 1-1,50-1 1,25-24 0,24-50 15,0-25-15,-25-74-1,-24-50 1,-50 25-16,25-124 15,0 74 1,-25 100 0,0 123 15,-25 26-31,-25 123 16,25-24-1,50-25 1,50-75-1</inkml:trace>
  <inkml:trace contextRef="#ctx0" brushRef="#br0" timeOffset="4200.18">8236 1786 0,'0'0'0,"0"-25"31,25 1-31,24-51 15,-24-24 1,0 24 0,-25 51-1,-50 48 1,26 51 0,-1 49-1,25 0 1,25-74-1,-1-26 1,1 1-16,0-25 16,25-49-1,74-100 1,-25 74 15,-50 50-15,1 25-1,-25 75 1,-25 49 0,-25-50-1,25-49 1,0 0 0,50-50-1,-1-24-15,51-75 16,-1-1-1,-74 76 1,-1 49 0,-24 25 15,0 24-15,0 26-1,50 24 1,0-49-1,-1-26 1,26 1 0,-51-25-16,1-25 15,50-24 1</inkml:trace>
  <inkml:trace contextRef="#ctx0" brushRef="#br0" timeOffset="4683.35">9948 1588 0,'0'-25'31,"-25"25"-31,0 0 32,0 0-17,0 0-15,1 25 16,-1-25-16,-25 24 16,-74 76-1,99-51 1,0 26-1,50-26 1,75-24 0,48-25-1</inkml:trace>
  <inkml:trace contextRef="#ctx0" brushRef="#br0" timeOffset="5000.35">10369 1811 0,'0'0'16,"75"-50"15,-26 26-31,1-1 0,24-25 31,-49-24-15,-50-1-1,-49 75 1,-25 25 0,49 25-16,1-1 15,-1 26-15,50-1 16,50 75 0,-26-124-1,26 0-15</inkml:trace>
  <inkml:trace contextRef="#ctx0" brushRef="#br0" timeOffset="5549.18">13346 1389 0,'0'-49'16,"0"98"-16,25-98 15,-25 24-15,-25 25 32,25 25-32,-49 49 15,24 75 1,-25 25-1,25-1 1,0-123 0</inkml:trace>
  <inkml:trace contextRef="#ctx0" brushRef="#br0" timeOffset="5750.15">12900 2084 0,'-25'0'15,"50"-50"17,24 50-17,50-49-15,125-1 16,-100 0 0,49-74-1,-123 75-15</inkml:trace>
  <inkml:trace contextRef="#ctx0" brushRef="#br0" timeOffset="5899.5">13569 1290 0,'0'0'0,"-24"-25"0,-1 0 15,25 1 1,-25-1 0,25 0-1,50-25 1,49 26-1,-74 24-15</inkml:trace>
  <inkml:trace contextRef="#ctx0" brushRef="#br0" timeOffset="6433.67">13768 1761 0,'0'0'16,"0"50"-16,-25 0 31,25-75-15,50-74-1,24-1 1,25 51 0,-49 49 15,-25 49-16,0 75 1,-1-24 0,1-1-1,50-74 1,24-25 0,0-50-1,-49-24-15,49-100 16,-25-124-1,-24 75 1,-50 124 0,-25 124 15,0 123-15,0 26 15,1 24-16,48-49 1,26-25 0,0-74-16</inkml:trace>
  <inkml:trace contextRef="#ctx0" brushRef="#br0" timeOffset="6601.38">14562 1662 0,'0'0'0,"0"-25"0,-25 25 16,0 0-16,0-25 16,50 1-1,49-1 1,-24 0 0,49 0-16</inkml:trace>
  <inkml:trace contextRef="#ctx0" brushRef="#br0" timeOffset="7053.15">14884 1712 0,'25'0'15,"0"-25"1,24 25-16,-24-50 15,25 25-15,-25 1 16,-1-1-16,-24 0 16,25 25 15,-50 74-15,1 1-1,24 24 1,49-49-1,1-50 1,24 0 0,26-50-1,-1 1 1,0 24 0,-74 0-16,24 75 15,-24-1 1,0 26-1,0-26 17,0-49-32</inkml:trace>
  <inkml:trace contextRef="#ctx0" brushRef="#br0" timeOffset="7333.58">15951 1637 0,'0'0'0,"0"-25"15,0 75 1,0-25 0,-25 0-1,25 49 1,25-74-16,0 0 16,-1 25-1,1-75 1,25-49-1,0-25 1,-50 74 15,24 50-15,26 25-16</inkml:trace>
  <inkml:trace contextRef="#ctx0" brushRef="#br0" timeOffset="7884.43">16695 1637 0,'0'0'0,"0"-25"16,-50-24-1,-24 24 1,0 50 0,49 49-1,25-24 1,74 0-1,25-50 17,-49 0-32,0-25 15,-1 0-15,-24-50 16,0 26 0,0 74 15,0-1-16,-1 26-15,26 25 16,24-26 0,-24-24-1,0-25 1,-50-25 0,24-99-1,26-99 1,49-75-1,0 50 1,-99 223 0,-24 50-1,-100 198 17,74-24-17,50-1 1,25-49-1</inkml:trace>
  <inkml:trace contextRef="#ctx0" brushRef="#br0" timeOffset="8700.42">19548 1191 0,'0'0'0,"0"-25"16,25 25-16,-25-25 16,-25 75 31,0 24-47,0 1 15,-49 98 1,74-24-1,25-50 1,49-49 0,25-50-1,-49-50-15</inkml:trace>
  <inkml:trace contextRef="#ctx0" brushRef="#br0" timeOffset="8899.77">19622 1116 0,'0'-24'16,"0"48"-16,-25-48 0,25-1 15,0 0 1,50 0 0,74 0-1,50-24 1,-50 24-1,-99 25-15</inkml:trace>
  <inkml:trace contextRef="#ctx0" brushRef="#br0" timeOffset="9067.95">19573 1513 0,'0'0'0,"-25"50"0,0-50 16,25 25-1,50-25 1,99-50 15,-75 25-31</inkml:trace>
  <inkml:trace contextRef="#ctx0" brushRef="#br0" timeOffset="9367.39">20292 1414 0,'25'0'0,"-149"25"31,74 0-15,25-25-16,1 24 16,-1 26-16,50 24 15,74 1 1,25-1-1,-50-24 1,-49-50 0,-50 25-1,-74 0 17,-50-1-17,100-24-15</inkml:trace>
  <inkml:trace contextRef="#ctx0" brushRef="#br0" timeOffset="9617.6">20962 1191 0,'0'0'0,"0"-25"0,-25 25 46,0 0-30,25 25-16,-25 99 16,25 25-1,0-1 1,0 1 15,0-99-31</inkml:trace>
  <inkml:trace contextRef="#ctx0" brushRef="#br0" timeOffset="9909.21">20763 1662 0,'0'0'0,"-24"-25"0,48-24 31,76-1-15,48 0-1,26 50 1,-99-24 0,-51 48 15,-48 26-15,-1 24-1,0 26 1,25-26-1,-25-49 1</inkml:trace>
  <inkml:trace contextRef="#ctx0" brushRef="#br0" timeOffset="10384.4">21532 1563 0,'0'-25'15,"0"50"17,0 0-17,25-1-15,-25 26 32,0-25-17,-25 0 1,50-50-1,0 0-15,0 0 16,99-49 0,-99 74-1,0 25 1,-25 24 0,0 26-1,49-75 16,1-25-15,24-25 0,-49 25-1,0 25 17,0 25-17,-25 0-15,74 25 16,-24-25-16</inkml:trace>
  <inkml:trace contextRef="#ctx0" brushRef="#br0" timeOffset="10916.99">22450 1563 0,'0'-50'16,"0"100"-16,-49-125 16,-1 75-1,-24 50 1,49 24-1,50 1 1,-1-75 0,51-25-1,-1-25 1,-24-24 15,-25 24-31,-25 26 16,0 73 15,25 50-15,24 1-1,1-51 1,49-24 0,-25-50-1,1-74 1,-1-99-1,1-50 1,-51 148-16,1 1 16,-50 124 15,1 0-15,-51 124-1,26 49 1,24-24-1,0-50 1,50-25 0</inkml:trace>
  <inkml:trace contextRef="#ctx0" brushRef="#br0" timeOffset="11069.28">23046 1612 0,'0'0'0,"0"-24"32,24-1-17,1 25-15,50-25 0</inkml:trace>
  <inkml:trace contextRef="#ctx0" brushRef="#br0" timeOffset="11385.44">23567 1662 0,'0'0'0,"49"0"0,1-25 16,-25 0-16,-1 25 15,26-49-15,-25-1 16,-25 25-1,-99 50 1,-1 25 0,26 49 15,49 0-15,50 1-1,49-51 1,-49-49-16,25 25 0</inkml:trace>
  <inkml:trace contextRef="#ctx0" brushRef="#br0" timeOffset="11668.49">21681 918 0,'0'0'16,"-25"0"15</inkml:trace>
  <inkml:trace contextRef="#ctx0" brushRef="#br0" timeOffset="12799.75">25502 1240 0,'-25'0'15,"0"25"1,0 0 0,-49 25-1,49-1-15,-25 75 16,50-49-1,75-26 1,24-49 0,0-49-1,-74-26 1,-25-49 0,-50-25-1,1 125 1,24 24 15,50 24-31</inkml:trace>
  <inkml:trace contextRef="#ctx0" brushRef="#br0" timeOffset="13019.09">26097 1191 0,'50'-25'15,"-100"50"-15,149-124 16,-74 74-1,-99 0 1,-26 50 0,1 74-1,0 75 1,49 24 0,25 50-1,-24-49 1,49-1-1,0-124-15</inkml:trace>
  <inkml:trace contextRef="#ctx0" brushRef="#br0" timeOffset="13201.33">25700 2009 0,'0'0'0,"25"-49"0,-25 24 15,0 0 1,0 0 0,149-24-1,-1 24-15</inkml:trace>
  <inkml:trace contextRef="#ctx0" brushRef="#br0" timeOffset="13684.39">28255 1488 0,'0'-24'0,"0"48"16,0-73-16,-49 24 0,-1 0 15,25 25 1,-49 0-16,24 0 15,-74 75 1,74 73 0,100-73-1,24-50 1,1-25 0,-26-50-1,-24 0 1,-25 26 15,0 48-31,0 1 16,50 75-1,49-1 1,0-74 0,25-25-1,-24-25 1,-51-74-1,-49-26 1,0 1 0,-25 100-16</inkml:trace>
  <inkml:trace contextRef="#ctx0" brushRef="#br0" timeOffset="14786.44">4689 3969 0,'-25'-25'32,"0"75"-17,0 74 1,25 99 0,-50-24-1,50-50 1,-24-75-1,24-49 17,0-50-32,0 0 15,24-124 1,-24-74 0,25 74-1,25-248 1,0 224-1,24 98 1,25 26 0,-24 49-1,-1 99 1,-49 75 0,-75 123-1,-49-173 1,0-49 15,74-51-31</inkml:trace>
  <inkml:trace contextRef="#ctx0" brushRef="#br0" timeOffset="15100.28">5358 4019 0,'25'0'0,"-50"0"0,25 25 16,-25-1-16,-24 1 15,24 25-15,0 24 16,50-49 0,74 0 15,-49-75-16,-25 25-15,-25-74 16,-25 0 0,-25 49-1,25 26 17</inkml:trace>
  <inkml:trace contextRef="#ctx0" brushRef="#br0" timeOffset="15534.15">6053 3944 0,'0'0'0,"0"25"0,0 0 16,-50 99 0,1 25-1,-1 0 1,25 49-1,0-24 1,25-75 0,0-74 15,25-50-15,0-74-1,-25-224 1,50 50-1,-1 25 1,26 124 0,-1 50-1,-24 49 1,24 75 0,-49 74-1,-50 74 1,-24 1-1,-1-125 1</inkml:trace>
  <inkml:trace contextRef="#ctx0" brushRef="#br0" timeOffset="16587.65">6549 4068 0,'0'0'0,"25"0"0,-50 0 31,-25 75-15,50-1-1,25-49 1,74-25 0,-49-25-16,24-24 31,-24-51-31,-50 1 31,0 74-15,0 1-1,-25 123 1,50 25-16,25-25 31,49-74-15,50-25-1,0-50 1,-75-49 0,-49-25-1,0-50 1,-50 25 0,0 125-1,-25 73 1,26 175-1,24-76 1,99-48 0,50-76-1,24-24 17,-49-74-17,-74 0 1,-50-1-1,-99 75 1,-25 50 0,49 24-1,75 25 1,149-74 0,-50-74-1,25-26 1,-74 1-1,-50-25 1,0 123 15,-25 76-15,75 24 0,24-25 15,50-25-16,25-49 1,-25-50 0,-74 0-16,24-99 15,-74-74 1,25-75 0,25 50-1,-26 148 1,-48 75-1,-26 124 1,0 174 15,26-75-15,48-74 0</inkml:trace>
  <inkml:trace contextRef="#ctx0" brushRef="#br0" timeOffset="16834.58">8583 4118 0,'0'0'0,"0"-50"0,25 1 15,25-1 1,-1 25 0,26 1-1,-26 48 1,-24 26-16,-25 0 15,0 24-15,0 25 16,0-24 15,75-51-31,-26-48 16</inkml:trace>
  <inkml:trace contextRef="#ctx0" brushRef="#br0" timeOffset="17301.09">9203 4118 0,'25'-99'16,"-50"198"-16,50-223 15,-50 99 1,-49 75 0,24 24-1,50 1 1,25-26-16,50-24 16,49 0-1,-50-50 1,-24-25-1,-1-24 17,-24 24-17,25 50 1,-26 50-16,1 0 31,25 24-15,0-74-1,-1 0 1,-24-25-16,25-49 16,24-50-1,-49 49 1,24 75 0,1 75 15,-25-26-31,24 51 15,26-26 1,-50-49 0</inkml:trace>
  <inkml:trace contextRef="#ctx0" brushRef="#br0" timeOffset="18251.33">12379 3771 0,'24'0'15,"-48"0"-15,73 0 16,-49-25 0,-25 75-1,25 49 1,0-25-1,0 1-15,25-1 16,-25 25 0,0-49-16,25-75 47,-25 0-32,0-99 1,0-74-1,25-1 1,0 26 0,-25 98-1,0 50 1,25 50 0,-1 0-16,26 99 15,0 25 1,24-25-1,-24-74 17,-1-50-17,26-25-15,-1-99 32,0-25-17,-24 0 1,-25 75-1,0 74-15,-25 49 16,0 125 0,-25 24-1,50-49 1,-25-50 0,24-24-1</inkml:trace>
  <inkml:trace contextRef="#ctx0" brushRef="#br0" timeOffset="18567.23">13520 3994 0,'25'0'15,"-50"0"-15,50-25 0,-1 25 0,-24-25 16,50-24-1,24-50 17,-74 74-32,0 0 15,25 25-15,-50-25 16,-49 75 0,-25 49-1,49 25 1,50-50-1,124-24 1,75-50 0,-100 0-1</inkml:trace>
  <inkml:trace contextRef="#ctx0" brushRef="#br0" timeOffset="18867.33">14289 3969 0,'25'-49'15,"-50"98"-15,74-173 16,-49 99-16,0-24 15,-99 49 1,0 25 0,0 74-1,99 0 1,25-25 0,49-74-1,-24 0-15,74-24 16,-50-26-1,-49 25 1,-25 0-16,25 25 31,-25 25-15,0 25-16,24 49 31,26-25-15</inkml:trace>
  <inkml:trace contextRef="#ctx0" brushRef="#br0" timeOffset="19218.09">14934 3920 0,'0'0'15,"25"0"-15,-25 24 16,-25 26-1,0 0 1,25-26-16,-25 1 16,25 0-1,50-75 32,-1-24-31,-24 24-1,0 50 1,0 0 0,-25 25-16,25 74 15,24-24 1,-24-50 0</inkml:trace>
  <inkml:trace contextRef="#ctx0" brushRef="#br0" timeOffset="19518.21">15628 4044 0,'0'-25'32,"-49"0"-32,24 50 15,25 0 16,0-1-15,25-24 0,24 0-1,-24 0 1,-25-24 0,25-26-1,-25 25 16,-25 25-31</inkml:trace>
  <inkml:trace contextRef="#ctx0" brushRef="#br0" timeOffset="19751.52">15678 4366 0,'0'0'16,"0"25"-16,0 0 15,0 0 1,25-25 0,49 0-1,-49-50 1,-25 25 0,-74-25-1,-1 50-15,1-24 16</inkml:trace>
  <inkml:trace contextRef="#ctx0" brushRef="#br0" timeOffset="20685.75">4515 5135 0,'0'0'16,"-50"0"-16,75 0 31,49 0-15,-24-25-1,0 25 1,99 0 0,49 0-1,0 0 1,75 0 0,50 0-1,24-24 1,50 24-1,0 0 1,273 24 0,-199-24-1,0 25 1,50 25 0,0-25-1,50 49 1,49-24-1,0-1 1,75 1 0,-25-25 15,-323-1-31,298 1 16,-25 0-1,-49 25 1,-125-26-1,-99 1 1,-148-25 0,-174 0-1</inkml:trace>
  <inkml:trace contextRef="#ctx0" brushRef="#br0" timeOffset="21884.17">4242 2481 0,'0'0'0,"174"25"16,-75-25-1,25 0-15,174 24 16,49 1 0,25 0 15,-174 0-31,249 49 16,74-49-1,-199 0 1,323 0-1,25-1 1,-323-24-16,323 25 16,25 25-1,24-1 1,25 1 0,1 0-1,-26-1 1,-49 1-1,24-25 17,348 49-17,-372-49 1,-50 25 0,-24-1-1,-1-24 1,25 0-1,-49-25 1,-25 0 0,-1 25-1,75-25 1,1 24 0,-26 1-1,0 0 1,50 0-1,0 0 1,-297-25-16,321 24 16,51 26-1,-1-25 17,-24 24-17,-25 1 1,-348 0-16</inkml:trace>
  <inkml:trace contextRef="#ctx0" brushRef="#br0" timeOffset="22018.97">29595 3895 0,'273'25'0,"-1"-25"15,-1388-50-15,1687 75 0,421 74 16,-645-74 0,-223 0-16,-24-25 15,-26 0-15,25 24 16</inkml:trace>
  <inkml:trace contextRef="#ctx0" brushRef="#br0" timeOffset="29587.24">2555 7219 0,'25'0'16,"-50"0"-16,50-25 15,-50 25 1,0 0-16,1 50 15,-1-1-15,-75 150 16,26-26 0,24-24-1,26-99 1</inkml:trace>
  <inkml:trace contextRef="#ctx0" brushRef="#br0" timeOffset="29819.38">2133 7318 0,'0'0'16,"0"-49"0,0 24-16,0 0 15,50 0 1,0 0-1,98-49 1,-48 49-16,-26-25 16,-24 26-16,24-1 15</inkml:trace>
  <inkml:trace contextRef="#ctx0" brushRef="#br0" timeOffset="30339.2">2704 7641 0,'0'-25'15,"-25"50"32,25 24-47,0-24 16,0 25-16,0-1 15,0-24 1,25 25-16,49-25 16,26-25-1,-26-25 1,-49-50 15,-25 1-15,-50-1-1,-49 51 1,49-1-16,-24 25 16</inkml:trace>
  <inkml:trace contextRef="#ctx0" brushRef="#br0" timeOffset="31420.26">5284 7541 0,'25'-24'0,"-50"48"16,50-73-16,-25 24 16,-25 25-1,0 0 1,0 25-16,-99 99 15,-25 50 1,25-26 0,100-24 15,73-49-15,50-75-16,1-25 15,24 0-15,99-49 16,-149 49-1,50-49 1,-99-1 0,-25 26-1,-99-1 1,25 100 0,-1 24-1,50 0 1,50 1-1,74-50 1,50-25 0,0-25-1,-75-25 17,-74 1-17,-49-26 1,24 26-16,-74 24 15,24 0 1,51 0 0</inkml:trace>
  <inkml:trace contextRef="#ctx0" brushRef="#br0" timeOffset="31868.72">6003 7690 0,'0'0'0,"25"0"0,0 0 15,-25 75 1,-25-1 0,-25 25-1,26-49 17,24-25-17,24-75 1,1 25-16,75-99 15,-26 25 1,-49 74 0,0 50-1,-25 25 1,-50 74 0,100-124 15,-26-50-31,51 1 15,-26-1-15,26 25 16,-50-25-16,24 50 31,-49 25-15,-25 75 0,1 24-1,24-100-15</inkml:trace>
  <inkml:trace contextRef="#ctx0" brushRef="#br0" timeOffset="32069.67">6946 7566 0,'0'-25'16,"0"50"-16,25-50 0,-25 50 15,-25 0-15,-25 124 16,1-75-1,-1 26-15,-49 148 16,0 0 15,24-99-31</inkml:trace>
  <inkml:trace contextRef="#ctx0" brushRef="#br0" timeOffset="32351.35">6847 7715 0,'0'0'0,"25"-74"0,-1 24 16,1 0-16,50-24 16,-26 49-1,-24 25 1,0 75-1,-25 98 1,-50-98 0,25-1-1,-74 50 1,50-99 0,49 0-16</inkml:trace>
  <inkml:trace contextRef="#ctx0" brushRef="#br0" timeOffset="33152.23">7368 7566 0,'0'0'16,"-25"50"0,0-25-1,0 24-15,25 1 16,-25 49-1,75-49 1,-25-50-16,49-25 16,1-25-1,-1-74 17,-49 50-32,25-50 15,-50 74 1,24 50-1,-48 75 1,24 49 0,0 0-1,24-50 1,76-49 0,24-50-1,0-49 1,-25-75-1,25-74 1,-50-75 15,-74 223-15,25 75 0,-74 100-1,-26 49 1,25 74-1,50-74 1,0-75-16,25-49 16,75 25-1,98-100 1,-74-25 0,-50-49-1,-74 50 16,-49 74-15,-26 50-16,26 49 16,49 25-1,49 0 17,1-25-17,49-49 1,-24-50-1,-1 0-15</inkml:trace>
  <inkml:trace contextRef="#ctx0" brushRef="#br0" timeOffset="33369.79">8484 7343 0,'0'0'0,"-99"-25"16,74-24 0,25 24-1,50 0 17,24 25-32,0-25 15,1 25-15</inkml:trace>
  <inkml:trace contextRef="#ctx0" brushRef="#br0" timeOffset="34485.33">10642 7641 0,'25'-50'15,"-50"100"-15,50-150 0,-25 1 16,0 50 0,-25-1-16,0 25 15,-24 25-15,-75 25 16,0 99 0,24 50-1,76-50 1,98-75-1,75-49 1,0-74 15,-75-25-15,-49 49-16,0-49 16,-25 124 15,-25 123-16,50 1 1,49-49 0,50-51-1,25-49 1,-25-25 0,-74 1-1</inkml:trace>
  <inkml:trace contextRef="#ctx0" brushRef="#br0" timeOffset="35484.21">13966 7442 0,'0'-25'0,"0"1"15,0 73-15,25-123 16,-50 49-16,25 0 16,0 0-1,-74 1 1,-75 48-1,0 76 1,-24 123 15,123-124-31,50-24 16,0-1-16,99 0 16,100-49-1</inkml:trace>
  <inkml:trace contextRef="#ctx0" brushRef="#br0" timeOffset="35802.12">14165 7641 0,'0'-25'16,"0"50"-16,-25-50 0,0 25 0,0 25 15,-49 24 1,49 1-16,0 0 15,25 49 1,75-25 0,24-49-1,25-50 1,-50-24 0,-49-75-1,-50 74 1,-49-74 15,49 99-31</inkml:trace>
  <inkml:trace contextRef="#ctx0" brushRef="#br0" timeOffset="36102.22">14586 7641 0,'0'0'0,"25"0"15,-25 24 1,0 1-16,0 0 16,0 74-1,-49 1 1,49-51 0,24-74-1,26-49 1,49-75-1,1 25 1,-26 74 0,-49 50-1,-25 100 17,-50 49-32</inkml:trace>
  <inkml:trace contextRef="#ctx0" brushRef="#br0" timeOffset="36736.26">15554 7244 0,'0'0'0,"74"-99"31,-74 123-16,-24 26-15,-26 74 16,0 124 0,26 25-1,-1 0 1,50-75 15,-1-98-15,51-76-1,-50-24-15,74-74 16,-50-50 0,-49-75-1,-49 1 1,-75 74 0,25 49-1,24 51 1,50-1-1,75 0 1,49-25 15,-24 26-31,73-1 16,1-25 0,-74 50-1,-26 0 1,-49 50-1,0 24 1,0 25 0,0 26-1,0-51 1,0 0 0</inkml:trace>
  <inkml:trace contextRef="#ctx0" brushRef="#br0" timeOffset="36851.19">16149 7442 0,'0'-49'15,"0"98"-15,0-123 0,-24 74 32</inkml:trace>
  <inkml:trace contextRef="#ctx0" brushRef="#br0" timeOffset="37302.19">16670 7467 0,'0'0'0,"0"25"31,-25-25-31,-24 25 16,-1-1-16,-24 76 15,49-1 1,25 0 0,25-49 15,74-25-15,0-50-1,-24-50 1,-26 26-16,-24-100 15,0-74 1,0-25 0,0 99-1,-1 99 1,-24 50 0,-49 99-1,-1 125 1,1-1-1,49-25 1,0-74 0</inkml:trace>
  <inkml:trace contextRef="#ctx0" brushRef="#br0" timeOffset="38119.37">17117 7715 0,'25'0'0,"-50"0"0,50-25 16,-1 0 0,1 1-16,0-26 0,0 25 15,24-49 1,-24 24 0,-25 25-1,-49 50 1,-26 50-1,1 24 17,74-25-32,-25-49 15,25 25-15,25-1 16,49-49 0,25-24-1,-24-26 1,-1-49-1,1-1 1,-1 76 0,-49 24-1,-25 49 1,0 50 0,-25-24-1,25-50 16,25-50-31,74-50 16,25-24 15,-49 50-15,-51 49 0,-24 74-1,0 0 1,0 26-1,50-75 1,24-25 0,1-25-16,24-25 15,-24-49 1,-26-25 0,-49 49-1,-25 75 1,-24 25-1,-1 74 1,25 25 15,1-24-15,48-51 0,1-24-16,74-25 15,-49 0-15</inkml:trace>
  <inkml:trace contextRef="#ctx0" brushRef="#br0" timeOffset="38468.56">18903 7665 0,'0'0'0,"25"0"31,0 0-31,-1 0 15,26-24-15,49-1 16,0 0 0,-74-49-1,-25 24 17,-74 50-17,-75 25 1,75 24-16,-51 51 15,26 24 1,74 0 0,25-25-1,50-74 1,0-25-16</inkml:trace>
  <inkml:trace contextRef="#ctx0" brushRef="#br0" timeOffset="39339">20962 7393 0,'0'-25'15,"0"0"1,0 75-1,-25-1 1,25 1-16,-25 99 16,0-25 15,1-75-31,-1 1 16</inkml:trace>
  <inkml:trace contextRef="#ctx0" brushRef="#br0" timeOffset="39503.31">20937 7293 0,'0'0'0,"0"-24"16,25-1-16,-25 0 15</inkml:trace>
  <inkml:trace contextRef="#ctx0" brushRef="#br0" timeOffset="40135.35">21111 7641 0,'-25'49'0,"50"-98"0,-50 123 16,0-24-16,0-25 16,0-25-1,50-25 1,0-25 0,50-24-1,-26-50 1,1 99-16,-1-25 31,1 50-15,0 50-1,-26-1 1,-24 51 0,25-1-1,0-49 1,49-26-1,1-48 1,24-51 0,0-49-1,-24-74 1,-1-100 0,-49 199-1,-75 123 16,26 101-15,-1 48 15,0 1-15,25-1 0,25-123-16,-25 25 15,74-1 1,-24-49-16</inkml:trace>
  <inkml:trace contextRef="#ctx0" brushRef="#br0" timeOffset="40320.37">21954 7492 0,'0'0'0,"-25"0"15,1-25 1,24 0-1,24 25 1,26 0 0,0-25-16,24 25 15,0 0-15</inkml:trace>
  <inkml:trace contextRef="#ctx0" brushRef="#br0" timeOffset="40936.33">22301 7591 0,'0'0'0,"25"-25"0,25 25 16,-25-74-1,24 24 1,-49 25-1,0 1 1,-49 48 0,-1 51-1,25-26 1,25 51 0,0-1-1,25-74 1,49 0-1,51-50 1,-26 0 0,0-74-1,-49-50 1,-26 25 0,1 49-1,-25 51 1,-25 24-1,1 49 17,48 26-17,76-26 1,-26 26 0,-49-1-1,0 25 1,-25 25-1,49-74 1,26-25 0,-26-25-16</inkml:trace>
  <inkml:trace contextRef="#ctx0" brushRef="#br0" timeOffset="41236.43">23542 7417 0,'25'0'15,"-50"0"-15,50-24 16,-50 24 0,25 49-1,-25 26 1,0-1 0,50-24-1,-25-26 1,74-24-1,-74-24-15,50-26 16,-25-24 0,0-26-1,-1 76 1,-24-1 15</inkml:trace>
  <inkml:trace contextRef="#ctx0" brushRef="#br0" timeOffset="41836.23">24236 7492 0,'0'0'16,"25"0"-16,-25-25 16,0 0-16,-25 25 31,-24 0-31,-26 50 15,51 24 1,48 1 0,51-75-1,49 0 1,-25-50 0,0-49-1,-74 49 1,-25 75 31,25 0-32,0 49 1,0 1 0,24-26-1,26-49 1,-1 0-1,-24-74 1,-1-50 0,-24-99-1,0-1 1,0 75 0,-1 125-1,-24-1 1,-49 74-16,-1 75 15,25 50 17,-24 0-17,49-25 1,0-75-16</inkml:trace>
  <inkml:trace contextRef="#ctx0" brushRef="#br0" timeOffset="42652.33">26841 6996 0,'-25'24'0,"50"-48"15,0-1-15,-25 0 16,0 0 0,0 0-16,-25 25 15,-49 0 1,-26 50-1,26 49 1,0 50 0,24 25-1,50-100 1,-25 100 0,0-50-1,1-25 1,-26-24-1,0-51-15</inkml:trace>
  <inkml:trace contextRef="#ctx0" brushRef="#br0" timeOffset="43302.36">26147 7715 0,'24'-25'16,"-24"-24"-1,0-1-15,50 0 16,49 26 0,75-26 15,24 25-15,-74 0-1,-49 1 1,-50-1-1,-50 25 1,-50 25 0,-24 24-1,49 1-15,26 49 16,48 0 0,101-49-1,23 0 1,-73-50-1,-26-25 1,-24-50 0,0 26 15,0-1-15,24 50-1,26 25 1,24 74-1,-74-24 1,0-26 0,-25-24-1,24-50 32,26-24-47,25-1 16,-1-25-1,0 1-15,26 24 0,48-49 16,-24 50 0</inkml:trace>
  <inkml:trace contextRef="#ctx0" brushRef="#br0" timeOffset="46853.32">15752 4341 0,'0'-25'31,"0"1"16,-24 24 172,-1-25-203,0 25-1,0 0 17</inkml:trace>
  <inkml:trace contextRef="#ctx0" brushRef="#br0" timeOffset="47838.22">15380 4614 0,'0'25'78,"25"-25"-63,0 25 1,0-25-16,24 0 16,1 0-16,74-25 15,-50 0 1,-24-24-1,-25-26 1,-25 1 15,25 24-31,-25 0 16,0 1-16,24-50 16,1 49-1,-25 0 1,25 1-1,-25 24 32,0 50-15,-25 24-17,25-24-15,-25 74 16,1 1-1,24-26 1,-25 25 0,50 1-1,-1-51 1,51-24 0,49-25-1,-25-50 1,25 1-1,-74-75 1,-1-25 0,-24 0-1,25 50 1,-75 124 15,0 24-15,0 1-16,1 123 31,-1 1-15,25-50-1,25-49 1,24-51 0</inkml:trace>
  <inkml:trace contextRef="#ctx0" brushRef="#br0" timeOffset="48172.27">16968 4366 0,'-25'-25'0,"0"0"31,1 25 1,24 25-17,0 0 1,49-25 0,-24 0-1,0-25 1,-25 0-16,0-24 15,-25 49 1,0 0 0</inkml:trace>
  <inkml:trace contextRef="#ctx0" brushRef="#br0" timeOffset="48470.36">16894 4664 0,'-25'25'31,"0"-1"-15,25 1 0,0 0-1,25-25 1,0 0-16,24 0 15,-24-25 1,0 0 0,-25-24-1,-50 49 1,-24 0 0</inkml:trace>
  <inkml:trace contextRef="#ctx0" brushRef="#br0" timeOffset="49920.21">2456 10221 0,'0'0'0,"0"-25"0,0 0 15,0 0 17,0 100-17,-25 98 1,-25 26-1,26-1 1,-1-49 0,0-124-1,50-75 1,-25 1 0,0-150-1,25-74 1,24-173-1,1 247 1,24 75 15,1 99-15,-1 75 0,-24 99-1,-75 149 1,0-199-1,-74 25 1,99-75-16</inkml:trace>
  <inkml:trace contextRef="#ctx0" brushRef="#br0" timeOffset="50205.39">3026 10171 0,'0'0'15,"0"25"1,-24 24-16,-1 1 16,0-25-1,0 49 1,75-49 0,24-25-1,1-50 1,-1-74-1,-99 25 1,-49 25 0,-1 49-1,51 25 1</inkml:trace>
  <inkml:trace contextRef="#ctx0" brushRef="#br0" timeOffset="50652.53">3597 10097 0,'0'0'0,"25"24"16,-25 100 15,-25-49-15,0-26-16,0 125 15,1 49 1,24-74-1,24-74 1,-24-100 15,0-99-15,25-75 0,0-74-1,25-24 1,24 98-1,0 75 1,-24 75 0,24 49 15,-49 49-31,25 75 16,-25 100-1,-75-26 1,25-49-1,0-124 1</inkml:trace>
  <inkml:trace contextRef="#ctx0" brushRef="#br0" timeOffset="51586.48">4267 10097 0,'25'0'16,"-50"0"-16,50-25 15,-25 50-15,-25 49 16,25 0 0,25 1-1,-1-75 17,51-25-17,-1-74 1,-24 0-1,-50 24 1,0 26-16,0 73 31,0 1-31,0 74 16,25 25 0,49-74 15,25-25-31,25-50 31,0-74-15,-49-25-1,-50-99 1,-1-1 0,-24 125-1,-49 198 16,24 100-15,0-1 0,25-99-16,50 25 15,74-99 1,49-50 0,1-74-1,-50-25 1,-74-25 15,-75 125-15,-74 48-1,49 26-15,-24 74 16,49 0 0,50-50-1,148-123 16,-123-1-15,-25 1 0,0-1-16,-1-74 15,-24 74 1,-24 75 15,24 25-15,-25 99-1,74-25 1,1-25 0,74-50-1,-25-49 1,-49-24-16</inkml:trace>
  <inkml:trace contextRef="#ctx0" brushRef="#br0" timeOffset="51771.46">6400 9476 0,'0'0'0,"25"-74"0,0 49 16,-50 50-1,25 74 1,-25 0 0,25 1-1,-25 123 1,-24-25-1,24-49-15</inkml:trace>
  <inkml:trace contextRef="#ctx0" brushRef="#br0" timeOffset="52437.24">6202 10221 0,'0'-50'0,"0"100"0,25-150 0,-25 51 15,24-1 1,26 1-1,24 24 1,-49 25-16,25 0 16,-25 25-16,-1 99 15,-24 24 1,0-48 0,25-76-1,74-73 1,25-26 15,-24-73-15,-75 48-1,-50 76 1,-25 48 0,25 26-16,0 0 15,1-1-15,48 26 16,26-51-1,49-24 1,1-49 0,-26-50-1,-49 24 1,-25 50 0,25 25-1,24 75 1,1 24-1,24-49 1,-24-26 15,24-48-15,26-76 0,-1-24-1,0 25 1,-74 99-1,0 75 1,24 73 0,-24-48-16</inkml:trace>
  <inkml:trace contextRef="#ctx0" brushRef="#br0" timeOffset="53337.59">9675 10146 0,'0'0'0,"0"-25"15,0 50 32,0 0-47,25 25 16,-1-1-16,1-24 15,25 0-15,74-25 16,0-75 0,0-24-1,-75-25 1,-24-25-1,-25 25 17,0 99-17,0 75 1,-25 99 0,50-75-16,0 50 15,74-49 1,1-75-1,-26-25 1,0-99 0,-24-25-1,0-25 1,-26 125 0,-48 123 15,24 1-16,0-1 1,24 50 0,1-74-16,0-1 15,49-24 1,-24-50-16</inkml:trace>
  <inkml:trace contextRef="#ctx0" brushRef="#br0" timeOffset="55371.31">12627 10221 0,'0'0'0,"0"24"47,-25 1-47,0 0 15,25 25 1,-25 24-16,-49 50 16,-25 0-1,74-74-15</inkml:trace>
  <inkml:trace contextRef="#ctx0" brushRef="#br0" timeOffset="56470.02">14462 9799 0,'0'-25'15,"25"25"1,-25 25-16,0 25 16,-49 123-1,24 26 1,0-125-16,50 0 16,49-74-1,75-74 1,-50-50-1,1-25 1,-51 50 15,-74 173 1,1 75-17,24-25 1,49-74-1,50-75 1,-49 0-16,24-74 16,-24-25-1,0 0 1,-50 74 0,0 75-1,0 50 1,24-1-1,1-49 1,25-50 15,0-25-15,-1-49 0,-49 0-1,0 74-15,-25 0 16,-49 100-1,-1 74 1,75 24 0,75-74-1,123-49 1,100-50 0</inkml:trace>
  <inkml:trace contextRef="#ctx0" brushRef="#br0" timeOffset="57221.19">17663 9501 0,'24'-25'15,"-48"50"-15,48-74 32,-24 73-32,-24 1 15,-1 99 1,0-25-16,0 75 16,0-25-1,1-99 1,73-100 15,75-74 0,-49 25-15,-51 74 0,1 75-1,0 74 1,-25 0-1,50-25 1,49-74 0,25-50-1,0-74 1,-74 24-16,-1-74 16,-24 50-1,-75 99 1,-74 50 15,0 49-15,75 0-1,49-24 1,74-51 0,-24-24-16,49-74 15,-25 0 1,-49 49-1,0 50 1,-50 74 0,25 0-1,-25 25 1,25-99 0</inkml:trace>
  <inkml:trace contextRef="#ctx0" brushRef="#br0" timeOffset="57771.2">18580 9923 0,'25'-50'16,"0"26"-1,-174 346-15,248-570 0,-24 149 16,-75 124 0,25-1-16,-25 51 15,24 24 1,-24-25-1,25-74 1,0-24 0,25-26-1,49-49 1,-25 24 0,-24 51-1,-25 24 1,0 49-1,24 50 17,1-74-32,49 50 15,0-75 1,0-25 0,-24-50-1,-1-24 1,-49 0-1,-124 99 1,49 25 0,-49 74-1,49 50 1,50-50 0,75-49-1,74-50 1,-25-25-1</inkml:trace>
  <inkml:trace contextRef="#ctx0" brushRef="#br0" timeOffset="58953.81">22525 9427 0,'0'-25'15,"0"50"-15,-25-25 47,25 25-47,-25 49 16,0 0-16,25 26 15,-25-26-15,1 100 16,24-25 0,0-75-1,0-49-15</inkml:trace>
  <inkml:trace contextRef="#ctx0" brushRef="#br0" timeOffset="59353.19">22277 9997 0,'0'0'16,"0"-24"-16,-25-1 0,50-25 31,24 25-15,1 1-16,124-26 16,24 0-1,-49 1 1,-100 49 15,-98 49-15,-50 51-1,74-26 1,25 0-16,25 50 16,123-74-1,51-50 1,-50-25-1,-75-49 1,-74-50 15,-74 0-15,-1 49 0,75 50-16</inkml:trace>
  <inkml:trace contextRef="#ctx0" brushRef="#br0" timeOffset="59687.59">24931 9650 0,'0'-50'0,"0"100"0,0-149 16,-50 74-16,26 25 15,-26 0-15,0 0 16,-49 74 0,74 50-1,75 1 1,24-26 0,-49-25-1,-25 1 1,-74-26-1,-50-49 1,0 25 0,99-50-1</inkml:trace>
  <inkml:trace contextRef="#ctx0" brushRef="#br0" timeOffset="59971.7">25005 9948 0,'25'0'15,"-50"0"-15,75 0 0,0-50 32,-1 25-17,26-24 1,-1-26 0,-49 26-1,-50 24 1,-74 50-1,0 74 1,24 0 0,75-49-16,25 24 15,99-49 1,50-25 0</inkml:trace>
  <inkml:trace contextRef="#ctx0" brushRef="#br0" timeOffset="60271.16">25824 9923 0,'-25'0'16,"50"0"-16,0 0 31,0 0-15,-1 0-16,26-25 15,24-24 1,-49 24-16,-25-50 15,-25 26 1,-99 49 0,-24 74 15,73-24-31,1 24 0,24 50 31,50-74-31,50 24 16,24-74-16,-24 0 15</inkml:trace>
  <inkml:trace contextRef="#ctx0" brushRef="#br0" timeOffset="61725.27">27561 9849 0,'0'0'15,"0"-25"17,0 74-1,0 1-31,-25 24 15,0 75 1,50-50 0,0-74-16,-1 0 15,26-25-15,49-25 16,50-173 31,-124 123-47,0 1 15,-1 49 1,-24 75 15,0-1-31,0 75 16,25-49 0,25-50-1,-1-25 1,26-75-1,-50-24 1,0-50 0,-1 50-1,-24 74 17</inkml:trace>
  <inkml:trace contextRef="#ctx0" brushRef="#br0" timeOffset="62404.02">28553 9625 0,'25'-49'16,"-25"24"-16,24 25 15,-24-25 1,0 99-1,-49 75 1,24 25 0,0-25-1,0-100-15,25-24 16,0-25 15,75-74-15,-1-1-1,1 51 17,-26 73-17,-49 1 1,0 49 0,0-74-16,0 24 15,25-49 1,74 0-1,-24-24 1,-1-26 0,-24 0-1,24 1 1,-24-26 0,-1 1-1,-49 49 16,0 0-31,0 25 16,-74 25 0,0 74-1,49 1 1,25-26 0,49-24-1,75-26 1,50-24-1,-25-74 1</inkml:trace>
  <inkml:trace contextRef="#ctx0" brushRef="#br0" timeOffset="62606.09">29768 9625 0,'0'0'0,"25"-49"15,-25 73 32,0 76-31,0 49-1,0-1 1,0 1 0,25-25-1</inkml:trace>
  <inkml:trace contextRef="#ctx0" brushRef="#br0" timeOffset="63088.1">29818 10047 0,'-25'-25'16,"50"50"-16,-50-99 16,25 49-16,0 0 15,25 0-15,74-49 16,0 24-1,-24 25 17,-50 25-17,-1 25 1,-48 99 0,24 0-1,0 0 1,-25-25-1,25-74 1,49-50 15,26-74-15,-1 50 0,-49 24-1,0 25 1,-25 74 15,0 25-15,0-24-1,0-1 1,50-74-16</inkml:trace>
  <inkml:trace contextRef="#ctx0" brushRef="#br0" timeOffset="63621.75">30835 10097 0,'25'-25'16,"-50"50"-16,75-75 0,-50-24 15,0 24 1,-25 25 0,-25 0-1,1 75 1,-26 24-1,50 26 1,25-51 0,25 26-1,74-51 1,25-24 0,1-49-1,-26 24 1,25 0-1,-25 25 1,-49 50 0,-26-1-1,1 1 1,-25 0 0,0-26 30,25-48-46,0-1 16,74-74 0,25-25-1,0 24 1,-99 76 0,-25-1-1</inkml:trace>
  <inkml:trace contextRef="#ctx0" brushRef="#br0" timeOffset="65004.21">3076 12180 0,'0'0'15,"0"-24"-15,-25 24 16,0 0-1,1 24 1,-1 1 0,-50 99-1,51 50 1,24 0 0,49-100-1,75-49 1,0-75-1,-74 25-15,49-74 16,-74-25 0,-50 25-1,-24 24 1,-51 51 0,26 24-1,49 24 1</inkml:trace>
  <inkml:trace contextRef="#ctx0" brushRef="#br0" timeOffset="65304.13">3696 12180 0,'0'0'16,"0"25"-16,25 149 31,-25-100-31,-25-24 16,25 24-1,25-49 1,-25-50 15,25 1-31,0-26 16,-1-25-1,26-24 1,24 0 0,-24 74-16</inkml:trace>
  <inkml:trace contextRef="#ctx0" brushRef="#br0" timeOffset="65708.87">5482 12354 0,'0'0'16,"25"-25"-16,-50 50 31,25 0-31,0 49 16,-24 1-1,-1 49 1,25-50 0,0-99 15,25-99-15,24-25-1,26 50 1,-26 74-1,1 50 1,-25 50 0,24 74-1,-49-75-15,75 0 16</inkml:trace>
  <inkml:trace contextRef="#ctx0" brushRef="#br0" timeOffset="66004.5">6202 12404 0,'0'0'16,"0"-25"-16,-25 50 31,0-1-15,0 51-1,25 24 1,50-49-1,24-25 1,26-50 0,-51-25-1,-24 1-15,-25-26 16,-74-24 0,-1 24-1,75 51 1</inkml:trace>
  <inkml:trace contextRef="#ctx0" brushRef="#br0" timeOffset="66289.96">6946 12007 0,'0'0'0,"25"-25"0,24 0 31,-24 50-15,-25 49 0,-25 100-1,25 24 1,-24 1 0,24-75-1,24-99 1,26-25-1,-25 0 1</inkml:trace>
  <inkml:trace contextRef="#ctx0" brushRef="#br0" timeOffset="66470.95">7020 12379 0,'0'0'15,"-24"-25"-15,-1 0 16,25 0 0,25-24-1,74-1 1,50 25 0</inkml:trace>
  <inkml:trace contextRef="#ctx0" brushRef="#br0" timeOffset="66942.28">9402 12280 0,'0'0'16,"0"-25"-16,0 0 16,0 50 15,-25 74-16,0-25 1,25 1-16,-25 74 16,1-25-1</inkml:trace>
  <inkml:trace contextRef="#ctx0" brushRef="#br0" timeOffset="67604.39">9228 12528 0,'0'-25'16,"0"50"-16,-25-50 0,50 25 31,0-25-15,49 0-1,1-24-15,123-26 16,-49-24-1,-50 25 1,-99 49 0,25 50-1,-74 49 17,49 0-32,-25 1 0,0 99 15,0-75 1,25-50-1,50-98 32,-1-1-47,26-24 16,74-100 0,-100 149-1,-24 25 1,49 75-1,26-1 1,49-49 0,24-25-1,-24-50 1,-99-49 0,-26-50 15,-73 124-16,-26 50 1,1 74 0,49 50-1,25-25 1,50 0 0,-25-99-16</inkml:trace>
  <inkml:trace contextRef="#ctx0" brushRef="#br0" timeOffset="68271.28">13594 12230 0,'50'0'0,"-100"0"0,125 0 31,-75 25-15,0 49-16,0 100 16,-25 24-1,0 26 1,-25-100-1,50-100 17,-24 1-17,24-74-15,0 24 16,49-248 0,1-25-1,74 1 1,0 98-1,-50 75 1,1 75 0,-26 49-1,-49 74 1,0 100 0,-74 49-1,0 0 1,24-148-1</inkml:trace>
  <inkml:trace contextRef="#ctx0" brushRef="#br0" timeOffset="68589.09">14462 12255 0,'0'-25'0,"0"0"31,-24 50-31,-1 0 16,-50 49-1,51 25 1,73-49 0,50-50-1,50-25 1,-49-74-1,-76 0 1,-48 49-16,-51-49 31,1 49-15</inkml:trace>
  <inkml:trace contextRef="#ctx0" brushRef="#br0" timeOffset="69037.95">15033 12056 0,'50'0'0,"-298"25"0,446-50 0,-124 25 16,-49 0-1,-25 25-15,0 50 16,-25 73 0,1 1-1,-1 50 16,0-1-15,-25-74 0,50-99-1,-24 0 1,48-124 0,1-50-1,50-99 1,-51 124-16,76-149 15,-26 99 1,50 50 15,-99 99-15,0 50-16,0-25 16,-25 50-16,0 24 15,0 1-15,-50 24 0,-74 149 16,25-74 15,99-100-31</inkml:trace>
  <inkml:trace contextRef="#ctx0" brushRef="#br0" timeOffset="70803.2">15653 12131 0,'0'0'16,"25"0"-16,-50 25 31,25 24-15,0 1-16,0 24 15,25-49 1,49-25 0,1-25 15,-26-24-31,1-51 15,-25 51 1,0-1-16,-1 50 31,-24 25-15,-24 25-16,24 74 16,24-75-16,1 1 15,25-1 1,74-24-1,-25-74 1,0-26 0,-49-74-1,24-74 1,-49 50 0,0 123 15,-75 100-16,-24 173 1,49-149 0,25 75-1,50-75 1,74-49 0,0-50-1,0-24 1,-50-75-1,-74 49 1,-74 75 0,49 25-16,-49 74 15,49 1 1,25-26 0,74-49 15,1-25-16,24-50 1,-49-24 0,-1-25-1,-24 24 1,-25 125 15,-25-25-31,25 99 16,0 0-1,0-100 1,75 51 0,49-100-1,0-49 1,-25-50 0,0-100 15,-49 26-16,-25 49 1,-1 124 0,-24 0-1,-24 125 1,24-51 0,-25 26-16,25-1 15,-25 100 1,25-75-16,-25 50 15,0-25 1,25-74 0,-24-50-1,-1-25 1,50-75 0,24-24-1,26 0 1,-26 25 15,26 25-15,-26 74-1,26 25 1,-26 74 0,-24 50-1,-25-25 1,25-50-1,0-74 1,99-74 0,-75 24-1,51-74 1,-26 50 0,-74 49-1,0 25 1,-25 74-1,0 75 17,50-99-17,74-50 1,-24-25 0,-1-50-1,-24-24 1,-1 50-1,-73 148 32,24-50-47,0-24 16,0 25 0,74-25-16,25-25 15,25-25 1,-49-50-1,-26 1 17,-49 24-32</inkml:trace>
  <inkml:trace contextRef="#ctx0" brushRef="#br0" timeOffset="71503.35">21036 12056 0,'0'-24'15,"0"48"-15,25-73 16,-25 74 31,0 24-32,0 1-15,0-1 0,-25 1 16,0 49 0,25-24-1</inkml:trace>
  <inkml:trace contextRef="#ctx0" brushRef="#br0" timeOffset="71670.27">21061 11858 0,'0'0'0,"0"-25"0,0 0 16,0 1-16,-50 24 15</inkml:trace>
  <inkml:trace contextRef="#ctx0" brushRef="#br0" timeOffset="71903.99">21632 11932 0,'0'0'16,"24"0"-16,1 25 0,-25 25 15,-49 49 17,49 0-17,49 0 1,26-24 0,-26-50-1,-49-1 1,-124 1-1,25-25-15</inkml:trace>
  <inkml:trace contextRef="#ctx0" brushRef="#br0" timeOffset="72522.35">23641 11957 0,'50'0'0,"-100"0"16,149 0-16,-99 25 0,0 25 15,-25-1 1,-24 26-16,24-1 16,-49 50-1,49-74 1,50-75 15,24-74-15,75-1-1,-25 1 1,-24 74 0,-50 50-1,0 74 1,-50 50 0,25-74-1,25 24 1,49-74-1,-24-25-15</inkml:trace>
  <inkml:trace contextRef="#ctx0" brushRef="#br0" timeOffset="72971.23">24509 12230 0,'25'-74'16,"-50"49"-1,0 174-15,-24-273 16,123 198-16,-272-74 15,148 99 1,75-24 0,74-26-1,-24-24-15,49-75 16,-75 1 0,-24-50-1,-25-1 16,25 51-15,0 49 0,49 0-1,-24 25-15,-1 49 16,-24 0 0,-25-49-1,0 0 1,-25-25-1,50-25 17,0-24-32,74-26 15,0-24 1,-49 49 0</inkml:trace>
  <inkml:trace contextRef="#ctx0" brushRef="#br0" timeOffset="73472.12">25353 12131 0,'0'0'0,"0"25"15,25-1 1,24 26 0,-74 0-1,1-50-15,-1 49 16,74-74 15,26-49-15,24 0-1,-49 24 1,-26 50 0,-24 25-1,-24 49 1,-1 25-1,25-74 1,25-50 0,-1 25-1,26-49-15,0 24 16,24-49-16,25-1 16,-49 50-1,-25 1 1,-50 98-1,25 25 1,0-24 0,124-26-1,-74-49-15,98-49 32,-73-1-32</inkml:trace>
  <inkml:trace contextRef="#ctx0" brushRef="#br0" timeOffset="73955.46">26469 12081 0,'0'-74'47,"-124"148"-31,74-49-1,26 49 1,222-173-16,-396 223 16,272-99-1,50-75 1,0-74-1,-74 75 1,-50 49 15,24 49-15,-24 1 0,0 24-16,0-24 15,25 0-15,0-1 16,198-24-1,-148-50 1,-50 0 0,49-99-1,0-74 1,1-25 0,-26 74-1,-49 74 1,-49 100-1,-26 99 1,51 25 0,73 0-1,-24-99 1</inkml:trace>
  <inkml:trace contextRef="#ctx0" brushRef="#br0" timeOffset="74121.66">27809 12354 0,'24'50'16,"-24"-26"0,0 26-1,0 0-15,-24 24 16,-51 25 0,-24-545-16,99 967 15,174-943-15,-422 869 0</inkml:trace>
  <inkml:trace contextRef="#ctx0" brushRef="#br0" timeOffset="75772.12">29396 12032 0,'-25'0'16,"-24"0"0,24 49-1,25-24-15,-25 25 16,25-1-16,0-24 16,50 49-1,24-49 1,25-74-1,-49 24 1,25-50 0,-51 1-1,-24 49 1,-24 149 15,24-49-15,0 49-16,49-50 15,1-74 1,24-50 0,-24 26-1,-1-76 1,-24-73 15,-25 123-15</inkml:trace>
  <inkml:trace contextRef="#ctx0" brushRef="#br0" timeOffset="76188.24">30215 11833 0,'0'0'0,"25"-49"15,-25 24 17,0 50-32,-25 74 15,0 74 1,-25 1 0,26-50-1,24-50 1,0-123 15,24 24-15,26-25-1,24-74 1,26 50 0,-51 74-1,-24 0-15,-25 99 16,0 50-1,0-50 1,0-24 0,25-50-1</inkml:trace>
  <inkml:trace contextRef="#ctx0" brushRef="#br0" timeOffset="76604.2">30785 12230 0,'0'0'0,"0"-25"0,25 25 46,0 0-30,0 0-16,0 0 16,49-25-1,1-49 1,-51 0 0,-24 24-1,-49 25 1,-1 50-16,-49 25 31,24 74-15,51 24-1,24-48 1,74-51 0,75-49-1</inkml:trace>
  <inkml:trace contextRef="#ctx0" brushRef="#br0" timeOffset="76822.25">31282 11932 0,'0'0'0,"24"-24"0,-24-1 16,-24 50 15,24 24-31,-25 75 16,0 25-1,0-25 17,25-25-17,25-99-15</inkml:trace>
  <inkml:trace contextRef="#ctx0" brushRef="#br0" timeOffset="77258.42">31257 12205 0,'25'-25'16,"-50"50"-16,74-99 0,51 49 15,-26-49 1,0 24 0,-49 0-1,0 50 1,-50 50-1,25 74 17,-25 25-17,1-100-15,24 51 16,24-26 0,1-49-1,25-25 1,24-25-1,26-25 1,-26 26 0,-49 73 15,-25 1-15,25-25 15,-1-25-31,1 0 15</inkml:trace>
  <inkml:trace contextRef="#ctx0" brushRef="#br0" timeOffset="77682.16">32125 12428 0,'74'-173'31,"1"24"1,-224 471-17,273-644-15,-149 322 16,-24 50-1,-1 24 1,50 0 0,50-49-1,-1 0 1,26-50 0,-51 25-1,1 25 1,-25 25-16,0-26 31,-25 26-31,1 49 16,24-49-1,0-25 1,24-50 0,76-74-1,24-50 1,0 0-1,-75 99-15,-24 1 16,-25 24-16</inkml:trace>
  <inkml:trace contextRef="#ctx0" brushRef="#br0" timeOffset="79676.3">2406 14760 0,'0'-24'16,"0"48"-16,0-73 16,-25 74 31,1 24-47,-1 1 15,0 24 1,-25 100-16,26-100 15,24 1 1,49-1 0,26-74-1,24-49 1,0-26 0,-74-24-1,-50 0 1,-74-25-1,0 124 1,24 0 0</inkml:trace>
  <inkml:trace contextRef="#ctx0" brushRef="#br0" timeOffset="79988.62">2803 14810 0,'0'0'16,"50"0"-16,-25 0 15,-25 25 1,24 74 0,-24 25-1,-24-49-15,24 49 16,-25-75-1,50-74 17,-1-123-17,51-26 1,24-25 0,-49 150-1</inkml:trace>
  <inkml:trace contextRef="#ctx0" brushRef="#br0" timeOffset="80438.39">5209 14760 0,'0'0'0,"-24"0"31,-1 50-31,0 49 16,0-24-1,0-26 1,25-24-16,-24 0 15,24 0 1,24-75 0,1 25-16,74-124 15,1 1 1,-26 48 0,1 76-1,-51 48 1,1 100-1,-25 25 1,0-25 0,25-99-1</inkml:trace>
  <inkml:trace contextRef="#ctx0" brushRef="#br0" timeOffset="80708.47">5904 14760 0,'0'0'0,"0"-24"31,-25 48-15,-24 76-1,-1-1 1,50 0 0,50-74-1,49-50 1,0-49-1,-49-1 1,-25 26-16,-50-26 16,-25 1-1,-24 49 1</inkml:trace>
  <inkml:trace contextRef="#ctx0" brushRef="#br0" timeOffset="81005.25">6673 14363 0,'25'0'15,"-50"0"-15,50-24 0,0 24 16,-1 0-16,-24 24 15,25 1-15,-25 99 16,25-49 0,-25-1-16,0 100 15,-25-1 1,50-48 0,25-101-1,24-48 1</inkml:trace>
  <inkml:trace contextRef="#ctx0" brushRef="#br0" timeOffset="81205.44">6896 14686 0,'-24'0'15,"48"0"-15,-48-25 16,48 0 0,76-24-1,48-1 1</inkml:trace>
  <inkml:trace contextRef="#ctx0" brushRef="#br0" timeOffset="82222.49">9848 14314 0,'25'-25'15,"-50"50"-15,50-75 0,-50 50 31,25 50-31,-24-1 16,-1 100 0,0 50-1,0-1 1,0-99 0,50-49-16</inkml:trace>
  <inkml:trace contextRef="#ctx0" brushRef="#br0" timeOffset="82924.36">9650 14785 0,'0'0'0,"25"-25"16,-25 1-16,0-1 15,25 0-15,-25 0 16,124-49-1,49-25 1,-49 49 0,-99 25-16,0-25 15,0 26 1,-50 73 0,0 51-1,25 123 16,-25-99-15,25-50 0,0-49-1,0-50 17,50-74-17,-25 74-15,24-24 16,1 24-16,-25 0 15,0 25-15,-1 0 16,1 74 0,0 26-1,25-26 17,74-49-32,24-75 15,-48-24 1,-1-25 15,-74-1-15,-25 1-1,0 74 1,-25 25-16,0 50 16,0-25-16,25 99 15,25 0 1,74-50-1,50-49 1,25-25 0</inkml:trace>
  <inkml:trace contextRef="#ctx0" brushRef="#br0" timeOffset="85272.03">13693 14488 0,'0'-25'31,"-24"25"31,24 25-62,-25-1 16,25 26-16,-50 124 16,1-75-1,-1 74 1,-24 1-1,74-124-15</inkml:trace>
  <inkml:trace contextRef="#ctx0" brushRef="#br0" timeOffset="85589.2">13569 14537 0,'25'-49'16,"-50"98"-16,75-148 0,-25 49 16,0-49-1,24 74 1,1 0 0,-1 1-16,-24 24 0,25 49 15,-25 50 16,-25 26-15,-50 23 0,-49-48-1,24-51 1,26-24 0</inkml:trace>
  <inkml:trace contextRef="#ctx0" brushRef="#br0" timeOffset="85922.31">14314 14463 0,'24'-25'0,"-48"50"0,48-75 16,-24 75 15,-24 25-31,-1 24 31,25 0-15,25-24-1,24-50 1,26-50 0,-51-49-1,-24 25 1,-74-26-1,49 76-15,0-1 16</inkml:trace>
  <inkml:trace contextRef="#ctx0" brushRef="#br0" timeOffset="86405.04">14711 14388 0,'0'0'0,"24"25"16,26-25-16,-25 25 15,-25 49 17,-25 50-17,0 50 1,-24 0 0,24-1-1,0-123-15,25 0 16,-25-50-1,25-50 1,50-74 0,-1-75-1,1 1 1,0 0 0,-1 49-1,26 74 1,-1 1 15,0 49-15,26 75-1,-100 74 1,-50 49 0,-49-24-1,24-50 1,51-74-1,24 0-15</inkml:trace>
  <inkml:trace contextRef="#ctx0" brushRef="#br0" timeOffset="87372.25">15455 14488 0,'0'0'15,"25"-25"-15,-25 0 31,-25 50-15,25 0 0,0 49-1,25-24 1,24-50 0,26-25-1,-26-25 1,-24-24-1,0-1 1,-25 50 15,0 50-31,0 50 16,0 24 0,74-25-1,1-49 16,49-25-15,-25-25 0,-25-49-1,-24-75 1,0-25 0,-1 1-1,-24 74 1,-50 123-1,-49 76 1,24 48 0,25 26-1,25-25 1,75-75 0,49-74-1,25-24 1,-50-51-1,-50-24 17,-49 0-17,0 74 1,-49 50 0,-1 24-1,25 1-15,25 24 16,25-24-1,0-50 1,49-25 0,1-49-1,-50 24 1,0 0 0,-25 75 15,-25 50-16,25 24 17,0-49-32,25 24 15,-1-49 1,76-50 0,-1-25-1,25-49 1</inkml:trace>
  <inkml:trace contextRef="#ctx0" brushRef="#br0" timeOffset="87557.37">17365 14140 0,'49'-74'16,"1"-25"-1,-149 272-15,148-272 32,-73 223-17,-1-50 1,0 75-1,-49 0 1,24-50 0,50-49-1</inkml:trace>
  <inkml:trace contextRef="#ctx0" brushRef="#br0" timeOffset="88157.55">17241 14438 0,'25'-50'0,"-25"25"15,-50 174-15,149-322 16,-173 272-16,223-223 16,-100 74-1,1 50-15,-25 0 16,0 25 0,-25 74 15,0 1-16,0-51 1,24-24 0,76-25-1,-1-74 1,-25-1 0,1 1-1,-51 49 1,-24 74-1,0 26 1,25-50 0,0 0-1,25-50 1,24-25 0,-24-24-1,24 24 1,-49 100 31,-25-26-47,-25 51 15,25-1 1,0-49 0,25-25-1,49-25 1,-24-49-1,24-50 1</inkml:trace>
  <inkml:trace contextRef="#ctx0" brushRef="#br0" timeOffset="88772.65">20962 14115 0,'0'0'0,"0"-24"0,0-1 15,-25 25-15,-25-25 16,-49 50 0,-25 24-1,50 51 1,74 24-1,99 0 1,-25-75-16,26 26 16,-51-26-1,-74-24 1,-49 0 0,-50 0 15,25-25-16,74 0-15</inkml:trace>
  <inkml:trace contextRef="#ctx0" brushRef="#br0" timeOffset="88939.35">21359 14512 0,'49'0'16,"-98"0"-16,148-24 0,-124 48 31,0 1-15,25 0-1,-24-25-15</inkml:trace>
  <inkml:trace contextRef="#ctx0" brushRef="#br0" timeOffset="89156.23">21855 14239 0,'0'0'0,"25"0"0,-50-24 31,0 48-15,0 51-1,1 74 1,24 0-1,-25-50 1</inkml:trace>
  <inkml:trace contextRef="#ctx0" brushRef="#br0" timeOffset="89439.03">21805 14115 0,'0'0'0,"25"-74"0,0 49 16,0-24 0,49 49-1,25 24 1,50 51 0,-25 49-1,-25 25 1,-99 0-1,-49-1 1,-150-24 0,-49-49-1</inkml:trace>
  <inkml:trace contextRef="#ctx0" brushRef="#br0" timeOffset="90043.15">24236 14165 0,'0'0'16,"25"0"-1,-25 25 17,0 0-17,0-1-15,0 76 16,-25-26 15,25-24-15</inkml:trace>
  <inkml:trace contextRef="#ctx0" brushRef="#br0" timeOffset="90199.84">24286 14066 0,'0'0'0,"-25"-25"31</inkml:trace>
  <inkml:trace contextRef="#ctx0" brushRef="#br0" timeOffset="90505.96">24981 14066 0,'-25'25'31,"25"-1"-31,-25 26 16,0 24-1,50 1 1,0-26-16,-25 1 16,25 25-1,-25-1 1,-25-49 0,-25 0-16,-74 24 15,50-49 1</inkml:trace>
  <inkml:trace contextRef="#ctx0" brushRef="#br0" timeOffset="91506.55">27238 13892 0,'0'0'15,"0"-25"1,0 50-1,-25 0-15,-24 49 16,24-24 0,-25 49-16,1 75 15,-1 24 1,50-24 0,-25-50-1,0-74 1,50-75 15,25-99-15,24-75-1,25 1 1,50 49 0,0 75 15,-74 49-31,-1 25 15,-74 25 1,-50 49 0,-99 50-1,25-25 1,75-74 0,74-25 15,-25-25-16,24 25 1,-24 25 0,25 50-1,0 49 1,0 0 0,24-25-1,1-74-15,-25-25 16</inkml:trace>
  <inkml:trace contextRef="#ctx0" brushRef="#br0" timeOffset="91889.66">28106 14363 0,'0'0'0,"25"-24"0,-50-1 31,25 50-31,0-1 16,-25 51 0,1 74-1,24-124 1,0-25 15,49-75-15,26-24 15,24 0-15,-25 74-1,-49 50 1,-25 24 0,0 51-1,0-1 1,0-50-1</inkml:trace>
  <inkml:trace contextRef="#ctx0" brushRef="#br0" timeOffset="92206.44">28826 14488 0,'0'0'0,"0"-25"15,24 25 1,-48 0-16,-1 25 31,0 49-15,0 0-1,25 1 1,50-50 0,-25-25-16,74 0 15,-49-50 1,-26-49-1,-24 24 1,-24-24 0,-1 74-1</inkml:trace>
  <inkml:trace contextRef="#ctx0" brushRef="#br0" timeOffset="92643.02">29446 14239 0,'0'0'16,"25"0"-16,-1 0 15,-24-24 1,-24 98 0,-1 25-1,25 1 1,74-51-1,1-49 1,24-49 0,-49-26-1,-26 1 1,-24 49 0,25 74 15,-25 1-16,0 25 1,25-51 0,25-24-1,24-24 1,-24-51 0,-26-49-1,1 25 1,0 74-16,25-25 15</inkml:trace>
  <inkml:trace contextRef="#ctx0" brushRef="#br0" timeOffset="92989.19">30165 14190 0,'0'-25'0,"0"50"16,0 0-16,0-1 0,25 26 31,0 0-16,-25-1 1,0-24 15,25-50-15,-1 0 0,76-74-1,-1 25 1,-49 49-16,24 0 15,-24 25 1,-26 50 0,-24 49-1,25 0 1,-50-24 0,25-50-1</inkml:trace>
  <inkml:trace contextRef="#ctx0" brushRef="#br0" timeOffset="93271.47">31058 14537 0,'0'0'16,"25"0"-16,0 0 0,0 0 16,-25 25-1,25 0 1,-50 24-1,0 1 1,25-25 0,25-25 15,0 0-15,-25-25-1,24 25-15,-24-25 16</inkml:trace>
  <inkml:trace contextRef="#ctx0" brushRef="#br0" timeOffset="95522.14">2952 16671 0,'25'0'32,"-25"24"-32,25-24 31,-50-24-16,0 24 1,25-25 0,-25 25-1,25-25 1,0 0 0,-25 25-1,-24-25 1,24 50-1,-25 25 17,26-25-32,-1 49 15,0-24 1,25-26 0,0 1-1,25-25 1,0-25-1,-1 25 17,1 25-17,0 0-15,0 25 32,0 24-17,-25-24-15</inkml:trace>
  <inkml:trace contextRef="#ctx0" brushRef="#br0" timeOffset="95872.36">3150 16745 0,'0'0'0,"0"25"31,0 0-31,-24-1 16,24 26-16,-25 49 15,0-24 1,25-51 15,50-48-15,24-76-1,1 1 1,-51 25 0,1 74-1,-50 49 1,25 75 0,50-49-1,0-50-15</inkml:trace>
  <inkml:trace contextRef="#ctx0" brushRef="#br0" timeOffset="96273.27">3969 16770 0,'25'-50'31,"-100"149"-31,125-148 0,-100-1 16,26 75-1,-1 49 1,0 1 15,25 24-15,25-25-1,49-49 1,26-74 0,-51 24-16,50-74 15,-24-25 1,-50-50-1,-25 0 1,-25 75 0,25 74-1,-25 25 1,25 99 0,25 50-1,0 25 16,-1-75-31</inkml:trace>
  <inkml:trace contextRef="#ctx0" brushRef="#br0" timeOffset="97341.25">6450 16571 0,'-25'0'31,"25"25"-31,-25 0 15,25 99 1,-25-50 0,50-24-1,-25-25 1,50-25-16,24-25 16,1-49-1,-1-26 1,-49 26-1,-25 99 17,25 49-17,-1 50 1,26-49 0,0-75-1,-1 0 1,1-25-16,49-25 15,-49-49 1,-50 0 0,-25 0-1,0 49 1,25 25 0</inkml:trace>
  <inkml:trace contextRef="#ctx0" brushRef="#br0" timeOffset="97773.09">7368 16249 0,'0'0'0,"24"-25"16,-24 50-1,-24 74 16,24 50-15,-25 25 0,0-26-1,25-98 1,0-25 0,0-50-1,25 0 1,0-74-1,49 25 1,-24 49-16,-1 25 16,1 0-1,-25 49 17,0 51-17,-25-26 1,0 0-1</inkml:trace>
  <inkml:trace contextRef="#ctx0" brushRef="#br0" timeOffset="98123.33">7913 16770 0,'25'0'15,"0"-25"17,0 25-32,49-50 15,25-24 1,-49 24 0,-25-24-1,-50 74 16,0 0-15,-24 74 0,-1 26-1,50-26-15,0 25 16,50-49 0,24-50-1,-24-25-15</inkml:trace>
  <inkml:trace contextRef="#ctx0" brushRef="#br0" timeOffset="98306.64">8707 16298 0,'0'-24'16,"-49"148"0,98-224-16,-49 125 15,0 0-15,-25 74 16,25-49-1,0 0 1,0 24-16,-24 25 16,24-49-16</inkml:trace>
  <inkml:trace contextRef="#ctx0" brushRef="#br0" timeOffset="98789.08">8608 16646 0,'0'-50'32,"25"25"-32,0 1 15,49-51 1,50-24 0,-49 24-1,-26 26-15,-24 24 31,25 25-15,-50 50 0,-25 49-1,-25 25 1,1 0 0,24-50-1,50-98 16,-1-26-31,76-49 16,-1 24 0,-50 75-1,-49 25 1,0 74 0,-24 1-1,24-26 16,24-49-15,26-75-16</inkml:trace>
  <inkml:trace contextRef="#ctx0" brushRef="#br0" timeOffset="99390.19">9476 16571 0,'0'0'16,"25"-49"0,0 24-16,0-25 15,-1 25-15,1-24 16,0-1-16,-25 1 16,-25 98 30,-24-24-46,-26 99 16,26-49 0,24-1-1,25-49 1,74-25 0,50-75-1,-24-24 1,-1 25-1,-25 24 1,1 50 0,-1 0-1,-24 25 1,24 24 0,-24-24 15,-50 50-16,-25-26 1,0-24 0,50-50 15,74-74-15,50-25-1,-25 25 1,-25 0-1</inkml:trace>
  <inkml:trace contextRef="#ctx0" brushRef="#br0" timeOffset="100156.76">12776 15976 0,'0'-25'16,"0"0"-16,0 75 47,-25 0-32,25 24 1,0 25-16,-25 75 15,25-50 1</inkml:trace>
  <inkml:trace contextRef="#ctx0" brushRef="#br0" timeOffset="100858.53">12577 16348 0,'0'0'0,"0"-25"16,0 0-16,25-24 31,49 24-15,50-25 0,-24-24-1,-26 0 1,0 24-1,-49 50 1,-25 25 0,-25 99-1,25 74 1,0-99 0,0-74 15,25-25-16,25-25 1,-1-49 0,51-25-1,-1 49 1,-49 50 0,-26 25-1,1 0-15,0 24 16,-25 26-1,74-50 1,1-50 0,24-25-1,-25-24 1,-24-25 0,-25-1-1,-50 150 32,-49 74-31,24 25-1,25-50 1,25-24 0,50-51-16</inkml:trace>
  <inkml:trace contextRef="#ctx0" brushRef="#br0" timeOffset="101507.61">16695 16001 0,'0'0'0,"25"-99"16,-25 49-1,0 25 1,0 0-16,-50-24 16,-49 49-1,-50 74 1,100 50 0,98 0-1,100-25 1,0 1-1,-50-26 1,-99-49-16,-74 74 16,-100-24-1,75-51 1,0 1-16,24-25 16,1 0-16,-1-25 15,75-49 1</inkml:trace>
  <inkml:trace contextRef="#ctx0" brushRef="#br0" timeOffset="101874.27">17365 16100 0,'0'0'0,"25"0"0,-25-25 31,-50 50-31,-24 0 16,-1 24-16,-98 51 15,98 24 1,75-50 0,50-74-1,74-25 16,-25-74-15,0-25 0,-74 74-1,-25 125 17,-25 49-17,0 25 1,25-100-16</inkml:trace>
  <inkml:trace contextRef="#ctx0" brushRef="#br0" timeOffset="102325.3">17737 16274 0,'0'0'0,"25"-25"15,0 0-15,-1 75 31,-73 49-15,-1 0 0,25-49-1,50-50 1,50-50 0,24-49-1,0 0 1,-74 74-1,0 25 1,-50 74 0,25 1-1,0-51 1,49-24 0,51-24 15,-75-26-31,24 0 15,-49 100 17,0 49-17,25 1 1</inkml:trace>
  <inkml:trace contextRef="#ctx0" brushRef="#br0" timeOffset="102556.99">18729 16398 0,'99'-174'16,"-272"422"0,247-322-16,75-199 0,-124 198 15,-25 125 1,-25 24 0,0 26-1,-49 98 1,-50 75-1,-25-50 1,0-74 0,124-124-16</inkml:trace>
  <inkml:trace contextRef="#ctx0" brushRef="#br0" timeOffset="102827.43">18878 16447 0,'-50'50'0,"100"-100"16,-25 25-16,0-49 16,0 74-16,24-50 15,-24 26 1,0 24 0,0 74-1,-25 0 16,-25 1-15,25-25 0,25-50-1,-1-25 1,26 0-16</inkml:trace>
  <inkml:trace contextRef="#ctx0" brushRef="#br0" timeOffset="103022.94">19697 15951 0,'-174'174'0,"422"-422"16,-322 322-16,123-99 31,-98 75-15,24 49-16,-99 100 16,25-1-1,49-74 16,50-99-31</inkml:trace>
  <inkml:trace contextRef="#ctx0" brushRef="#br0" timeOffset="103322.97">19846 16398 0,'0'0'0,"24"-25"16,26 0 0,24 0-16,1 0 15,-1-24-15,25-50 16,-49-1 0,-50 51-1,-50 49 16,1 49-31,-75 100 16,-25 0 0,75-75-1</inkml:trace>
  <inkml:trace contextRef="#ctx0" brushRef="#br0" timeOffset="103957.27">22450 16026 0,'25'-50'16,"-50"100"-16,50-125 0,-25 26 15,-25 49 1,0-25-16,1 25 15,-100 49 1,0 125 0,173-50-1,100-25 1,-99-74 0,49 25-1,-149 49 1,-74 0-1,0-74 1,25-25 0,74 0-1,50-50 1</inkml:trace>
  <inkml:trace contextRef="#ctx0" brushRef="#br0" timeOffset="104142.1">22897 16150 0,'-25'24'15,"50"-48"-15,-25 48 16,0 1-16,0 50 16,-25 49-1,0 0 1,50-50-1</inkml:trace>
  <inkml:trace contextRef="#ctx0" brushRef="#br0" timeOffset="104872.92">19945 16298 0,'-25'0'0,"50"0"15,-75 25 1,25-25-1,1 50 1,24-25 0,-25-1-1,25 101 1,49-26 0,51 0-1,-26-49-15</inkml:trace>
  <inkml:trace contextRef="#ctx0" brushRef="#br0" timeOffset="105590.37">23244 16150 0,'25'0'31,"0"-25"-15,0 25-16,24 0 15,-24 0 1,25-25-16,-26 50 0,-24 0 15,0 49 1,-74 50 0,49-25-1,25 1 1,25-76-16,0 1 16,49 74 15,-74 1-16,-99 24 1,-25 0 0,0-25-1,25-25 1,74-74 0</inkml:trace>
  <inkml:trace contextRef="#ctx0" brushRef="#br0" timeOffset="105924.42">23864 16571 0,'25'0'16,"-50"0"-16,50-24 0,-25-1 16,25 0-1,0 25-15,49-75 16,-49 51-1,49-51 1,-74 26 0,-24 49-1,-51 74 1,1 50 0,24 25-1,100 0 1,24-124-1,25-75 1,25-24 0</inkml:trace>
  <inkml:trace contextRef="#ctx0" brushRef="#br0" timeOffset="106173.61">23368 15877 0,'0'0'0,"-49"-25"0,-1 0 15,-24 25 1,49-25-1,0 25 1,0 0-16</inkml:trace>
  <inkml:trace contextRef="#ctx0" brushRef="#br0" timeOffset="107340.02">25874 16646 0,'0'0'16,"0"-25"-16,0 0 15,-25 0 1,25 50 15,0 25-15,-25 74-1,25-25 1,0-49-16</inkml:trace>
  <inkml:trace contextRef="#ctx0" brushRef="#br0" timeOffset="107824.29">26022 16422 0,'0'25'15,"0"-50"-15,0 75 0,0-25 16,0 25 0,25 74-16,0-75 15,0-24 1,0 49-1,0-49 1,-25 25 0,-50-25-1,-25-1-15</inkml:trace>
  <inkml:trace contextRef="#ctx0" brushRef="#br0" timeOffset="108775.49">28007 16249 0,'0'-25'16,"0"50"-16,0-75 15,0 25 17,-25 75-17,-49 74 1,-1 75 0,51-1-1,-1-124-15,50-24 16,-1 0-16,100-1 15,100-49 1,-26-25 15,-49-49-15,-75-50 0,-49-50-1,-25 150 1,-25-1-1,-74 25 1,0 49 0,0 75-1,74-24 1,50-26 0,0-74-16,99 0 15,24-74 1,-48-1-1,-51-24 1,-24 74 0,-75 124 15,26 50-15,24-25 15,24-25-16,1-74-15,0-25 16</inkml:trace>
  <inkml:trace contextRef="#ctx0" brushRef="#br0" timeOffset="109391.11">29074 16571 0,'0'-24'15,"0"48"-15,25-48 16,-1 24-16,-24 24 16,0 51-1,-24 24 1,-1-25 0,25-49-1,25 0 16,24-75-15,50-49 0,25 25-1,-74 49-15,74-25 16,-49 26 0,-26 48-1,-49-48 16,-25-1 1,-24 25-17,24 25-15,-25 49 16,50-24 0,0 24-1,0-24-15,50 98 16,49 1-1,-74 25 1,-25 0 0,-99-26-1,-25-98 1,0-25 0,49-75-1,100-74 1,99-74-1</inkml:trace>
  <inkml:trace contextRef="#ctx0" brushRef="#br0" timeOffset="109725.01">30240 16745 0,'24'0'0,"1"0"16,-149-25-16,199 50 0,-1-25 15,-49 0 1,25-25 0,-1-24-1,-24-26 1,-25 1 0,-74 74-1,24 49-15,0 1 16,-24 24-16,-50 100 15,124-25 1,74-50 0,125-99-1,49-50 17,-124 1-32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8T05:17:14.77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3150 1612 0,'0'0'0,"0"-24"16,0-1-16,0 0 31,-24 0-15,-1 50 0,0-25-16,-74 50 31,24 49-16,51 25 1,48-25 0,26 0-1,24-74-15,26-25 16,24-25 0,-50-74-1,-49 0 1,-75-25-1,-24 49 1,-75 26 0,25 49-1,74 25 1</inkml:trace>
  <inkml:trace contextRef="#ctx0" brushRef="#br0" timeOffset="338.67">3399 1513 0,'24'-25'16,"-48"50"-16,73-50 16,-49 50-1,50 25 1,-1 49-1,-24 25 1,-25 0 0,25-74-1,0-75 17,-25 0-17,25-49 1,-25 24-16,49-99 15,1 50 1,24 49 0</inkml:trace>
  <inkml:trace contextRef="#ctx0" brushRef="#br0" timeOffset="769.66">5482 1265 0,'0'0'0,"-49"25"0,-1 0 16,-49 49-1,99 25 1,49 1 0,76-26-1,-51 1 1,-49-1-1,-75-24 1,-124 24 15,-24-24-15,49-26 0,100-24-16</inkml:trace>
  <inkml:trace contextRef="#ctx0" brushRef="#br0" timeOffset="1333.78">5954 1464 0,'0'-25'0,"0"50"0,0-25 31,0 24-16,0 1-15,-25 50 16,-25 24 0,1-49-1,49-26 1,-25-24 15,25 25-31,49-99 16,26-26-1,24 26 1,-74 74 0,0 25-1,-25 74 1,0 0 0,-25-74-1,25 0 1,0-50-1,50-49 1,24-1 0,0-24-1,-24 74 17,-50 75-17,25 74 1,-25 0-1,25-50 1,-25-24-16</inkml:trace>
  <inkml:trace contextRef="#ctx0" brushRef="#br0" timeOffset="2116.75">6872 1538 0,'0'-25'16,"-25"25"-16,0 0 16,-50 25-1,51 0 1,-1 24 0,0 26-1,50-75 1,49 25-1,-24-50 1,0-25 0,-26 1-1,1 24 1,-25 0 0,0 99-1,25-24 1,-25 0-16,25-1 15,-25 1-15,49 0 16,26-50 0,-1-50-1,-24-24 1,-1-100 15,1-49-15,0 24-1,-50 100 1,0 74 0,0 50-16,0 0 15,-25 74-15,-25 99 16,50 1 0,25-75-1,74-99 1,25-25-1,-24-50 1,-26-74 0,-49-50-1,0-24 17,-1 99-17,-73 148 16,49 26-31,-25 98 16,25-24 0,25-25-1,0-74-15</inkml:trace>
  <inkml:trace contextRef="#ctx0" brushRef="#br0" timeOffset="2449.86">8658 1687 0,'0'25'0,"-25"0"31,0-1-16,25 1 1,0 25 0,25-50 15,0-25-15,-50 25-1,25-50 1,-25 26-1</inkml:trace>
  <inkml:trace contextRef="#ctx0" brushRef="#br0" timeOffset="16867.63">2183 4044 0,'0'-50'32,"-25"75"30,0 24-62,1 26 16,-1-1-16,0-24 15,0 24 1,0 26 0,1-76-1,73 1-15</inkml:trace>
  <inkml:trace contextRef="#ctx0" brushRef="#br0" timeOffset="17183.84">2233 3671 0,'0'0'0,"0"-24"31,-25 24-15,25 24-1,0 1 1,0 0 0,25-25-1,-1 0 1,-24-50 0,-24 1-1,24 24 1,-50 25-1</inkml:trace>
  <inkml:trace contextRef="#ctx0" brushRef="#br0" timeOffset="17501.12">1687 4192 0,'0'0'0,"0"-24"47,-25 24-31,25 24-1,-25 1-15,25 25 16,-25 74-1,1 0 1,24-25 0,0-74-16,49 49 15,75-74 1</inkml:trace>
  <inkml:trace contextRef="#ctx0" brushRef="#br0" timeOffset="17784.79">2704 4143 0,'0'0'0,"50"-25"15,-26 25 1,-24 25-1,0 99 1,-49 25 0,-26 0-1,26-25 1,49 0 0,-50-50-1</inkml:trace>
  <inkml:trace contextRef="#ctx0" brushRef="#br0" timeOffset="19884.84">5209 3870 0,'0'0'16,"25"-25"0,0 0 15,-50 50-16,-49 74 1,-25 100 0,-50-1-1,50-49 1,74-74-16,0-51 0</inkml:trace>
  <inkml:trace contextRef="#ctx0" brushRef="#br0" timeOffset="20302.3">5234 3994 0,'0'0'0,"25"-50"16,-25 1-16,25-1 31,-25 75 0,0 0-31,25 99 16,24 25 0,1-25-1,-25-50 1,0 1 0,-25-51 15,24-73 0,-24-1-31,50-173 16,49-25-1,25 49 1,-49 125 15,-51 49-15,-24 75-1</inkml:trace>
  <inkml:trace contextRef="#ctx0" brushRef="#br0" timeOffset="20669.28">6326 4019 0,'0'0'0,"25"0"0,-25-25 31,-25 25-15,0 25-16,-49 49 31,-1 50-31,75 0 31,25-49-15,49-75-1,50 0 1,-49-50 0,-1-49-1,-74 0 1,-25-1 0,-74 51-1,74 49-15,-24-25 16</inkml:trace>
  <inkml:trace contextRef="#ctx0" brushRef="#br0" timeOffset="20983.6">6623 4044 0,'0'0'0,"50"-25"15,-25 25-15,24 0 31,-24 49-15,-25 26 0,-25 49-1,1-25 1,24-74-16,0-50 31,74-74-15,50-50-1,-25 25 1,-24 74 0</inkml:trace>
  <inkml:trace contextRef="#ctx0" brushRef="#br0" timeOffset="21518.35">7293 4168 0,'0'0'0,"25"0"16,-50 49 15,0 1-15,-49 24-1,74-24 1,-25-50-1,50-25 1,99-74 0,0 0-1,-49 24 1,-51 75 0,1 0-1,-25 50 1,-49 74-1,24-50 1,0-74 15,99-49-15,26-75 0,24 24-1,-50 51 1,-49 49-1,0 49 1,-25 51 0,0-51-16,-25 26 15,25-26 17</inkml:trace>
  <inkml:trace contextRef="#ctx0" brushRef="#br0" timeOffset="22451.83">8633 4143 0,'0'0'0,"0"-50"32,-25 50-32,-49 0 15,-26 25 1,51 74 0,24-49 15,50-25-16,0-25-15,74-50 16,-25 0 0,-24-24-1,-25 74 1,-1 0 0,-24 74-1,25 26 1,25-1-1,24-74 1,26-25 0,-26-25-1,50-124 17,-50-25-17,-24-49 1,-25 74-1,0 75 1,-50 123 15,0 76-15,0 98 0,25-50-1,50-24 1,74-49-1,-50-76-15</inkml:trace>
  <inkml:trace contextRef="#ctx0" brushRef="#br0" timeOffset="23418.1">11808 3944 0,'0'0'0,"0"-24"0,25-1 31,-25 50-15,0-1-1,-25 26 1,0 24-16,-24 75 15,-26 50 1,26-1 0,-26 1-1,75-75 1,0-50 0,-25-148 15,25-100-16,25-99 1,25 25 0,-1 0-1,26 74 1,24 25 0,-49 100-1,74-1 1,0 25-1,-50 50 1,-49 74 0,-25 75-1,-50-25 1,-49-25 0,25-50-1,24-49 1</inkml:trace>
  <inkml:trace contextRef="#ctx0" brushRef="#br0" timeOffset="23767.99">12478 3994 0,'0'0'15,"25"-25"-15,0 25 31,-50-25-15,-50 100 0,26 24-1,24 0 1,74-49 0,26-50-1,-1-25-15,26-49 16,-26-26-1,-49-24 1,-75 25 0,1 50-1,-1 49 1,25 0 0</inkml:trace>
  <inkml:trace contextRef="#ctx0" brushRef="#br0" timeOffset="23985.06">13073 3920 0,'0'0'15,"50"-25"1,-25 25 0,-50 99-1,-25 25 1,25 50-1,-49 24 1,24 50 0,1-49-1</inkml:trace>
  <inkml:trace contextRef="#ctx0" brushRef="#br0" timeOffset="24318.02">13172 4093 0,'0'0'0,"25"-99"16,25 0-1,0 24 1,24 26-1,-24 49 1,24 25 0,-74 99-1,0 49 1,-25-74 0,-49 25-1,-1-49 1,51-50-1</inkml:trace>
  <inkml:trace contextRef="#ctx0" brushRef="#br0" timeOffset="25452.19">13619 4019 0,'25'-25'15,"-50"50"-15,75-50 31,-75 50-31,25 0 16,0-1-16,-25 100 16,50-49-1,24-50 1,26-50 15,24-50-15,-24-49-1,-26-24 1,-49 98 0,25 50-1,-25 50 1,-25 49 0,25 25-1,0-75-15,50 1 16,49-50-1,0-25 1,0-49 0,-24-50-1,-1-75 17,-49 1-17,0 74 1,-75 149 15,-24 123-15,-1 26-1,75-75-15,0 75 16,100-50 0,98-74-1,1-50 1,-26-50-1,-74-49 1,-74-25 0,-74 74-1,-51 50 1,1 75 15,25-1-15,99 50-1,74-124 1,0-25 0,0-49-1,-49-50 1,-25 49 0,-1 75-1,-24 50 1,0 74-1,25 0 1,50-50 0,49-49-1,0-50 17,0-74-17,-99 25-15,49-100 16,-49-24-1,0 49 1,-25 124 0,0 25-1,-25 99 1,-25 100 0,25 49-1,25-25 1,-24-99-1,-26-25 1</inkml:trace>
  <inkml:trace contextRef="#ctx0" brushRef="#br0" timeOffset="25669.76">15653 4441 0,'0'-50'16,"0"100"-16,25-224 15,0 99 1,0 1-1,-1 24 1,26 50 0,0 0-1,-1 75 1,1 24 0,-25-25-1,-1-49-15,51-25 16</inkml:trace>
  <inkml:trace contextRef="#ctx0" brushRef="#br0" timeOffset="26234.62">16571 4143 0,'0'0'0,"0"-25"16,-50 25 0,-49 25 15,25 49-16,49 50 1,75-49 0,49-50-1,-50-25-15,51-25 16,-51-25 0,1-74-1,-25 0 1,24 50-1,1 49 1,24 50 0,-24 49-1,-25 25 17,0 0-17,-25-49 1,0-25-1,24-25-15,26-50 16,74-24 0,-25-1-1,-49 26 1,-25 49 0,-1 74-1,-24 25 1,75 1-1,24-51 1,-24-24 0,-26-25-1</inkml:trace>
  <inkml:trace contextRef="#ctx0" brushRef="#br0" timeOffset="27151.78">19722 3994 0,'0'0'0,"24"0"0,-24-25 16,0 0-1,0 75 1,-24-25 0,24 49-1,-25-24-15,0 49 16,50-25 0,74-74-1,25-24 1,-50-51-1,-24-49 1,-25 50 0,-25 99 15,-25 74 0,25-50-15,50-24-1,-26-25-15,51-49 16,-26-26 0,1-49-1,-25 0 1,0 75 0,-25 24-1</inkml:trace>
  <inkml:trace contextRef="#ctx0" brushRef="#br0" timeOffset="27400.73">20615 3895 0,'0'0'0,"24"-25"0,1 25 31,-25-25-15,0 75-1,-25 49 1,1 0 0,-26 0-1,50-24 1</inkml:trace>
  <inkml:trace contextRef="#ctx0" brushRef="#br0" timeOffset="27785.15">20987 3597 0,'0'0'0,"24"0"15,1 0-15,-25 25 16,-25 0-1,25 24-15,-24 51 16,-1 48 0,0-24-1,25 25 1,-25-50 0,25-49-1</inkml:trace>
  <inkml:trace contextRef="#ctx0" brushRef="#br0" timeOffset="28234.71">20838 4093 0,'0'0'0,"0"-99"16,25 49 0,49 1-1,0-26 1,1 51-1,-25-1 1,-26 25 0,1 74-1,-25 25 17,-25 25-17,50-24 1,-25-76-1,75-48 1,-1-51 0,25-49-1,-24 25 1,-51 99 0,1 25-1,0 99 1,0 0-1,24 0 1,26-50 0,-25-49-1</inkml:trace>
  <inkml:trace contextRef="#ctx0" brushRef="#br0" timeOffset="28869.03">23939 3721 0,'0'0'15,"0"-25"-15,25 0 32,-50 1-32,0 73 31,0-24-15,-49 124-1,-1 25 1,26-26-1,24-24 1,74-24 0,1-51-1,49-49 1,1-49 0,-1-51-1,-50 1-15,1-149 16,-25 25-1,-50 99 1,-25 49 0,1 51-1,-1-1 17,50 50-1,50-1-16,99 1 1,49-25 0,1 25-1,-150-25-15,1 0 0</inkml:trace>
  <inkml:trace contextRef="#ctx0" brushRef="#br0" timeOffset="30068.89">26543 3597 0,'0'0'0,"0"-25"16,25 0-16,-50 1 15,25-1 1,0 50 15,-49 74-31,-26 99 32,-24 50-17,0 0 1,49-148-16,-24 73 15,49-98-15</inkml:trace>
  <inkml:trace contextRef="#ctx0" brushRef="#br0" timeOffset="30468.68">26419 4068 0,'0'0'0,"50"-74"0,0-25 16,24 0-1,-24 74 1,-26 0 0,26 25-1,-50 50 1,0 74 0,-99 49-1,-25-49 1,74-99-1,50 0 1,50-75 0,49 1-1,-74 24 1,0 25 0,-25 99-1,-25 25 1,0 0-1,0 0 1,25-99 0</inkml:trace>
  <inkml:trace contextRef="#ctx0" brushRef="#br0" timeOffset="30885.73">27089 4143 0,'0'0'0,"25"-25"0,-25 0 16,25 0-1,-50 75 17,25 74-17,-25-50-15,0 26 16,1-75-1,24-50 17,74-50-17,25-24 1,0 25 15,-74 49-15,25 25-1,-50 74 1,0 25 0,-50-24-1,50-25-15,0-1 16,25-49 0</inkml:trace>
  <inkml:trace contextRef="#ctx0" brushRef="#br0" timeOffset="31184.96">27858 4316 0,'0'0'0,"25"-24"16,0 24-1,-50-25 17,-25 99-17,-24 26 1,24 73-1,75-123 1,25-50 0,49 0-1,-25-50 1,-24-74 0,-25 0-1,-75 50 1,25 49-16</inkml:trace>
  <inkml:trace contextRef="#ctx0" brushRef="#br0" timeOffset="31651.74">28255 4242 0,'0'0'0,"25"0"16,-25 25 15,-25 24-31,25 1 16,0-25-16,25 25 15,0 24 1,24-74 0,1 0-1,24-50 1,1-49-1,-1 0 1,-49 74-16,0 50 31,24 49-15,1 1 15,24-50-15,1-25-1,-1-25 1,-49-50 0,0-24-1,-25-25 1,-25 50 0,50 49-1</inkml:trace>
  <inkml:trace contextRef="#ctx0" brushRef="#br0" timeOffset="32151.38">29471 4217 0,'0'0'0,"24"0"47,-24 25-47,-24 25 15,-26 24 1,25 1-1,0-75 1,50-25 31,0-25-47,74-24 31,-24-1-15,-50 50-1,-1 25-15,1 50 16,0 24 0,-25 1-1,25-1 1,24-49 0</inkml:trace>
  <inkml:trace contextRef="#ctx0" brushRef="#br0" timeOffset="32460.61">30612 4292 0,'0'0'0,"-25"24"46,25 1-30,0 0 0,0 0-1,25-25 1,0-25 0,-25 0-1,0 0 1,0 1-1,-25 24 17</inkml:trace>
  <inkml:trace contextRef="#ctx0" brushRef="#br0" timeOffset="32852.72">30488 4763 0,'0'-25'31,"0"50"0,0 0-31,25-25 16,-25 25-16,24-25 31,1 0-15,0-25-1,-25-25 1,25 25 0,-25-24-16</inkml:trace>
  <inkml:trace contextRef="#ctx0" brushRef="#br0" timeOffset="34635.19">4341 5408 0,'0'25'16,"25"-25"-1,0 0-15,49 25 16,25-25 0,26 0-1,-1-25 17,-25 25-17,25 0 1,25-25-1,49 0 1,75 0 0,-124 25-16,173 0 15,1 0 1,49 25 0,50-25-1,49 0 1,25 0-1,0 0 1,25 0 0,25 0-1,74 0 17,0 0-17,0 0 1,-322 0-16,322 25 15,25-25 1,0 0 0,0 25-1,25-25 1,-50 25 0,25-25-1,-25 24 1,25-24-1,-24 25 1,-1-25 0,0 25-1,-322-25 1,297 25 0,0-25-1,1 25 1,-26-25-1,-49 24 1,50 1 0,-50 0-1,0-25 1,0 25 0,-50 0-1,0-25 1,-24 25-1,-249-25-15,199 24 16,25-24 0,-50 0-1,0 25 17,-74-25-17,-25 25 1,-25-25-1,0 0 1,-75 0 0,-24 0-1,-74 0 1,-51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8T05:18:31.12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3944 6475 0,'25'-25'16,"-25"50"31,0 0-32,0 24 1,0 1-16,-25-1 16,0 100-1,1 0 1,-1-25-1,74-74 1,100-25 0,-49-50-16</inkml:trace>
  <inkml:trace contextRef="#ctx0" brushRef="#br0" timeOffset="599.94">4589 6847 0,'-49'0'15,"73"0"17,1-25-32,25 0 15,0 0 1,24-24-1,-74 24 1,-25 25 0,0-25-16,-49 50 15,-1 49 1,1 1 0,49 24-1,75-49 1,74-26-1,50-24 1,24-49 15,-24-50-15,-26-25 0,-73-50-1,-75 75-15,25-50 16,-50 74-1,-25 100 17,25 74-17,-24 50 1,24 25 0,0-25-1,50-50 1,0-49-1,0-26 1</inkml:trace>
  <inkml:trace contextRef="#ctx0" brushRef="#br0" timeOffset="799.2">5234 6648 0,'0'0'0,"-49"-24"0,24 24 16,0 0 0,50-25 15,99 0-15,25-25-1</inkml:trace>
  <inkml:trace contextRef="#ctx0" brushRef="#br0" timeOffset="1851.19">7566 6797 0,'0'0'0,"25"-25"0,-25 1 16,25-26-1,-25 25-15,-25-24 16,-25 24-1,-24 25 1,-25 49 15,49 26-31,-49 49 16,49 0 0,75-50-1,49-49 1,26-50-1,-26-49 1,-24-1 0,-25 1-1,-25 99 17,0 74-17,0-49-15,24 74 16,26-50 15,0-49-31</inkml:trace>
  <inkml:trace contextRef="#ctx0" brushRef="#br0" timeOffset="2233.32">8757 6723 0,'74'0'31,"-24"25"-31,-25-1 16,0 1-16,-1 50 15,-48-1 17,-26-24-17,25-26 1,25-73 0,25-1-1,99-123 1,0-1-1,-25 100 1,-74 49-16,0 25 16</inkml:trace>
  <inkml:trace contextRef="#ctx0" brushRef="#br0" timeOffset="2616.48">9600 6822 0,'25'0'16,"-50"-99"15,0 99-31,-24-25 16,-1 50 0,1 0-16,-51 49 15,26 25 1,74-24-1,50-75 1,49-25 0,0-25-1,-25-24 1,-49 74 0,0 0-1,-25 49 1,-50 51-1,26-26 17,24-49-32</inkml:trace>
  <inkml:trace contextRef="#ctx0" brushRef="#br0" timeOffset="3600.4">9749 6872 0,'0'0'0,"25"-25"16,0 0-1,0 25 1,-25 25 0,-25 49-1,-25 1 1,25-51 0,50-24-1,25-49 1,-25-1-16,99-24 31,-50 24-15,-49 50-1,0 0 1,-1 50 0,26 24-1,49-49 1,50-25-1,0-50 1,-99 26-16,-1-76 16,-49 26-1,-25 49 1,-74 25 0,0 75-1,25 24 16,49 0-15,25-49-16,25-26 31,74-48-15,0-26 0,25-99-1,0-74 1,-25 0-1,-74 148-15,0-24 16,-50 99 0,-49 124-1,-26 75 1,51-26 0,49-49-1,49-74 1,75-25-1,0-50 1,-24 0 15,-75 25-15,-1 0 0,-123 74-1,74 1 1,25-1-1,75-74 1,-1-25 0,1-24-1,-51-26 1,-24-24 0,0 0-1,-24 49 1,24 26-1,24 24 1</inkml:trace>
  <inkml:trace contextRef="#ctx0" brushRef="#br0" timeOffset="4034.78">11461 6673 0,'25'25'16,"-50"-50"-16,74 124 16,-49-24-1,-24-1 1,-1-24-1,50-75 17,-1 0-17,76-99 1,-1 50 0,-25 24-1,-74 75 1,25 0-16,-75 74 15,-24 0 17,74-74-17,74-99 17,100-50-17,-25-25 1,-25 74-1,-50 75 1,-49 75 0,-25-1-16,-74 100 15,49-100 1,-25 1 0</inkml:trace>
  <inkml:trace contextRef="#ctx0" brushRef="#br0" timeOffset="4636.54">14041 6748 0,'0'-25'0,"0"50"0,25-100 16,-25 26 0,24-26-16,1-49 15,-25 50 1,-25 24-1,-24 50 1,-1 74 0,25 75-1,1 0 1,48-25 0,1 0-1,-74-25 1,-100 1 15,49-75-15,51-75-1,49-25 1</inkml:trace>
  <inkml:trace contextRef="#ctx0" brushRef="#br0" timeOffset="5017.34">14636 6723 0,'0'-25'0,"0"50"0,25-50 16,-50 0-16,-49 25 16,-1 25-1,1 25-15,-75 24 31,99 25-15,50-49 0,50-25-1,24-50 1,26-25 0,-26-49-1,-24 49 1,-26 50-1,-48 75 1,-26 24 0,25 0-1,0-24 1</inkml:trace>
  <inkml:trace contextRef="#ctx0" brushRef="#br0" timeOffset="5716.49">14859 6772 0,'0'0'0,"50"-24"0,-25-1 16,0 25-1,-50 49 1,0-24 0,-25 99-1,26-74 1,-1-25-1,74-50 1,51-50 0,-1-24-1,-25 50 1,-49 49 0,-50 74-1,0 0 1,1-24-1,24-25 17,74-50-17,-24-25-15,-1 26 16,51-100 0,-51 99-16,-24 0 15,0 25 1,-25 74-1,-25 26 1,25-26 0,74-99 15,26-24-15,-1-100-1,25-25 1,-50 50-1,-49 99 1,-75 149 15,-24 75-15,-25 49 0,-25 25-1,0-50 1,49-74-1,75-100 1</inkml:trace>
  <inkml:trace contextRef="#ctx0" brushRef="#br0" timeOffset="6382.94">15703 6996 0,'0'0'0,"124"-124"16,-99 49-16,49 1 31,0-1-15,-24 51-1,-25 48 1,-25 100 0,-99 50-1,24-75 1,75-49-1,50-25 1,49-75 0,50-49-1,99-174 1,-124 25 0,-74 74-1,-50 125 1,-25 49 15,-50 99-15,26 75-1,24-1 1,25 1 0,74-50-1,26-99 1,49-25-1,-100-25-15,75-50 16,0-98 0,-74 24-1,-50 99 1,-99 100 0,-1 49-1,76 25 1,48-25-1,51-49 17,24-25-17,-25-25-15</inkml:trace>
  <inkml:trace contextRef="#ctx0" brushRef="#br0" timeOffset="7051.22">19275 6599 0,'0'0'16,"0"-50"15,0 25-31,0 50 31,-50 50 0,-24 24-15,49 0 0,25-25-1,50-24 1,49-50-1,-25-50 1,1-24 0,-50-50-1,-75 25 1,25 74-16,-49 0 16,-1 50-1</inkml:trace>
  <inkml:trace contextRef="#ctx0" brushRef="#br0" timeOffset="7551.44">19994 6400 0,'0'0'16,"0"-25"-16,25 1 0,-25-1 31,0 50-15,0-1-16,0 125 15,-74 75 1,-25 98 15,-1 25-15,51-123-1,74-150 1,24-49 0,1-50-16,49-99 15,-49-74 1,-50-75-1,-50 25 1,-49 124 0,49 74-1,25 50 1,50-25 0,99 50-1</inkml:trace>
  <inkml:trace contextRef="#ctx0" brushRef="#br0" timeOffset="11717.32">20044 6450 0,'0'0'31,"-50"0"-31,26 0 15,-175 50 17,100-26-32,0 26 15,-125 49 1,1 0 0,74-24-1,75-50 1,74-1-1,74-24 1</inkml:trace>
  <inkml:trace contextRef="#ctx0" brushRef="#br0" timeOffset="11934.08">20143 6549 0,'0'0'0,"0"25"15,-25 0 1,-24 0 0,-100 49-1,0 25 1,0 0 0,50 1-1,49-1 1</inkml:trace>
  <inkml:trace contextRef="#ctx0" brushRef="#br0" timeOffset="12167.4">20342 6872 0,'0'0'15,"-50"24"1,0 1-1,-24 25 1,-100 49-16,1 50 31,24 0-15,25-25 0,99-25-16</inkml:trace>
  <inkml:trace contextRef="#ctx0" brushRef="#br0" timeOffset="12750.4">22128 6475 0,'0'0'0,"0"-25"16,0 0 0,-25 25-1,0 0 1,-49 50 0,-50 74-1,-25 25 1,25-1-1,0 1 1,49-74 0,51-75-16</inkml:trace>
  <inkml:trace contextRef="#ctx0" brushRef="#br0" timeOffset="13067.11">21508 6500 0,'0'0'0,"24"-50"0,-24 25 15,0-25 1,0 26 0,0 48 15,25 51-16,50 74 1,-26 0 0,51-1-1,-76-98-15,26 49 16,0-49 0,-26-25-1</inkml:trace>
  <inkml:trace contextRef="#ctx0" brushRef="#br0" timeOffset="13334.27">22227 7045 0,'0'0'31,"0"-25"-31,-25 25 16,25 25-1,0 25 1,0 0 0,0 24-1,-25-24 1,25-26-1</inkml:trace>
  <inkml:trace contextRef="#ctx0" brushRef="#br0" timeOffset="13533.29">22698 7244 0,'0'0'0,"50"0"31,-50 25-31,-25 24 16,-24 75-1,-1 0 1,25-74-16</inkml:trace>
  <inkml:trace contextRef="#ctx0" brushRef="#br0" timeOffset="13850.37">23839 6673 0,'0'0'0,"25"-49"16,-25 24 15,-25 25-15,25 25-16,-24 24 15,-26 50 1,-49 50 0,49-74-16,-49 74 15,25-25 16,49-75-15,0-49-16</inkml:trace>
  <inkml:trace contextRef="#ctx0" brushRef="#br0" timeOffset="14117.18">23542 6698 0,'0'0'0,"0"-25"0,0 0 32,-25 1-32,25 48 31,25 1-31,0 99 16,-1 0-1,1 0 1,25 0-1,-50-24 17,25-76-32</inkml:trace>
  <inkml:trace contextRef="#ctx0" brushRef="#br0" timeOffset="14384.56">24013 7219 0,'0'0'0,"25"0"0,-25-25 16,0 50 15,0 25-31,-25 24 16,-24 25-1,49-49 1,49-50-1,50 0 17,1-50-17,-51 50-15</inkml:trace>
  <inkml:trace contextRef="#ctx0" brushRef="#br0" timeOffset="14567.39">24906 7467 0,'0'0'16,"-25"50"-1,1-1 1,-26-24-16,-49 49 16,0 26-1,24-51 1</inkml:trace>
  <inkml:trace contextRef="#ctx0" brushRef="#br0" timeOffset="14783.24">25502 7368 0,'0'0'0,"24"0"32,-24-25-17,25 25 1</inkml:trace>
  <inkml:trace contextRef="#ctx0" brushRef="#br0" timeOffset="14929.3">26122 7442 0,'0'0'0,"25"0"47</inkml:trace>
  <inkml:trace contextRef="#ctx0" brushRef="#br0" timeOffset="15091.31">26816 7517 0,'0'0'0,"-24"0"31,-1 0-15</inkml:trace>
  <inkml:trace contextRef="#ctx0" brushRef="#br0" timeOffset="15534.28">28305 6921 0,'0'0'0,"0"-25"15,25 25 1,-50 0 0,0 25-1,-25 50 1,-49 49-1,0 25 1,-25-1 0,0 1-1,99-74 1,25-51 0</inkml:trace>
  <inkml:trace contextRef="#ctx0" brushRef="#br0" timeOffset="15817.28">27957 7169 0,'0'0'0,"0"-24"16,0-1-16,0 0 16,-24-25-1,24 25 1,24 50 15,-24 0-31,0 25 16,0 74-1,25-25 1,0 0 0,0-49-16,0 24 15,-1-49 1</inkml:trace>
  <inkml:trace contextRef="#ctx0" brushRef="#br0" timeOffset="16169.37">28503 7517 0,'25'0'31,"-50"24"-16,25 1 1,-25 0-16,25 0 16,0 0-1,25-25 17,50-50-17,-26 25 1,1 25-1,-1 25 17,-24 25-17,25-1 1,-50-24 0,0 0-16</inkml:trace>
  <inkml:trace contextRef="#ctx0" brushRef="#br0" timeOffset="17284.41">3795 8732 0,'0'0'0,"0"-25"32,-24 25-32,-1-24 15,0 48 1,-25 76-1,1 48 17,-1 1-17,50-25 1,50-49 0,24-75-1,1-25 1,-51-25-16,1-74 15,-25 0 1,-25 0 0,-24 75-1,-1 49 1,1 24 0</inkml:trace>
  <inkml:trace contextRef="#ctx0" brushRef="#br0" timeOffset="17717.2">4019 8707 0,'0'0'0,"49"-24"32,-49 48-1,-24 1-31,24 50 15,0 73 1,-25 51 0,25 24-1,25-74 1,24-75 0,1-24-1,-25-75-15,-1 25 31,-24-25-31,25-74 16,-25-50 0,-49-24-1,-26 49 1,26 49 0,49 50-1,24-24 1,51-1-1,-26 50-15</inkml:trace>
  <inkml:trace contextRef="#ctx0" brushRef="#br0" timeOffset="18366.36">6152 8509 0,'0'0'0,"0"-25"0,0 0 16,-25 25 0,-24 0-1,-26 50 1,1 49-1,49 50 1,50-50 0,49-24-1,-49-51-15,50 26 16,-51 0 0,-24 24-1,-74-24 1,-25-1 15,-1-49-15,26-24-1,49-51 1,75-24 0,49 0-1,50-1 1,25 51-1,-75 49 1,-25 0 0,-49 49-1,0 1 1,-25 49 0,-25-24-1,25-1 1,-25-24 15</inkml:trace>
  <inkml:trace contextRef="#ctx0" brushRef="#br0" timeOffset="18483.3">6524 8658 0,'0'0'16,"0"-25"-16,25 0 15,-50 0 1</inkml:trace>
  <inkml:trace contextRef="#ctx0" brushRef="#br0" timeOffset="18867.32">6772 8683 0,'0'0'0,"25"0"16,0 0 0,0 0-1,0 24 1,-1 1 0,1 50-1,-25-1 1,0-49-1,50 0 1,24-25 0,1 0-1,-51 49 1,-24 26 0,-24-26-16,-26 51 15,-24-26 16,-1-24-15,26-50 0,49-50-16</inkml:trace>
  <inkml:trace contextRef="#ctx0" brushRef="#br0" timeOffset="19217.21">7467 8955 0,'0'0'0,"25"0"16,0 0-1,-1-24-15,51-26 16,-1 0 0,-24-24-1,-50 0 1,-25 74 15,-49 24-15,-26 51-1,26 49 1,49 25 0,50-50-1,25-74 1,49-25-1,-25 0-15,100-50 16</inkml:trace>
  <inkml:trace contextRef="#ctx0" brushRef="#br0" timeOffset="19903.15">9154 8683 0,'0'0'0,"25"0"16,-25-25-16,49 50 47,-24-1-47,0 26 15,0 0 1,-50 74 0,0-25-1,-25-25 1,26-49 0,48-50 15,26-49-16,24-75 1,26 25 0,-26 50-1,-24 74 1,-1 0 0,-49 24-16,25 76 15,-25 24 1,0 0 15,25-75-15,0-24-1,49-25 1,1-49 0</inkml:trace>
  <inkml:trace contextRef="#ctx0" brushRef="#br0" timeOffset="23717.2">11858 8286 0,'0'24'15,"0"26"1,0 25-16,0 24 15,-25 149 1,0-50 0,0-74-1,50-124 17,25-49-32,74-75 15,0 24 1,-50 26-1,-74 99 17,25 0-32,-50 123 15,-24-23 1,-1-51 0,-49-24-1,0-26 1,24-73-1,75-26-15</inkml:trace>
  <inkml:trace contextRef="#ctx0" brushRef="#br0" timeOffset="24051.48">12552 8980 0,'0'0'16,"25"0"15,0 0-31,-25-25 16,50-24 0,-1-26-1,-49 26 1,-25 24-1,-49 25 1,0 99 0,49-49-16,25 74 15,25-25 1,99-24 0,-25-51-1</inkml:trace>
  <inkml:trace contextRef="#ctx0" brushRef="#br0" timeOffset="24585.16">14363 8782 0,'0'0'16,"25"-25"-16,-75-25 31,26 50-31,-51 0 16,-24 25-1,-25 50 1,25 49 0,24-25-1,50 0 1,50-24 15,50-51-15,-1 1-16,1-50 15,-1 1-15,50-26 16,-50-99 0,-24-74-1,-25-25 1,-25 49-1,-25 125 1,25 49 0,0 75-1,-25 123 1,25 51 0,-25-26-1,25-24 16,0-100-31,0-49 0</inkml:trace>
  <inkml:trace contextRef="#ctx0" brushRef="#br0" timeOffset="24885.41">14636 8807 0,'0'0'0,"0"-25"0,25 25 31,-25-25-15,25 75 0,-25 74-1,-25 0 1,0-25 0,0-99-1,75-50 1,74-99-1,50-49 17,-75 49-17,-74 124-15</inkml:trace>
  <inkml:trace contextRef="#ctx0" brushRef="#br0" timeOffset="25251.37">15281 8881 0,'0'0'0,"25"-74"15,-25 24 1,-25 25 0,0 25-16,-74 50 15,0 74 1,24 25 15,75-75-15,50-49-1,49-50 1,25-74 0,-24 0-1,-76 24 1,-24 50-16,0 50 15,-24 50 1,-1 49 0,25-75-1</inkml:trace>
  <inkml:trace contextRef="#ctx0" brushRef="#br0" timeOffset="25701.34">15628 8856 0,'0'0'0,"25"-25"0,-25 1 16,-25 73 15,1 50-15,-1 1-1,25-26 1,49-74-1,26-25 1,-1-49 0,-24-25-1,-25 49 1,-25 100 15,24-26-15,-24 26-16,25 25 31,25-51-31,24-24 16,26-24-1,-26-26 1,-74-49 0,0-1-1,0 26 1</inkml:trace>
  <inkml:trace contextRef="#ctx0" brushRef="#br0" timeOffset="26067.23">16670 8757 0,'0'0'0,"25"0"0,0 50 31,-25-26-15,-25 26 0,25 24-1,-25-24 1,0-25 0,75-50-1,0-25 1,49-49-1,0 25 1,-24 49 0,-26 75-1,-49 49 1,0 0 0,0-24-1</inkml:trace>
  <inkml:trace contextRef="#ctx0" brushRef="#br0" timeOffset="26934.25">18977 8633 0,'0'0'0,"0"-50"15,25 1 1,-50 24 0,25 0-1,-74 0 1,49 50-16,-74 0 16,24 74-1,1 50 1,49 25 15,25-25-15,0 24-1,-25-24 1,-24-25 0,-26-50-1,26-49-15</inkml:trace>
  <inkml:trace contextRef="#ctx0" brushRef="#br0" timeOffset="27135.38">18308 9253 0,'0'0'0,"24"-49"0,1-1 16,25 0-1,24 1 1,25 24 15,50 0-15,-25 0-1,-24 25-15</inkml:trace>
  <inkml:trace contextRef="#ctx0" brushRef="#br0" timeOffset="27484.31">19077 9005 0,'24'0'47,"-24"25"-31,0 25-1,0-26-15,0 26 16,25 0 0,0-50 15,0 0-16,0-25 1,-1-25 0,26 1-1,0 24-15,-1 0 16,1 0 0,-25 50-1,-1 25 1,1-1-1,-25-24 1</inkml:trace>
  <inkml:trace contextRef="#ctx0" brushRef="#br0" timeOffset="27801.34">19920 9030 0,'0'0'0,"-25"0"16,0-25 0,-49 50-1,24 25 1,1-1 0,74 26-1,49-51 1,25-24-1,-24-24 1,-51-1 0,1-50-1,-50-24 1,25 74-16,-24 0 16,24 1-1</inkml:trace>
  <inkml:trace contextRef="#ctx0" brushRef="#br0" timeOffset="28218.23">20242 9030 0,'25'25'15,"-50"-50"-15,75 75 16,-25-1 0,-50 1-1,0-25 1,75-50 15,-25 0-31,124-49 16,-50 24-1,-25 25 1,-49 25 0,-25 75 15,-25-26-16,75-49 17,-1-25-17,75-74 1,0 25 0,-74 74-1,-25 24 1,0 51-1,-25-50-15</inkml:trace>
  <inkml:trace contextRef="#ctx0" brushRef="#br0" timeOffset="28734.88">22748 8931 0,'0'0'0,"0"-25"15,-25 25 1,0-25-16,-74 25 16,25 50-1,-1 24 1,50 1-1,25-26 1,75-49 0,24-25-1,0-24 1,-49-1 0,-25 50-1,24 25 16,-24 74-15,25-24 0,24-26-1,1-49 1,-1 0 0,-24-49-1,-1-75 1,1-1-1,-25 51 1,0 49 0</inkml:trace>
  <inkml:trace contextRef="#ctx0" brushRef="#br0" timeOffset="30035.36">24757 8608 0,'0'0'0,"0"25"0,0 0 16,0 24 0,-24 75-16,-1 0 15,0-24 16,0-75-15,25-1 0,0-73-1,50-51 1,24-48 0,50 48-1,-25 51 1,-24 49-1,-26 173 1,-24-24 0,-50-49-1,25-26 1</inkml:trace>
  <inkml:trace contextRef="#ctx0" brushRef="#br0" timeOffset="30352.58">25626 8782 0,'0'0'15,"0"-50"-15,24 50 16,-48 0 0,-26 25-1,25 0-15,-24 74 16,49 0-1,49-24 1,1-75 0,24 0-1,-49-50 1,0-49 0,-25 0-1,-25 24 16,-25 50-15,26 1-16</inkml:trace>
  <inkml:trace contextRef="#ctx0" brushRef="#br0" timeOffset="30652.44">25849 8757 0,'0'0'16,"49"-25"-16,1 25 15,-50-25 1,25 50 0,0 25-1,-50 74 1,-25-25 0,50-74-1,-25 0 1,50-100 15,50-24-15,49-25-1,-25 25 1,-74 74 0</inkml:trace>
  <inkml:trace contextRef="#ctx0" brushRef="#br0" timeOffset="31118.18">26444 8856 0,'0'0'0,"0"25"16,0 0 0,-25 0-1,25-1-15,-24 1 16,-1-25 15,25-25-15,74-49-1,25-25 1,-24 74 0,-26 0-1,-49 75 1,0 49-1,-24-49-15,24 24 16,24-74 15,101-99-15,23-25 0,-48 49-1,-76 75 16,-24 25-15,-24 74 0,-26 25-16</inkml:trace>
  <inkml:trace contextRef="#ctx0" brushRef="#br0" timeOffset="31685.37">27833 8658 0,'0'0'0,"25"-50"0,-25 25 31,-49 50-31,-26-25 0,-74 50 16,25 24 0,124-24-1,25-1 16,74-49-15,1-24 0,-51-1-16,26-50 15,-51 26 1,-48 98 15,48 75-15,1-24-1,74-26 1,1-49 0,24-25-1,-25-50 1,-49-74 0,24-99-1,0-25 1,-49 173-1,25 1 1,-75 198 15,-25 50-15,50 24 0,50 1-1,-25-150-15</inkml:trace>
  <inkml:trace contextRef="#ctx0" brushRef="#br0" timeOffset="32869.03">3150 11188 0,'0'0'16,"25"-25"-16,0 1 31,-50 73-15,25 1 0,0 24-16,-25 125 15,25-125-15,-24 100 31,-1-75-15,25-74 0,0-75 15,0-99-15,25-99-1,-1 25 1,26 49-1,0 1 1,24 98 0,25 1-1,-24 74 1,-50 49-16,-1 51 16,-24 73-1,-49 1 16,-50-50-15,24-74 0,26-26-16</inkml:trace>
  <inkml:trace contextRef="#ctx0" brushRef="#br0" timeOffset="33202.67">3746 11114 0,'0'0'0,"25"0"31,-25 74-31,-25 25 16,0 1 0,25-26-1,50-74 1,24-25 15,0-74-15,-74-25-1,0 25 1,-24 74-16,-26-25 16,0 50-1,26 50 1,73 24-1</inkml:trace>
  <inkml:trace contextRef="#ctx0" brushRef="#br0" timeOffset="33701.85">4639 10965 0,'0'0'0,"25"-25"15,0 25 1,-25 25-1,-25 0 1,0 99 0,25-50-16,0 100 15,-25 49 1,25 0 0,-25-99-1,25-99 1,0-74 15,25-75-15,-25-100-1,25-24 1,0 25 0,49 49-1,1 75 1,-26 74-1,50 0 1,-24 50 0,-50 74-1,-25 75 1,-25 0 0,-50-25-1,1-75 1</inkml:trace>
  <inkml:trace contextRef="#ctx0" brushRef="#br0" timeOffset="34918.12">5259 11089 0,'25'-25'31,"-25"50"-31,0 25 31,0 49-15,25-50-1,24-49 1,51-49 0,-1-50-1,-50-1 1,-49 1-1,0 74 1,0 50 0,-24 49-1,24 75 1,24-49 0,26-51-1,49-49 1,25-49 15,-25-75-15,-24-50-1,-50-49 1,0 49 0,-50 124-16,0 26 15,0 48 1,-25 100-1,26 75 1,-1-1 0,50-24-1,49-124 1,75-50 0,25-50-1,-1-49 16,-74-25-15,-74 24 0,-124 100-1,0 75 1,24 24 0,51 0-1,48-49 1,26-50-1,24-50 1,1-24 0,-26-50-1,-49 49 1,25 51 0,-50 48 15,25 1-31,-24 99 15,-1 25 1,25 0 0,25-75-1,49-49 1,25-50 0,1-74-1,24-74 1,-50-51-1,-24-24 1,-26 25 0,-24 173-1,0 75 17,0 74-17,-24 50 16,24 50-15,-25-26 0,-25 1-1,25-25 1,1-100 0</inkml:trace>
  <inkml:trace contextRef="#ctx0" brushRef="#br0" timeOffset="35369.57">7045 11139 0,'0'0'0,"0"-50"16,0-25-16,25-24 16,0 25-1,0 24 1,-1 50 0,76 0-1,-1 75 16,-25 73-15,-49 1 0,-25-74-1,25-75 1,49-50 0,100-124-1,-124 100 1,24 0-1,-99 123 17,0 26-17,1 24 1,24-25 0,24-49-1,26 0 16,99-50-15,-50-49 0,-74 24-16,24-74 15</inkml:trace>
  <inkml:trace contextRef="#ctx0" brushRef="#br0" timeOffset="35702.67">8335 10791 0,'25'0'15,"-124"50"-15,173-100 0,-49 75 16,-25 74-1,0 25 1,-25-24 0,50-26-1,0-74 1,0-25 0,-1 0-1,26-24-15,0-1 31,74-99-15,-75 100 0,-24 98-1,25 50 1,-1 1 0,26-26-1,-1-74 1,1-25-1</inkml:trace>
  <inkml:trace contextRef="#ctx0" brushRef="#br0" timeOffset="37168.83">10320 10890 0,'0'0'0,"0"-24"0,25 24 15,-25-25 1,0 74 15,0 51-15,0 49-1,0-25 1,49-75 0,26-49-1,-1-99 1,-24 0-1,-26 24 1,1 50-16,-25 1 16,0 73-1,0 75 1,25-49 0,49-50-1,1-25 16,-26-75-15,1-24 0,-25-75-1,-25 100 1,0-1 0</inkml:trace>
  <inkml:trace contextRef="#ctx0" brushRef="#br0" timeOffset="37419.11">11312 10890 0,'0'0'0,"25"-24"31,-25-1-31,25 25 31,-25 25-15,0 74 0,0-74-1,0 24-15,0 26 16,0-50 0</inkml:trace>
  <inkml:trace contextRef="#ctx0" brushRef="#br0" timeOffset="37702.58">11709 10593 0,'0'0'16,"25"-25"-1,-25 0-15,24 50 63,-24 0-63,25 0 15,0 49 1,-25 50 0,25 25-1,-50 0 1,0 0-1</inkml:trace>
  <inkml:trace contextRef="#ctx0" brushRef="#br0" timeOffset="38169.33">11808 11014 0,'0'0'16,"0"-49"-16,25 24 15,-25-49 1,74 24 0,1 0-1,24 1 1,-49 49 0,-26 0-1,1 49 1,-25 51-1,0-51-15,0 50 16,0 1 0,50-75-1,24-25 1,50-75 0,0 1 15,-49 49-16,-50 50 1,-1 24 0,1 51-1,50-26 1,-1-49 0,-49-25-16</inkml:trace>
  <inkml:trace contextRef="#ctx0" brushRef="#br0" timeOffset="38402.36">11907 10295 0,'0'0'0,"-74"-25"0,-50 25 32,99-25-17,0 25-15,0 25 16</inkml:trace>
  <inkml:trace contextRef="#ctx0" brushRef="#br0" timeOffset="40168.53">15107 10618 0,'0'0'0,"25"0"16,-25-25 0,0 0-16,0 50 46,0 24-46,-25 1 16,1 24-16,-1 100 16,25-25-1,49-25 1,51-74 0,-1-75 15,25-50-16,-74-24 1,-26-25 0,-24 25-1,0 24 1,-49 51 0</inkml:trace>
  <inkml:trace contextRef="#ctx0" brushRef="#br0" timeOffset="40619.35">15728 10841 0,'0'0'0,"24"0"16,-24 25-1,0-1 1,0 1-16,-24 74 31,24 26-15,0-76-16,-25 50 15,25-74 1,25-50 15,-1-49-15,26-75-1,49 25 1,-24 25 0,-1 49-1,-24 50 1,-1 25 0,-24 49-1,-25-24 1,0 99-1,0-25 1,-25-50 0,1-49-16</inkml:trace>
  <inkml:trace contextRef="#ctx0" brushRef="#br0" timeOffset="41252.28">16621 10593 0,'0'0'0,"24"-50"0,-24 25 16,0-24-16,-24 98 47,24 1-47,-25 124 15,0 49 16,0-25-15,0-74 0,25-74-1,0-75 17,25-24-32,-25-26 15,50-123 1,49-26-1,-74 150-15,74 0 16,-74 49 0,0 25-1,-25 74 1,-75 75 0,26-25-1,-1-50 16,25-74 1,25-24-17,25 73 1,-25-24 0,0 50-1,25 24 1,0-50-1,24 1 1,1-50 0,-25 0-1</inkml:trace>
  <inkml:trace contextRef="#ctx0" brushRef="#br0" timeOffset="41603.47">17142 10965 0,'0'0'0,"0"-25"0,24 0 32,-24 75-17,25-25 1,-50 74 0,1 25-1,-1-74 1,50-50 15,-1-50-31,1 0 16,74-49-1,-24 0 1,-1 74 0,-49 25-1,-25 74 1,0 26-1,25-1 1,0-74 0</inkml:trace>
  <inkml:trace contextRef="#ctx0" brushRef="#br0" timeOffset="41903.47">17861 11039 0,'0'-25'0,"0"50"0,25-74 31,-75 73-31,25 1 16,1 0-16,-1 74 16,25 1-1,49-26 17,26-49-17,24-25 1,-25-50-1,1-49 1,-75 0 0,-75-1-1,26 51 1,24 24 0</inkml:trace>
  <inkml:trace contextRef="#ctx0" brushRef="#br0" timeOffset="42354.22">18258 10890 0,'0'0'0,"25"25"15,0-25 1,-50 50-16,25 49 16,0 25-1,49-49 16,26-51-15,-1-24 0,25-49-1,-74-1-15,0-49 16,0 24 0,-25 51-1,0 98 16,25-24-15,24-1 0,1-24-1,-1-50 1,-24-24 0,0-51-1,-50 1 16,25-25-15</inkml:trace>
  <inkml:trace contextRef="#ctx0" brushRef="#br0" timeOffset="42735.25">19151 10940 0,'50'0'15,"-100"0"-15,124 25 0,-49 0 16,0-25-16,-25 49 16,25 1-1,-50 0 1,25-26 0,-25-24 15,100-74-16,24-50 1,0 25 0,0 49-1,-24 50 1,-26 50 0,-24 74-1,0 0 1,-25 0-1,0-50 1,0-49 0</inkml:trace>
  <inkml:trace contextRef="#ctx0" brushRef="#br0" timeOffset="44802.48">21830 11114 0,'0'-25'31,"25"50"47,-25 0-62,0-1-16,0 1 16,25 0-16,49 0 15,25 0 16,25-75-15,-24 0 0,-51 1-16,26-51 15,-1-48 1,-49-1 0,0 50-1,0 74 1,-25 0-1,-25 124 1,0 50 0,25 25-1,0-75 1,50-49 0,74-75 15,-25-50-16,-25-74 1,1-49 0,-26 24-1,-24 100 1,-25 124 15,0-1-15,0 100-1,0 0 1,50-25 0,-26-75-16,1 26 15,0-50 1,0 0 0,0-25-1</inkml:trace>
  <inkml:trace contextRef="#ctx0" brushRef="#br0" timeOffset="46203.54">26022 11163 0,'0'0'0,"25"-24"16,-25-1-1,0 0 1,0 0 0,0-25-1,0 1 1,-25 24-16,-49-25 15,-25 50 1,-25 75 0,25 74-1,24 0 1,100-50 0,74-74 15,75-50-16,-25-74 1,-25-25 0,-25 24-1,-74 51 1,-75 148 0,-49 75-1,24-26 1,51-98-1</inkml:trace>
  <inkml:trace contextRef="#ctx0" brushRef="#br0" timeOffset="46552.87">26444 11139 0,'0'0'0,"50"-25"0,-25 25 16,-1 25-1,-48 24 1,-1 1 0,0-1-16,0 26 15,0-26 1,1-49 0,48-49-1,51-50 1,24-25-1,0 49 1,-74 125 15,-50 74-15,0-25 0,50-74-1</inkml:trace>
  <inkml:trace contextRef="#ctx0" brushRef="#br0" timeOffset="46987.06">27759 10990 0,'0'0'0,"50"-50"0,-1 25 16,-49 0 0,-49 25-1,-75 25 1,0 50-1,49 49 1,50 0 0,25-75-16,50 1 15,24-50 1,26-50 15,24-49-15,-25-75-1,0-74 1,-25 25 0,-49 149-1,-74 173 17,-26 149-17,26 0 1,73-149-16,100 75 15,100-124 1,-1-50 0</inkml:trace>
  <inkml:trace contextRef="#ctx0" brushRef="#br0" timeOffset="48236.33">3895 13446 0,'0'0'0,"0"-75"31,-25 75-15,0 0-16,-49 0 15,-1 99 1,1 25 0,49 25-1,25-25 16,99-99-15,50-74 0,-50-76-1,-24-23 1,-75 98-16,25-49 16,-25 148 15,24 125-16,1 25 1,0-125 0</inkml:trace>
  <inkml:trace contextRef="#ctx0" brushRef="#br0" timeOffset="48937.2">6103 13024 0,'0'0'15,"0"-25"1,0 0-16,0 50 16,-25 99-1,0 75 1,0 73 0,25-123-1,-25 99 1,0-99-1,25-124 1,0-50 0,0-124-1,50-99 1,49-49 0,25 98-1,-49 100 1,-50 74-1,-25 75 1,-50 173 0,0-99-1,-24-50 1,49-49 0,0 0 15,25 0 0,25 24-15,25 26-1,-25 24 1,24-24 0,26-26-1,-1-24 1,-24-50-16</inkml:trace>
  <inkml:trace contextRef="#ctx0" brushRef="#br0" timeOffset="49586.44">6772 13470 0,'0'0'0,"0"-24"16,25 24-16,0 24 31,-25 26-16,0 0 1,0 74 0,0-25-1,-25-74 1,25 0-16,25-50 16,0-75-1,24-24 1,26 25-1,-26 74 1,1 75 0,-25 24-1,0 26 1,24-51 0,50-49 15,-49-74-16,0-1 1,-26 75 0,-24 25-1,-49 50 1,-1 49 0,50-25-1,25-25 1,49-49-1,1-50 1,24-49 0,-49-25-1,-25-1 1,-75-24 0,-24 100 15,49 24-16</inkml:trace>
  <inkml:trace contextRef="#ctx0" brushRef="#br0" timeOffset="50019.3">7789 13470 0,'0'0'16,"25"0"-16,0 25 15,-25 50 1,-25 49-1,25-25 1,50-25 0,24-74-1,1-74 1,24-25 0,-74 24 15,-25 50-16,0 75 1,0 24 0,0 1-1,49-25 1,26-50 0,-1-25-1,25-124 1,-49 50-1,-25-1 1,-50 51 0,25 24-1,0 0 1</inkml:trace>
  <inkml:trace contextRef="#ctx0" brushRef="#br0" timeOffset="50419.29">8881 13396 0,'0'0'16,"25"0"-16,0 0 15,-1 50 1,-24-26-16,-24 76 16,-1-1-1,0-25 1,25-99 15,74-74-15,1 0-1,-1 49 1,-24 26 0,-1 73-1,1 26 16,0-1-15,-1-49-16,75-25 16,-25-50-1,1 25 1,-75-49 0,-25 49-16</inkml:trace>
  <inkml:trace contextRef="#ctx0" brushRef="#br0" timeOffset="51786.42">12180 13049 0,'0'0'0,"0"-25"15,-25-25 1,-24 50-1,-75 50 1,49 99 0,51 0-1,48-50 1,76 0 0,-51-49-1,-24-1 1,-50 26-1,-74-26 1,-25-24 0,74-25-16,-49 25 15,49-25 1,26-25 0</inkml:trace>
  <inkml:trace contextRef="#ctx0" brushRef="#br0" timeOffset="51971.4">12602 13520 0,'0'0'0,"25"0"0,-50 0 46,0 0-30</inkml:trace>
  <inkml:trace contextRef="#ctx0" brushRef="#br0" timeOffset="52253.37">12974 13173 0,'0'0'15,"0"-25"-15,0 0 0,0 0 47,0 100-31,-25 49-1,25 25 1,-25-1 0,25-73-1</inkml:trace>
  <inkml:trace contextRef="#ctx0" brushRef="#br0" timeOffset="52570.48">13098 13098 0,'0'0'16,"25"-49"-16,0-26 15,-25 50 1,49 25 0,-24 25-1,74 50 1,25 24-1,-49 25 1,-26 0 0,-49-25-1,-24 0 1,-26-49-16,-99 24 16,-25-24 15,75-50-31</inkml:trace>
  <inkml:trace contextRef="#ctx0" brushRef="#br0" timeOffset="53571.38">15207 13148 0,'0'0'0,"24"-50"31,-24 25-31,-24 50 47,-1 0-47,0 50 15,-49 73 1,24 26 0,50-25-1,74-75 1,26-49 0,-1-50-1,-25-24 16,1-51-15,-50 26-16,-25-50 16,-100-25-1,-49 25 1,50 74 0,50 26-1,49-1 1,24-25-1,76 25 1,49 25 0,-1-24-1,26-1 1,0 0 0,-150 25 30</inkml:trace>
  <inkml:trace contextRef="#ctx0" brushRef="#br0" timeOffset="54125.28">16596 13570 0,'0'0'0,"0"-25"16,0 0 30,0 50-30,0 0 0,-25-25-16,25 24 15,25-48 32,-25-1-31,0 0 15</inkml:trace>
  <inkml:trace contextRef="#ctx0" brushRef="#br0" timeOffset="56252.32">15207 11610 0,'24'0'63,"1"-25"-63,25 25 16,-25 0-16,49 0 15,50 25 1,75-25-1,24 0 1,25 25 0,0-25-1,0 24 1,0 1 0,-124-25-1,124 25 1,-24 0-1,-26 0 1,-24-25 0,-50 25-1,49-25 1,1 0 0,0 0-1,-1 0 1,1 0-1,0 0 1,49 0 0,-74 0-1,-25 0 1,25 0 15,-1 0-15,1 0-1,0-25 1,-25 25 0,0-25-1,0 25 1,0-25 0,99 25-1,-99-25 1,25 25-1,-25-25 1,0 25 0,0 0-1,0 0 1,50 0 15,-25 0-15,-25 0-1,25-24 1,-25 24 0,25 0-1,24 24 1,-98-24 0,-1 0-1,-24 0 1,-25 0 31</inkml:trace>
  <inkml:trace contextRef="#ctx0" brushRef="#br0" timeOffset="58089.53">5830 14314 0,'24'0'0,"1"0"16,0 0-16,25 0 15,49 25 1,25-1 0,50-24 15,-75 0-31,99-24 15,26 24 1,-26 0 0,-24-25-1,-26 25 1,1 0 0,50 0-1,24-25 1,0 25-1,1 0 1,24-25 0,149 0-1,-273 25 1,0 0-16,124 0 31,0-24-15,0 48-1,25-24 1,0 0 0,24-24-1,26 24 1,-1 0 0,1 0-1,-1 0 1,125 0-1,-274 0 1,-49 24-16,174-24 16,-50 0-1,-25 25 1,1-25 15,-1 25-15,0-25-1,-24 25 1,24-25 0,-25 0-1,1 0 1,-25 25 0,-100-25-16,75 0 15,24 0 1,-24 0-1,-25 0 1,0 0 0,-49 0-1,-50 0 17,-50-25 30</inkml:trace>
  <inkml:trace contextRef="#ctx0" brushRef="#br0" timeOffset="67867.22">17142 13967 0,'0'-25'31,"-25"25"-16,25 25-15,-25-25 16,0 24 0,25 1-1,-25 0 1,50-50 31,-25 0-32,0 1 17,0 48 61,0-48-93</inkml:trace>
  <inkml:trace contextRef="#ctx0" brushRef="#br0" timeOffset="88173.6">5135 15554 0,'0'0'0,"0"-49"0,0 24 32,25 25 15,-25 25-32,25 24-15,-25 1 16,0 24-1,0 1-15,0-1 16,0 1-16,0-1 16,24-49-1,26-25 1,0-75 0,24-49-1,-24-25 1,-25 50-1,-1 124 17,-24 74-17,25 25 17,25-74-17,-25-50 1,49-75-1,-49-24 1,24-50 0,-24 50-1,0 74 1,-25 1 0,0 123-1</inkml:trace>
  <inkml:trace contextRef="#ctx0" brushRef="#br0" timeOffset="88458.27">5954 15703 0,'-75'-25'16,"150"50"-16,-51-25 15,26-25 1,25-24 0,-1-26-1,-24 1 1,-50 24-1,-25 25 1,-50 25 0,1 75-1,24 49 1,25-25 0,75-49-1,0-26-15,99-24 16,49-24-1</inkml:trace>
  <inkml:trace contextRef="#ctx0" brushRef="#br0" timeOffset="89222.37">8608 15257 0,'0'-25'0,"0"50"0,-50-75 15,26 50 1,-1 0-16,-25-25 0,-24 50 16,24-25-1,-99 124 1,100-25-1,49 0 1,74-24 0,100-50-1,24-25 1,1-25 0,-75-25-1,-75-24 1,-49-1-1,-49 51 1,-75 24 0,0 74 15,74 50-15,50 0-1,50-74 1,-1-26-16,50-24 15,-24-49 1,-1-1 0,-24 1-1,-25 49 1,0 24 0,-25 51-1,24-1 1,-24-24-1</inkml:trace>
  <inkml:trace contextRef="#ctx0" brushRef="#br0" timeOffset="89508.02">9253 15653 0,'50'-24'16,"-100"48"-16,124-98 15,-24 74-15,-25-25 16,-25 50-1,0 25 1,0-1 0,0-24 15,25-25-31,-25-50 16,99-49-1,-74 50-15,49-1 16,-24 25-1,-25 50 17,-1 49-17,-48 26 1</inkml:trace>
  <inkml:trace contextRef="#ctx0" brushRef="#br0" timeOffset="90691.32">12031 15381 0,'0'-25'15,"0"50"-15,25-50 31,-25 50-15,-25-1-16,25 26 16,-24 0-16,-1 24 31,25-49-31,-25-25 16,75-50 15,-26 1-31,100-51 15,-24 26 1,-26 49 0,-74 100 15,-25-1-15,25-49-1,-25-25 1,50 0-1,50-75 1,24 1 0,25 24-1,-50 50 17,-74 25-32,50 50 15,-50 24 1,50-50-1,24-49 1,50-24 0,-25-26-1,-24-74 1,-51 50 0,-98 49-1,-25 99 1,24 1-1,51-26 17,48-24-17,51-25 1,-1-74 0,-24 24-1,-25 25 1,-1 0-1,1 75 1,0 24 0,50 75-1,-51-124 1,1 0-16,50-25 16,-26-25-1,1-74 1</inkml:trace>
  <inkml:trace contextRef="#ctx0" brushRef="#br0" timeOffset="90890.47">13768 15083 0,'49'-50'0,"-24"1"15,-25 24 1,-74 149-16,123-223 31,-49 148-15,0 1-16,0 24 15,0 1-15,-24 74 16,-1-50 0,25-74-1</inkml:trace>
  <inkml:trace contextRef="#ctx0" brushRef="#br0" timeOffset="91122.87">14090 15182 0,'-124'149'0,"298"-323"0,-224 199 0,125-74 16,-100 24 15,-25 50-15,1-1-16,-26 76 16,51-1-1,-1-50 1,74-24-1,26 0 1,24-50 0,-49 0-16</inkml:trace>
  <inkml:trace contextRef="#ctx0" brushRef="#br0" timeOffset="91373.41">14413 15356 0,'25'0'0,"-75"0"16,75 0-16,24 0 15,1 0 1,-25-25 0,24 25-16,1-25 15,-25 0-15,0-24 16,-25-1 0,-75 50-1,-49 50 1,50 49-1,24 25 1,50 0 0,75-50-1</inkml:trace>
  <inkml:trace contextRef="#ctx0" brushRef="#br0" timeOffset="92572.88">17886 14884 0,'0'-24'16,"0"48"-16,0-73 16,0 24-16,-25 25 15,25 25 1,-25 24-1,0 100 1,1 50 0,-1-50-1,25-75-15,-25 25 16,0-24 0,0-100-1,1-50 1,24-24 15,24 50-15,-24-1-16,25 50 15,0-25-15,74-24 16,25-26 0,-49 50-1,49-74 1,-50 74-16,1-24 15,-51 24 1,1 25 0,-25 25-1,-25 24 1,1 51 0,-1 24-1,25-25 1,0-50-1,25-49 1,74-24 0,25-76 15,-50 26-31,25 0 16,-74 49-1,0 50 1,25 49-1,-1 25 1,75-24 0,-24-51-16,-26 1 15,0-25-15,150-149 47,-125 1-47,-74 73 16,-25 25-16,-50 50 31,25 50-31,-74 74 16,74 0-1,75 0 17,74-49-17,25-75 1,24-50-1</inkml:trace>
  <inkml:trace contextRef="#ctx0" brushRef="#br0" timeOffset="94822.42">21979 14810 0,'0'0'0,"25"-25"32,-50 0-32,0 25 31,0 0-31,-49 75 15,0 74 1,-1 49 0,50-49 15,25 0-15,-25-50-1,1-25 1</inkml:trace>
  <inkml:trace contextRef="#ctx0" brushRef="#br0" timeOffset="95290.19">21384 15381 0,'0'0'0,"0"-25"0,0-25 16,0 1-1,49 24 1,75 0-1,75 0 1,-75 0 0,-25 25-1,50 0 1,-25 0 0,-99 0-1,-1 0 1,-24 25 15,-24 0-15,24 25-1,0 24 1,49-24 0,26-50-1,24 0 1,-49-75-1,-50 1 1,-50-25 0,0 74-1,25 0 1,75 25 15</inkml:trace>
  <inkml:trace contextRef="#ctx0" brushRef="#br0" timeOffset="96239.37">22872 14984 0,'0'0'0,"149"-75"16,-100 26-1,-49 98 17,-49 75-17,-1 50 1,50-50-1,0-74-15,25-1 16,25-49 0,49-74 15,0-75-15,0-25-1,-49 100 1,-50 74 15,-74 99-15,24 25-1,25 25 1,50-75 0,0-49-16,74 0 15,25-50 1,0-74-1,-50 25 1,-49 74 0,-50 24 31,1 26-32,-1 24 1,50 1-1,24-75 1,1 0 0,-25-25-16,24-49 15,-24-26 1,0 26 0,25 74-1,-1 0 1,1 25-1,-25 49 1,-1 1 0,-24-51 15,0 1-15,50-25-1,74-74 1,-50 24-1,-49 75 17,-25 25-17,50-26 1,-1 1 0,26-25-1,-1-74 1,-24-1-1,-25 26 1,24-1 0</inkml:trace>
  <inkml:trace contextRef="#ctx0" brushRef="#br0" timeOffset="96422.14">24881 15182 0,'25'0'31,"-25"25"-31,0 0 16,25 0 0,-25 24-1,0 1 1,-25-1 0</inkml:trace>
  <inkml:trace contextRef="#ctx0" brushRef="#br0" timeOffset="97039.58">25105 15157 0,'0'0'15,"49"-24"1,-24 24 0,0 24-1,0 1 1,-25 50-1,24-1 1,26-49 0,25-25-1,24-25 1,0-25 0,-74 26-16,0-1 31,-75 74-16,50-24 1,25 0 0,49-25-1,1-50 17,-1-24-17,-49 0 1,-25 49-1,0 50 1,0 24 0,-25-24-16,25 74 15,-74 25 1,-26 25 0,-24 25-1,-24-1 1,-1-49-1,74-99 1,-24 0 0,49-75 15,50-148-15,75 74-16</inkml:trace>
  <inkml:trace contextRef="#ctx0" brushRef="#br0" timeOffset="97823.49">27635 15033 0,'0'0'0,"25"-25"15,-50 1 1,0 24-16,-24 49 16,-1 75-1,25 75 17,-25 24-17,26-49 1,-1-100-1,25-49 1,0-50 0,0-74-1,49-124 1,-24 99-16,50-149 16,24 74-1,25 75 1,0 50-1,50 49 17,-75 75-17,-74 74 1,-100 49 0,-74 26-1,1-50 1,48-75-16</inkml:trace>
  <inkml:trace contextRef="#ctx0" brushRef="#br0" timeOffset="98106.44">28255 15157 0,'0'0'0,"50"0"0,-25-24 16,-1 24-16,1 0 15,-25 49 1,-49 50 0,-1-24-1,100-125 32,49-49-31,50-50-1,-1 50 1,-123 74 0</inkml:trace>
  <inkml:trace contextRef="#ctx0" brushRef="#br0" timeOffset="98642.3">28925 15133 0,'25'-25'16,"-50"50"-16,75-50 0,-50 0 16,-50 25-1,25 0 1,-25 74 0,26 26-1,73-26 1,51-24-1,24-50 1,-25-50 0,-25-49-1,-24-100 1,-25-24 0,-1 74-1,-24 100-15,0 98 31,-24 1-31,-1 74 16,25 25 15,74-50-15,25-49 0,-24-26-1,-50 26 1,-75 49-1,-49-24 1,0-26 0,74-24-1,149-50 1</inkml:trace>
  <inkml:trace contextRef="#ctx0" brushRef="#br0" timeOffset="99239.69">30091 15083 0,'0'0'0,"25"-25"0,-100 0 31,26 50-15,-51 25 0,51 49-1,74-49 1,49-26-1,50-48 1,-74-1-16,24-50 16,-49 26-1,-50 98 17,25 51-17,50-1 1,24-50-1,1-49 1,24-49 15,-25-50-15,-49-1-16,25-24 16,-1-49-1,-49 73 1,0 125-1,0 74 1,0 1 0,50-1-1,-25 0 1,-1-49 0,-73-1-1,-50 26 1,24-75-1,100 25 1,25-25 0</inkml:trace>
  <inkml:trace contextRef="#ctx0" brushRef="#br0" timeOffset="100189.2">31083 15257 0,'50'-25'16,"-50"-25"-1,-124 149 1,198-123-16,-49-1 15,-25 74 1,0 26 0,25-50-1,0-1-15,-1-24 16,26 0 0,-25 0-16,24-49 15,1 24 1,24-99-1,-24 25-15,74-125 16,-25 51 15,-99 148-15,-74 124 15,-25 75-15,24 24-1,50-74 1,25-49 0,50-50-1,49-50 1,0-25 0,-24-24-16,74-50 15,-100 74 1,-73 100 15,-1 49-15,0 0-1,75-49 17,24-50-17,25-25 1,0-74-1,1-50 1,-1-74 0,-49 74-1,-26 149-15,-48 0 16,-51 149 0,1 24-1,-1 1 1,75-50-1,50-74 17,24-50-17,26-25 1,-76 0 0,1 25-1,-25 74 1,0 26-1,-25 24 1,-24 0 0,-26 0-1,-49-50 1,50-24 0,-1-50-1,75-25 1</inkml:trace>
  <inkml:trace contextRef="#ctx0" brushRef="#br0" timeOffset="100313.79">32820 15008 0,'0'0'0,"-50"-148"31,0 98-31</inkml:trace>
  <inkml:trace contextRef="#ctx0" brushRef="#br0" timeOffset="101657.53">6227 16819 0,'0'0'16,"24"-74"-1,-24 49-15,-24 25 16,-51 0-1,50 0-15,-74 25 16,25 49 15,49 50-15,74-24 0,51-26-1,-26-24 1,-49-1-1,-50 1 1,-49 0 0,-50-26-1,0-24 1,49 0-16,-24-24 16</inkml:trace>
  <inkml:trace contextRef="#ctx0" brushRef="#br0" timeOffset="101923.25">6723 16596 0,'0'0'0,"24"25"31,-48 0-31,-1 24 15,-25 75 1,1 0 0,24-49-16,0 24 15,0-49 1,50-50 15</inkml:trace>
  <inkml:trace contextRef="#ctx0" brushRef="#br0" timeOffset="102556.85">6524 17092 0,'0'-25'16,"0"50"-16,-25-50 16,50 1 31,25 24-32,49-25-15,75-25 16,24-24-1,-74 24 1,-99 25 0,-99 25 15,-50 50-15,49 0-1,50-1 1,50-49-1,50-49 1,73-1 0,-48-24 15,-51 74-31,-24 0 16,25 49-1,-1 50 1,51-49-1,48-25 1,1-50 0,-25-49-1,-49-26 1,-51-73 0,-24 24-1,-24 74 1,-1 100-1,0 99 1,-25 75 15,26 24-15,-1-49 0,50-100-1,-25-49 1</inkml:trace>
  <inkml:trace contextRef="#ctx0" brushRef="#br0" timeOffset="102906.3">7963 16894 0,'0'0'16,"0"-25"0,25 25-1,0 25-15,99-50 16,25-25-1,-25 1 1,-100-1 0,-24 1 15,-74 24-15,-25 25-1,-1 74 1,51 25-1,49 25 1,25-74-16,99 24 16,25-49-1,-25-50 1,-75 1 0</inkml:trace>
  <inkml:trace contextRef="#ctx0" brushRef="#br0" timeOffset="103323.16">8757 16819 0,'0'-24'0,"0"48"0,25-48 16,-1 48 0,1 26-1,-25 49 17,0-24-17,0-51 1,50-24-1,24-99 1,26 0 0,-1 49-1,-74 50 1,-25 75 0,-25 24-1,0-25 1,25-49-1,25-50 1,74-74 0,-25 50-1,50-51 1,-49 76 0,-50 24-1,-25 74 1,0 50-1</inkml:trace>
  <inkml:trace contextRef="#ctx0" brushRef="#br0" timeOffset="104173.11">9799 16943 0,'0'0'15,"25"-24"-15,49-125 31,-49 124-31,0-49 16,-50 74 15,0 24-15,-49 76 0,24 24-1,50-25 1,50-50-1,49-49 1,50-74 0,-1-50-1,-23 25 1,-51 74 0,-74 75-1,25 49 1,-25-25-1,25-24 1,49-50 0,0-50 15,50-49-15,-24 0-1,-51 24 1,-24 75-1,0 50 1,-25-25-16,25 49 16,-1-24-1,1-25 1,25-25 0,24-25-1,26-50 1,-26-49-1,0-24 1,1-26 15,-50 25-15,-1 75 0,-24 98 15,-24 1-31,-1 124 15,-25 0 1,1 0 0,24-25-1,0-50 1,0-49 0</inkml:trace>
  <inkml:trace contextRef="#ctx0" brushRef="#br0" timeOffset="104330.36">11386 16422 0,'0'0'0,"-24"0"16,-1 0-16,0 25 15,25-50 1,50-24-1</inkml:trace>
  <inkml:trace contextRef="#ctx0" brushRef="#br0" timeOffset="104672.75">12602 16472 0,'0'0'0,"0"-25"31,0 50 16,0 0-32,0 0-15,0 0 32</inkml:trace>
  <inkml:trace contextRef="#ctx0" brushRef="#br0" timeOffset="104889.45">12627 16671 0,'0'0'0,"0"24"0,-25 1 31,-25 0-15,26 0-1,24 0 17,0-50-17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8T05:20:18.08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5929 2431 0,'0'0'16,"0"-25"15,-25 25-16,25 50 1,-25-25-16,0 124 16,-24 74-1,-1 75 1,1-26 0,49-24-1,-25-74 1,50-99-1</inkml:trace>
  <inkml:trace contextRef="#ctx0" brushRef="#br0" timeOffset="468.22">5830 2382 0,'0'0'15,"24"-25"-15,-24-25 16,0 0 0,25 1-1,0 24 1,25-25-1,24 26 1,75-26 0,-75 25-1,100 0 1,0 25 0,-50 25-1,-75 50 1,-49 24-1,-49 25 1,-75 0 0,-50 0-1,-24-50 1,49-24 0,99-25-1</inkml:trace>
  <inkml:trace contextRef="#ctx0" brushRef="#br0" timeOffset="1384.54">8310 1885 0,'0'0'0,"0"-24"0,0-1 16,0 0-1,-24 25-15,-101-25 16,-48 25-1,-1 25 1,100-25 0,49 0 15,25 25 31,-25 0-62,25 24 16,0 1-16,0-1 16,0 100-1,-25 50 1,25-1 0,-24 75-1,-1 0 1,-25 25-1,-24-1 1,24 1 0,25-149-1,-24 99 1,49-99 0,0-50-1,99-74 1,50-25-1,74-50 1</inkml:trace>
  <inkml:trace contextRef="#ctx0" brushRef="#br0" timeOffset="1833.77">8360 3349 0,'-25'-25'16,"75"0"31,-1 25-47,26 0 15,-26-24-15,75-1 16,-148 25 15,-26 0-15,-24 25-1,-75-1 1,50 1 0</inkml:trace>
  <inkml:trace contextRef="#ctx0" brushRef="#br0" timeOffset="2418.06">9551 2754 0,'0'0'0,"-25"0"31,25-25-15,49 25 15,1 0-31,0 0 16,99 25-1,-25 24 1,-100 1 0,-48 49-1,-76 50 1,-24 25-1,0-26 1,25 1 0,49-99-1,26 24 1,-1-49 0,50 0-1,74-25 1,75-25-1,-50 0 1,-50 0 0</inkml:trace>
  <inkml:trace contextRef="#ctx0" brushRef="#br0" timeOffset="2685.38">9526 3324 0,'0'0'0,"0"-25"16,25 25 15,-1-24-31,26 24 16,99 0-1,-75 0-15,50 0 16</inkml:trace>
  <inkml:trace contextRef="#ctx0" brushRef="#br0" timeOffset="3918.23">10469 3845 0,'0'0'0,"0"-25"0,24 25 16,-48 0 31,-1 25-32,0 0 1,25 25 0,-25-1-16,-24 1 15,-76 123 1,51-98 0,49-50-1,0-25 1,1-25-1,48-74 1,26-1 15,-50 26-15,25 74 0,0 25 15,-1 49-16,-24-24-15,50 24 16,-25-49 0,0 0-16</inkml:trace>
  <inkml:trace contextRef="#ctx0" brushRef="#br0" timeOffset="4217.64">10766 4019 0,'25'-25'16,"-25"50"15,0 0-31,-25-1 16,-24 100-1,-26 25 1,-49 25 0,25 24-1,-25-49 1,49-50 0,51-74-16</inkml:trace>
  <inkml:trace contextRef="#ctx0" brushRef="#br0" timeOffset="4669.39">10989 4490 0,'0'0'0,"25"0"16,25-25-1,-50 50 17,0 0-17,25 0-15,-50 24 16,25 26-1,-50-1 1,25 1 15,-24-26-15,-1-49 0,50 25-1,25-50 16,74 0-15,1 1 0,-26-1-1,-24 0-15</inkml:trace>
  <inkml:trace contextRef="#ctx0" brushRef="#br0" timeOffset="5533.31">13793 3126 0,'0'0'15,"24"-50"1,1 50-16,-25-25 31,-25 25 0,25 25-31,-24 0 16,-100 74 0,24-49-1,-123 99 1,-25 24 0,99-24-1,50-74 1,74-51-1,50 26 1,124-25 0,99 0-1,0 49 1,-50 0 0,-49 1-1,-99-50-15,0-1 16,-26 1 15</inkml:trace>
  <inkml:trace contextRef="#ctx0" brushRef="#br0" timeOffset="6118.2">16521 2778 0,'0'0'0,"0"-49"31,0 24-31,-24 25 62,24 25-62,-50 49 16,-24 1-16,-75 98 16,-25 1 15,25 0-15,75-75-16,-1 0 15,51-49 1</inkml:trace>
  <inkml:trace contextRef="#ctx0" brushRef="#br0" timeOffset="6450.37">15951 2902 0,'0'0'15,"0"-49"1,0 24 0,0 50 15,25 0-15,24 99-1,26 25 1,49 24-1,0-24 1,-25-25 0,-49-25-1,-26-99 1</inkml:trace>
  <inkml:trace contextRef="#ctx0" brushRef="#br0" timeOffset="6783.45">15951 2406 0,'0'0'0,"0"-24"16,-25 24-16,25-25 47,50 25-47,123-25 16,26 25-1,-26-25 1,-98 0-1,-50 25 1</inkml:trace>
  <inkml:trace contextRef="#ctx0" brushRef="#br0" timeOffset="7254.42">17216 3225 0,'0'0'0,"-50"25"16,26-25-1,48 0 32,1 0-31,25 0-16,24 0 15,125 0 1,-125 0-16,1 0 16,-26-25-1,26 25 1,-51 0-1,1 0 1</inkml:trace>
  <inkml:trace contextRef="#ctx0" brushRef="#br0" timeOffset="8018.02">18456 3200 0,'0'0'0,"25"-25"31,-25 1-31,0 48 47,0 1-47,-25 0 16,25 25 0,25 49-1,25-25 1,49-49-1,0-25 1,-24-50 0,-26-49-1,-24 25-15,25-100 16,-1 0 0,-49 100-1,0 74 16,-24 124-15,-1 25 15,74 0-15,26-75 0,-1-24-1,1-50 1,-26-25-1,-24-25-15,49-123 16,-24-26 0,-25 75-1,0 149 17,-25 99-17,0 50 1,24 24-1,-24-99 1</inkml:trace>
  <inkml:trace contextRef="#ctx0" brushRef="#br0" timeOffset="8618.53">15405 4168 0,'0'24'15,"25"-24"48,0 0-48,24 25-15,1-25 16,74 25-16,0-25 16,323 25-1,-175-25-15,398-25 16,50 0-1,-1-24 17,-148 24-17,-224 0 1,-173 0 0,-150 25-1,-48 0 16</inkml:trace>
  <inkml:trace contextRef="#ctx0" brushRef="#br0" timeOffset="10085.2">15926 4961 0,'0'0'0,"25"-24"16,-25-1 15,-25 25 16,0 25-31,0-1-1,1 26-15,-1 0 16,0-1-16,-49 51 15,-1 24 17,75-75-32,0-24 15,50 49 1,49-49 0,50-25-1,-25-49 1,-74-51-1,-50 1 1,-50-50 0,-25 0-1,1 50 1,49 99 0,0-25-1,125 25 16,73 0-15,51 0 15,-51-24-15,-98 24 0,-51 0-16</inkml:trace>
  <inkml:trace contextRef="#ctx0" brushRef="#br0" timeOffset="10469.4">17216 5061 0,'0'0'0,"0"-25"32,-25 25-32,0 0 15,-74 74 1,-50 75-1,-49 74 1,-25 75 0,24-25-1,50-75 1,100-74 0,49-99-1</inkml:trace>
  <inkml:trace contextRef="#ctx0" brushRef="#br0" timeOffset="11618.84">17191 5929 0,'0'0'16,"0"-25"-16,-25 0 15,1 75 17,24-25-17,0 99 1,0 49 0,0-24-1,0-49 1,0-51-1,24-49 1,26-49 0,0-26-1,24-99 1,-24-74 0,-50 50-1,24 124-15,-24-1 16,0 25-1,50 1 17,99-26-17,49 1 1,-24 24 0,-50 26-1,-49 24 1</inkml:trace>
  <inkml:trace contextRef="#ctx0" brushRef="#br0" timeOffset="12085.2">18010 5904 0,'-25'25'32,"25"0"-32,-25 0 15,0 24 1,25 50 0,-24 25-1,24-74 1,0-25-1,0 0 1,0-50-16,49-50 16,26-73-1,24-1 1,25 25 0,-25 74-1,-24 50 1,-1 25-1,-49 74 17,-25 0-17,0 1 1,-25-1 0,25-74-1</inkml:trace>
  <inkml:trace contextRef="#ctx0" brushRef="#br0" timeOffset="13267.27">22078 3374 0,'0'0'0,"25"0"0,-25-25 15,25 25 1,-25-25 31,-25 25-31,25 50-1,-25-25-15,-74 74 16,-50 50-1,-49 0 1,49-25 15,25-25-15,49-50 0,51 1-1,-1-50 1,50 25-1,99 24 1,99 26 0,25-26-1,-25 26 1,-49-25 0,-100-26-1,-24-24 1,-25 25-1</inkml:trace>
  <inkml:trace contextRef="#ctx0" brushRef="#br0" timeOffset="14352.4">23616 2952 0,'-25'0'16,"25"-25"93,25 25-62,25 0-31,-1-25-16,51 25 15,-1 0-15,-25 0 16,100 0 0,-75 0-1,-74 25 1,0 0-1,-50 50 1,-25 49 0,-24 24-1,0 26 1,-50-25 0,24-25-1,51 0 1,24-74-1,25-26-15,49 1 32,76 0-17,48-25 1,-24-25 0,-50-24-1,-74 24-15</inkml:trace>
  <inkml:trace contextRef="#ctx0" brushRef="#br0" timeOffset="14635.19">23815 3498 0,'0'0'16,"-50"0"-1,75-25 17,24 25-17,76 0 1,23 0-1,-48 25 1</inkml:trace>
  <inkml:trace contextRef="#ctx0" brushRef="#br0" timeOffset="15202.53">25055 4093 0,'0'0'0,"0"-25"0,25 25 16,-50 25 46,0 25-46,0-25-16,-49 74 16,0-25-1,-26-49 1,26 0-1,49-25 1,-24-25 15,73-49-15,1 24-16,25-24 16,-25 24-1,-1 50 1,1 0-1,0 50 1,49 24 0,1 0-1,-50-24 1,-1-25-16</inkml:trace>
  <inkml:trace contextRef="#ctx0" brushRef="#br0" timeOffset="15485.43">25526 4168 0,'0'0'0,"0"-25"31,0 0-15,0 50-1,-24 49 1,-26 25 0,-24 26-1,-26 23 1,-24-24 0,75-74-16,-51 49 15,76-74 1</inkml:trace>
  <inkml:trace contextRef="#ctx0" brushRef="#br0" timeOffset="15835.26">25700 4565 0,'0'0'0,"25"-25"0,0 0 15,-1 50 17,1 24-17,-50 26 1,-49 24 0,0-49-1,24-26 1,50 1-1,0-25 17,124-25-17,50-24 1,-1-1 0,-98 25-16</inkml:trace>
  <inkml:trace contextRef="#ctx0" brushRef="#br0" timeOffset="16853.66">26742 2109 0,'0'0'0,"-50"-50"31,75 25-16,0 25 1,99-25 0,50 1-1,24-1 1,-74 0 0,-74 25-16,24-25 15,-49 25 16,-25 25 1,0 49-17,0 75 1,-25 25 0,25 49-1,0 25 1,0-124-16,25 124 15,0 0 1,-25 25 0,0 0-1,0-25 1,-50-49 0,0-26-1,-24-49 1,24-24-1,26-76 17,-1 1-17,-25-25 1,25 25-16,-99-25 16,-24-25-1,98 25 1</inkml:trace>
  <inkml:trace contextRef="#ctx0" brushRef="#br0" timeOffset="17560.07">28330 3696 0,'0'-25'16,"24"25"312,1-24-328,25 24 16,-1 0-16,26 0 15,-26 0-15,51-25 16,-26 25-1</inkml:trace>
  <inkml:trace contextRef="#ctx0" brushRef="#br0" timeOffset="17802.36">28404 3870 0,'-25'0'31,"25"25"-31,25-25 16,0 0-16,99-25 15,49 25 17,-98 0-32,24 0 15,-24-25-15,-26 0 0</inkml:trace>
  <inkml:trace contextRef="#ctx0" brushRef="#br0" timeOffset="18151.16">29545 3250 0,'0'0'0,"0"-50"0,0 25 31,0 50 0,0 0-31,0 0 16,25 49-16,-25-24 15,-25 99 1,-25-1 0,26-23-1,24-51 1,-25-49-1,25 0 1</inkml:trace>
  <inkml:trace contextRef="#ctx0" brushRef="#br0" timeOffset="18368.25">29892 3746 0,'0'0'0,"0"-50"16,0 25-1,50 1 1,-25 24 0,74 24-1,25-24 1,0-24-1</inkml:trace>
  <inkml:trace contextRef="#ctx0" brushRef="#br0" timeOffset="18902.46">31430 3399 0,'0'0'0,"50"0"0,-25-25 15,0 25 1,-1 0 0,-24 25-1,0 24 1,-24-24-1,-1 25-15,-25-1 16,-24 26-16,-100-1 16,50 1-1,0-51 1,50-24 0,49-24-1,25-1 1,25-99 15,49 49-15,-49 50-1,25 1 1,-26 73 0,26 50-1,-25-24-15,24 49 16,1 0-1,-25-74 1,-25-26-16</inkml:trace>
  <inkml:trace contextRef="#ctx0" brushRef="#br0" timeOffset="22087.38">7889 14909 0,'-25'0'16,"25"-25"77,25 25-61,24 0-17,-24 0-15,0 0 16,0 0-1,24 0-15,26 0 16,24 0 0,25 0-1,0-24 1,0 24 0,25 0-1,0-25 1,24 25-1,-24 0 17,25 0-17,74-25 1,-124 25 0,25 0-1,24 0 1,-24 0-1,0 0 1,0 0 0,0 0-1,-25 0 1,0 0 0,25 0-1,-25 0 1,49-25 15,-73 25-15,24 0-1,-25 0 1,25 0 0,25 0-1,24 0 1,26 0-1,-75 0-15,99 0 16,50 0 0,-149 0-1,323-25 1,-175 25 0,1-24-1,0 24 1,-25 0 15,25 0-15,-25 0-1,0-25 1,0 25 0,25-25-1,25 25 1,24 0-1,1 0 1,-174 0-16,173 0 16,26 0-1,24 0 1,-25 0 0,25 25-1,0-25 1,-25 0-1,1 0 17,-150 25-17,-24-25 1,347 0 0,-124 24-1,173-24 1,-173 0-1,-50 25 1,1-25 0,-1 25-1,-49-25 1,-1 25 0,-24 0 15,-25-25-16,-24 24 1,49 1 0,-149-25-1,-75 25 1,-24-25 0,-50-25-1</inkml:trace>
  <inkml:trace contextRef="#ctx0" brushRef="#br0" timeOffset="27039.23">7765 12751 0,'24'0'31,"1"0"-31,-25 25 16,0 0-16,50-25 15,-1 24 1,-24-24 0,99 0-1,0 0 1,50 0-1,-25-24 1,24 48 0,-24-24-1,0 0 1,0 25 0,25-25-1,-1 0 1,-24 0-1,0 0 1,0 0 15,-50-25-31,50 25 16,25 0 0,-1-24-1,1 24 1,-1 0-1,1 0 1,0 0 0,-1 0-1,1 0 1,0-25 0,-75 25-16,75 0 31,24-25-16,25 25 1,1 0 0,24 0-1,24 0 1,-23 0 0,23 0-1,1 0 1,25 0-1,24 0 1,-148 0-16,25 0 16,148 0-1,25 0 1,149 0 0,-149 0 15,-49 0-16,-1 0 1,-24-25 0,-1 25-1,26-25 1,-50 25 0,0 0-1,0 0 1,-25 0-1,173 25 1,-148-25 0,0 25-1,25-25 1,-25 0 0,-1 25 15,1-25-16,0 25 1,0-25 0,-149 0-16,149 24 15,0-24 1,0 0 0,0 0-1,0 0 1,-25 25-1,0-25 1,25 25 0,-1-25-1,-23 25 1,-1 0 15,-124-1-31,99-24 16,-124 25-1,100-25-15,-100 0 32,-74 25-17</inkml:trace>
  <inkml:trace contextRef="#ctx0" brushRef="#br0" timeOffset="31819.07">7194 12007 0,'0'-25'16,"50"25"31,-26 0-32,1 0-15,0 0 16,49 0-1,1 0 1,49 0 0,25-25-1,24 0 1,-24 25 0,0-24-1,0-1 1,0-25-1,0 25 17,-1-24-17,-73 49-15,49-25 16,25-25 0,0 25-1,-1-24 1,1-1-1,0 1 1,-25-1 0,-25 0-1,25 1 1,0-1 0,1 1-1,48-26 1,-24 26 15,-25-26-15,0 25-1,-25 1 1,1-26 0,24 26-1,0-26 1,49 26-1,-49-26 1,25 26 0,-25-1-1,25-24 1,-25-1 0,-25 26-1,0-26 1,-24 26 15,24-26-15,0 26-1,25-51 1,0 26 0,-24 24-1,24-24 1,-25 24-1,50-49 1,-25 25 0,-25-1-1,0 26 1,-24-1 0,-1-24-1,-24 49 1,74-50 15,-25 1-15,0 24-1,25-24 1,-25 24 0,-24 25-1,-26-24 1,200-50-1,-76-1 1,-49 26 0,-25 0-1,1 24 1,-1 0 0,0 1-1,25-26 1,25 1 15,-25 24-15,50 1-1,-50 24 1,0 0 0,0 0-1,25 0 1,-25 1-1,-25-1 1,0 0 0,25 0-1,25 25 1,0-25 0,-25 1-1,99-1 1,-99 0 15,0 25-15,0-25-1,0 25 1,-24-25 0,-1 25-1,25 0 1,-25 0-1,0 25 1,0-25 0,1 25-1,24-25 1,49 25 0,-98 0-1,-1-1 1,25 1 15,1 25-15,-1-25-1,25-1 1,-50 1 0,26 25-1,-26-25 1,0-1-1,-24 1 1,0 0-16,-1 0 16,-24-25-1,25 49 1,-1-24 0,26 0-1,-26 0 1,26 0 15,-26 24-15,1-24-1,-25 0 1,24 0 0,26 24-1,-26 1 1,-24-25-1,25 24 1,-25 1 0,-1-25-1,-24 0 1,50 24 0,-25-24-1,0 25 1,0-1 15,-1-24-15,1 0-1,0 0 1,-25 0 0,0-1 15,25 1-16,-25 0 1,25 0 0,-1-25-1,-24 25 1,25-25 0,-25 24-1,0 1 1,25-25-1,-25 25 1,25 25 0,-25-26-1,0 1 1,25 0 0,-1 25-1,1-26 1,25 26-1,-1 0 1,-24-1 0,25-24-1,49 49 1,-49-24 0,-1 0-1,1-25 1,0 24-1,-1-24 17,1 0-17,-25 24 1,24-24 0,-24 0-1,0 0 1,24 0-1,-49-1-15,25 1 16,0 0 0,0 0-1,0 0 1,-1-1 0,26 1 15,0 50-16,-1-26 1,26 1 15,-1 0-15,-24-1 0,-1-24-1,-24 0-15,74 49 16,1 1-1,24-26 1,0 26 0,0-1-1,-25 25 1,25-24 0,0-26-1,-25 26 1,0-1 15,1 1-15,73 24-1,-73-50 1,-1 1 0,-25 0-1,25-1 1,-24-24-1,-25 0 1,-1 25 0,1-26-1,-1 1 1,1 0 0,24 25-1,-49-50-15,50 49 31,-26-24-15,26 25 0,-1-26-1,0 1 1,-24 25 0,25-25-1,-1-1 1,-49 1-1,0 0 1,24 0 0,-24-25-1,0 25-15,24-25 16,1 24 0,0 1-1,24 25 16,25-25-15,0 24 0,1-24-1,-51 0 1,100 0 0,-25 24-1,-49-24 1,49 0-1,49 25 1,-98-26 0,-26-24-1,51 25 1,-26 0 0,0-25-1,-24 25 16,0 0-15,-26-25 0,1 0 15</inkml:trace>
  <inkml:trace contextRef="#ctx0" brushRef="#br0" timeOffset="32935.01">25626 13024 0,'0'25'0,"24"-25"16,1 0-1,50 24 1,24-24 0,-25 25-1,1-25 1,-1 25-1,-49-25-15,49 25 16,26-25 0,-26 25-1,0-25 1,26 0 0,-26 25-1,25-25 16,-24 0-15,-26 0 0,26 24-1,-26-24 1,1 25 0,-25-25-16,24 0 15,-24 0 1,25 25-1</inkml:trace>
  <inkml:trace contextRef="#ctx0" brushRef="#br0" timeOffset="36425.24">18059 7889 0,'0'-25'109,"-24"25"-93,24 25-16,-25 0 16,0-1-1,25 1-15,0 0 16,0 25-1,-25-1-15,0 26 32,25-1-17,0 0 1,0 26 0,0-51-16,25 51 15,-25-26 1,0 25-1,0-24 1,0-1 0,0 25-1,0-49 1,0 0 0,0-1-1,0 1 1,0-25-1,0 49 17,0 0-17,-25-24 1,50 24 0,-25-24-1,0 24 1,-25-24-1,25 24 1,0 1 0,-24-1-1,24 1 1,-25-1 0,25-24-1,-25 49 1,25-49 15,0-26-15,-25 26-1,25 0 1,0-1 0,0 1-1,-25 0 1,25 24-1,0 0 1,-24 1 0,24-1-1,-25-24-15,25-25 16,-25 74 0,25-25-1,-25 1 1,25-26 15,0 26-15,0-50-1,-25 49 1,25 25 0,0-74-1,0 25 1,0-1-1,0-24-15,0 0 16,0 24 0,0-24-1,0 25 1,25 24 0,-25-49-1,0 25 1,0-1 15,-25-24-15,25 25-1,25-25 1,-25 24 0,0-24-16,0 0 15,0 0 16,0-1-15,0 1 0,0 0-1,0 0 1,0 24 0,0-24-1,0 25 1,0-25-1,0 24 17,0-24-17,0 0-15,0 0 16,0 0 0,0-1-1,0 1 1,0 0-1,0 0 1,0 0 0,0-1-1,0 1 17,0 0-1,-25-25 0,25 25-15,-24-25 124</inkml:trace>
  <inkml:trace contextRef="#ctx0" brushRef="#br0" timeOffset="37904.07">17737 13098 0,'0'0'0,"-25"25"32,0-25-1,1 0-16,-1 25 1,0 0 0,0 0-1,0-1-15,1 1 16,24 0-16,-25 25 16,25-1-1,0 1 16,25-1-15,-1 1 0,26-50-1,0 25 1,-1 0 0,1-25-1,24-25 1,-24 25-1,-25 0-15,-1 0 16,1-50 0,0 25-1,0 1 1,-25-1 0,0 0-1,25-25 1,-25 1 15,0 24-15,0-25-1,0 26 1,-50-1 0,25 0-1,-24 0 1,-51 0-1,26 25 1,0 0 0</inkml:trace>
  <inkml:trace contextRef="#ctx0" brushRef="#br0" timeOffset="38854.28">17712 14612 0,'0'-25'156,"0"50"-109,0-1-47,25 26 16,-25 0 0,25-1-16,-25 1 15,0-1-15,-25 75 16,0-74 15,25-25-15,0 0-1,25-25 17,-25-25-17,25 25-15</inkml:trace>
  <inkml:trace contextRef="#ctx0" brushRef="#br0" timeOffset="40020.22">17514 15852 0,'0'0'0,"0"-25"0,0 0 62,0 50-30,0 0-32,0 0 15,25 24 1,-1 26 0,51-26-1,-1-24 1,1-25-1,-26-49-15,26-1 16,-26-99 0,1 0-1,-25 25 1,-25 75 0,0 24 15,24 74 0,-24 51-15,25-1-1,25-50 1,-25-24 0,-25 0-16,25-50 15,24-24 1,50-75-1,-24 0 1,-50 74 0,-1 25-1,-24 124 1,0 50 0,0 50-1,25-26 16,0-73-15,-25-76-16</inkml:trace>
  <inkml:trace contextRef="#ctx0" brushRef="#br0" timeOffset="41719.25">24708 14934 0,'25'0'16,"-25"-25"-16,24 25 62,1 0-46,0 0-16,0 0 0,0 0 16,49 0-1,0 0 1,26 0 15,-76 0-31,76 25 16,-26-25-1,-24 25 1,24-25 0,1 0-1,-1 25 1,25-25-1,0 24 1,1-24 0,-1 0-1,25 0 1,-25 0 0,-49 0-16,49 0 15,0 0 16,0-24-15,25 24 0,1-25-1,-26 25 1,25 0 0,-25 0-1,25 0 1,0 0-1,-25-25 1,1 25 0,48 0-1,-48-25 1,-1 25 0,-25 0-1,1 0 16,24 0-15,-49-25 0,-1 25-1,26 0 1,-26 0 0,26 0-1,-51 0 1,1 0-1,0-24-15</inkml:trace>
  <inkml:trace contextRef="#ctx0" brushRef="#br0" timeOffset="45246.25">12180 10369 0,'0'-24'47,"0"48"0,-25 1-31,25 0-16,-24 25 15,24-25 1,0 24-16,-25 50 15,25 25 1,0 25 0,0 0-1,25 0 1,-25 0 0,24-25-1,-24 0 1,0-25-1,0-24 17,0 24-17,0 0 1,0-25 0,0-49-16,0 50 15,0-1 1,0 0-1,0 1 1,0-26 0,0 26-1,0-25 1,0-1 0,0-24-1,25 25 16,-25-26-15,0 26 0,0-25-1,0 0 17</inkml:trace>
  <inkml:trace contextRef="#ctx0" brushRef="#br0" timeOffset="46253.24">11089 13396 0,'-25'0'32,"0"0"-32,50 0 62,0 0-62,24 0 16,26 0-16,-26-25 15,1 25-15,0 0 16,-1 0-16,1-25 16,-25 25-1</inkml:trace>
  <inkml:trace contextRef="#ctx0" brushRef="#br0" timeOffset="46803.05">11610 13173 0,'0'0'16,"0"-25"-1,49 0 16,-24 25-15,25-25 0,-1 50-1,1 0 1,-25 25 0,0 24-1,-50 0 1,0 26-1,0-76-15,-25 51 16,26-26 0,24-24-1,49 0 17,51-50-17,-1 0 1,0 1 15,-25-1-15,-49 0-1</inkml:trace>
  <inkml:trace contextRef="#ctx0" brushRef="#br0" timeOffset="47071.21">11833 13421 0,'-25'0'16,"0"0"-1,25-25 1,50 0 15,-25 25-31,24 0 16,75-25-1,-24 25 1,-26-24 0</inkml:trace>
  <inkml:trace contextRef="#ctx0" brushRef="#br0" timeOffset="47621.2">12652 13297 0,'0'0'16,"0"-25"15,0 50-15,0 0-1,0 24-15,0-24 16,-25 49 0,-25 1-1,1-1 1,24-49-1,-25 0 1,25-50 0,25 0-1,0 0-15,0-24 16,25-1 0,0 50-1,0-25 16,0 25-15,-1 0 0,1 25-1,0 25 1,0 24 0,0-24-1,-25-25 1,24-25-16</inkml:trace>
  <inkml:trace contextRef="#ctx0" brushRef="#br0" timeOffset="47903.83">13024 13421 0,'0'0'0,"24"-25"31,-48 25-15,24 25 0,-25 0-1,25-1-15,-25 26 16,0 0-16,-49 74 16,-1 25-1,-24-25 1,50-50-1,49-49 1,0 0 0</inkml:trace>
  <inkml:trace contextRef="#ctx0" brushRef="#br0" timeOffset="48255.26">13073 13768 0,'0'0'0,"25"-25"15,0 25 1,-25-25 0,25 25-1,-25 50 1,0 49-1,-50-24 1,25-1 0,0-74-1,50 0 1,0 0-16,25-25 16,-26 25-16,76-49 15,-51 24 16,-24 0-15</inkml:trace>
  <inkml:trace contextRef="#ctx0" brushRef="#br0" timeOffset="49670.06">10692 11659 0,'0'0'0,"0"-24"15,0-1 48,0 50-48,0-1 1,0 1-16,-50 0 16,25 50-1,-49-1 1,0-24-1,-1-1 1,26-49-16,24 25 16,0-50-1,0 0 1,0-24 0,50-1-1,-25 25 16,25 1-15,0 24 15,24 0-15,1 49 0,0 1-1,-1-1-15,1 1 16,-25 0-1,-1-50 1,1 24 0</inkml:trace>
  <inkml:trace contextRef="#ctx0" brushRef="#br0" timeOffset="50013">11114 11659 0,'0'0'16,"-25"0"30,0 50-30,0-25-16,0 49 16,-24 1-1,-1-1-15,-74 149 16,25-24 0,0-50-1,49-75 1,75-74 15</inkml:trace>
  <inkml:trace contextRef="#ctx0" brushRef="#br0" timeOffset="50454.32">11238 12156 0,'0'0'0,"74"-75"31,-74 50-31,25 25 32,0 0-32,-1 25 15,1 50 1,-25 24 15,0 0-15,0-25-1,-49-24 1,49-25 0,24-25 15,1-25-31,25 25 15,74-50 1,25 1 0,-100 24-16,26 0 15,-50 25 1</inkml:trace>
  <inkml:trace contextRef="#ctx0" brushRef="#br0" timeOffset="52604.66">23567 11163 0,'-25'0'31,"25"25"31,0 0-46,-25 0-16,25 24 16,0 1-1,-25 24 1,25-49-16,0 74 16,0 1-1,0-1 16,-25 25-15,-24-25 0,-1 50-1,25-25 1,-24 0 0,24-50-1,0 1 1,0-1-1,1-24 1,24 0 0,-25-26-16,25 26 15,0-25 1,0 24 15,0-24 0,-25-25-15,25 25 0,0-50 46,25 0-62,0 1 16</inkml:trace>
  <inkml:trace contextRef="#ctx0" brushRef="#br0" timeOffset="53271.26">24187 11833 0,'0'0'15,"25"0"-15,-25-25 16,-25 25 31,0 50-16,0-25-31,0 24 16,-49 51-1,0-51 16,-1 1-15,50-25-16,-24-25 16,24 0-1,0-50 1,25 0 0,0 1-1,0 24 1,25 0-1,0 25 1,24 0 0,-24 25-1,25 0 1,-1 49 0,-24-49 15,0 0-16,-25 0 1,25-1-16</inkml:trace>
  <inkml:trace contextRef="#ctx0" brushRef="#br0" timeOffset="53605.35">24509 12106 0,'0'0'0,"0"-25"16,-25 25 31,1 0-47,-26 50 15,0 24 1,-24 1 15,0 24-15,-26 0-1,1 0 1,50-49 0,24-25-1,0-25 1</inkml:trace>
  <inkml:trace contextRef="#ctx0" brushRef="#br0" timeOffset="53988.09">24534 12329 0,'0'0'0,"25"-25"15,0 25-15,0-24 16,-1 24 0,1 0-1,0 24 1,-25 1-16,25 50 16,-75 24-1,25 0 1,-24-49-1,24-25 1,25-1 0,25-24-1,99-24 1,0-1 0,0 0 15,-99 25-31</inkml:trace>
  <inkml:trace contextRef="#ctx0" brushRef="#br0" timeOffset="54807.24">22897 13173 0,'0'0'0,"25"-25"0,24 25 109,-49 25-93,25-25-16,0 25 15,-25-1 1,25-24-16,-1 50 16,-24 49-1,0 0 1,-49 1-1,-26-26 1,26 0 0,49-49 15,25-25 0,24 0-15,50-25-1,-49 25-15,25-24 16,-51-1 0,1 25-1,0-25 1</inkml:trace>
  <inkml:trace contextRef="#ctx0" brushRef="#br0" timeOffset="55122.39">22847 13396 0,'0'0'0,"-25"0"0,25-25 16,50 25 15,-25 0-15,0 0-1,24 0 1,1 0 0,-1 0-1,1 0 1,-25 0-16</inkml:trace>
  <inkml:trace contextRef="#ctx0" brushRef="#br0" timeOffset="55672.21">23666 13520 0,'25'0'16,"-25"-25"15,0 50 0,0 0-31,0 24 16,-25-24-1,25 25-15,-50-1 16,-24 26 15,-1-50-31,51 0 16,-1-25 15,0-50-15,25 0-1,25-24 1,0 24 0,-1 50-1,1 0 1,0 0 0,25 50-1,-26-1 1,1 1-1,25-25 1,-50 0 0,49-25-1</inkml:trace>
  <inkml:trace contextRef="#ctx0" brushRef="#br0" timeOffset="55972.76">24013 13669 0,'0'-25'16,"0"50"-16,25-75 0,-50 75 78,25 0-78,-25 0 15,1 24-15,-1-24 16,-25 50 0,25-1-1,-24 0 1,24-49 0,0 0-1</inkml:trace>
  <inkml:trace contextRef="#ctx0" brushRef="#br0" timeOffset="56339.23">24088 13867 0,'0'0'15,"24"-24"17,1 24-17,0 0 1,-25 24 0,0 26-16,-25 24 31,0-24-16,1-25 1,48-25 15,26 0-31,-25-25 16,99-25 0,-75 26-16</inkml:trace>
  <inkml:trace contextRef="#ctx0" brushRef="#br0" timeOffset="60922.47">13743 9600 0,'0'-24'32,"-25"48"-17,0-24-15,25 25 16,-24 0-1,-1 0-15,-74 49 16,-25 50 0,-25 50-1,-50 0 1,50-1 0,25-73-1,25-1 1,50-50-1,24 1 1,0-50 0</inkml:trace>
  <inkml:trace contextRef="#ctx0" brushRef="#br0" timeOffset="61355.05">14338 9551 0,'0'0'15,"-24"25"17,-1-1-32,-25 26 15,-49 74 1,25-25-16,-125 125 16,-24 24 15,-25 25-16,-25-1 1,25-23 0,25-51-1,99-74 1,49-50 0,50-74-1</inkml:trace>
  <inkml:trace contextRef="#ctx0" brushRef="#br0" timeOffset="61822.09">15083 9973 0,'0'0'0,"0"24"16,-25 1 0,-25 0-16,-49 74 15,-99 75 1,-75 74 0,-25 50-1,0-1 16,25-49-15,25-99 0,99-50-1,100-74-15,24 0 16</inkml:trace>
  <inkml:trace contextRef="#ctx0" brushRef="#br0" timeOffset="64221.66">16869 9724 0,'0'0'0,"0"-24"31,0 73 1,0-24-32,0 25 15,-25 49 1,0 50-1,25 0 1,0-100-16,-25 1 16,25-1-1,0 1 1,-24-25 0</inkml:trace>
  <inkml:trace contextRef="#ctx0" brushRef="#br0" timeOffset="64638.24">17365 10022 0,'0'0'16,"-25"0"-1,25-25-15,-25 25 16,75 0 15,-1 0-15,26-24-1,-1 24-15,50-25 16,-49 0 0,-50 25-1,-1 0 16</inkml:trace>
  <inkml:trace contextRef="#ctx0" brushRef="#br0" timeOffset="65238.52">18779 9799 0,'0'-25'15,"0"50"-15,0-75 0,0 25 31,0 50-15,0 0 0,-25 0-16,0 49 15,0-24 1,-24 24-16,-26 50 16,-49-24 15,75-76-31,-26 26 15,26-50 1,24-25 0,25-49-1,25-50 1,24 49 0,-49 26-1,50 49 1,0 25-1,-26 24-15,51 26 16,-1 24 0,25-25-1,-24 1 1,-75-51 0,25-24 15,-1 0-31</inkml:trace>
  <inkml:trace contextRef="#ctx0" brushRef="#br0" timeOffset="66023.08">20466 10121 0,'0'0'0,"-25"-24"15,0 24 32,0 24-31,-24 1-1,-1 25-15,-124 99 16,50-50 0,-24 0-16,-1 25 0,-25 25 15,-173 99 1,99-49 0,74-75 15,149-75-31,0-24 15,75-25 1,24 0-16</inkml:trace>
  <inkml:trace contextRef="#ctx0" brushRef="#br0" timeOffset="66406.42">21160 10543 0,'0'0'0,"25"0"31,-25-25-31,-25 50 15,-24-25 1,-75 75 0,-50 49-1,-74 49 1,0 51 0,124-100-16,-99 49 15,99-49 1,49-49-1,50-51 1,50-24 0</inkml:trace>
  <inkml:trace contextRef="#ctx0" brushRef="#br0" timeOffset="66823.21">22748 10965 0,'0'0'0,"25"-25"31,-25 0-15,-25 50-1,0-25-15,-49 50 16,-50 74 0,-50 25-1,-49 49 16,-25-49-15,24-25 0,150-74-16,-50 24 15,99-49 1,0-25-16</inkml:trace>
  <inkml:trace contextRef="#ctx0" brushRef="#br0" timeOffset="67140.35">23294 11486 0,'-50'0'31,"1"25"-15,-76 49-1,-73 50 1,-25 50 0,24-25-1,50-25 1,100-100-16,-1 1 15,1-25-15</inkml:trace>
  <inkml:trace contextRef="#ctx0" brushRef="#br0" timeOffset="67722">16199 11486 0,'25'-25'15,"-25"0"-15,-25 75 0,75-100 16,-100 50 15,25 25-31,-173 49 16,-125 100-1,-74 74 1,25-25 0,99-74-1,149-74 1,124-51 0,50-73-1</inkml:trace>
  <inkml:trace contextRef="#ctx0" brushRef="#br0" timeOffset="68189.78">16918 8732 0,'0'0'0,"0"-25"16,-24 25 0,-1 0-1,-25 25-15,-124 74 16,-49 50-1,0 0 1,149-99 0,49-1-16,-25 1 15</inkml:trace>
  <inkml:trace contextRef="#ctx0" brushRef="#br0" timeOffset="68572.83">20267 8782 0,'0'0'16,"-25"0"0,-24 0-1,24 25-15,-49-1 16,24 26-1,-74 49 1,-25 25 0,75-24-1,24-51 1,50-24-16</inkml:trace>
  <inkml:trace contextRef="#ctx0" brushRef="#br0" timeOffset="73190.98">10493 15902 0,'0'0'0,"0"-25"62,0 50-46,0-1-1,-24 1-15,24 0 16,0 25-16,0 24 16,0 0-1,49-49 16,1 0-31,24 0 16,1-50 0,-26-25-1,1-24 1,-1-25 0,-24-25-1,-25 0 1,0 74-1,0 25 17,0 100-17,0 49 1,25 0 0,-25-50-1,25 1 1,24-51-1,1-24 1,25-74 0,-1-75-1,-24-25 1,-50 75 0,24 74-1,-24 50 1,-24 0-16,24 99 15,49 50 1,1-50 15,24-25-15,-24-25-16</inkml:trace>
  <inkml:trace contextRef="#ctx0" brushRef="#br0" timeOffset="73856.41">11808 16001 0,'0'-25'16,"-25"25"-16,25-25 31,-25 25-15,50 25 30,25-50-30,-25 25-16,124-25 16,-25 1-1,-50 24 1,-49 0 15,-75 0-15,1 24-1,-1-24-15,0 25 16,1-25-16,-26 25 16,51 0-1,73-50 17,-24 25-17,25-25-15</inkml:trace>
  <inkml:trace contextRef="#ctx0" brushRef="#br0" timeOffset="74407.28">12627 15579 0,'0'0'0,"-25"-25"15,25 0 16,25 1-15,0 24-16,24 0 31,1 24-15,-25 26 0,-1 49-1,-24 25 1,-24-24-1,-1-1 1,0-50 0,25-24-1,25 0 17,0-25-32,24 0 15,125-50 1,-75 26-1,-74-1 1</inkml:trace>
  <inkml:trace contextRef="#ctx0" brushRef="#br0" timeOffset="74672.41">12751 15827 0,'0'0'0,"-25"0"16,25-25 0,-25 25-1,50 0 1,0 0-1,74-25 1,0 1 0,-24-1-1</inkml:trace>
  <inkml:trace contextRef="#ctx0" brushRef="#br0" timeOffset="76139.59">13892 15976 0,'-25'0'16,"-25"0"93,26 25-93,-1 0 0,0-1-16,0 1 15,0 25-15,1-25 16,-1 49 0,25 0-1,25-24 1,49-50-1,0 0 1,-24-25 0,-25-49-1,0-25 1,-25 49 0,-50-49-1,25 24 1,0 75-1,1-24 1,24-1 15,49 25-15,26-25 0,-1 0-1,1 0 1,-1 25-1</inkml:trace>
  <inkml:trace contextRef="#ctx0" brushRef="#br0" timeOffset="76490.17">14413 16249 0,'0'0'0,"25"0"47,-50 0-47,0 25 15,-25 24 1,26 1 0,-26 24-1,0 1 1,1-26 0,49-24 15,-25-25-31</inkml:trace>
  <inkml:trace contextRef="#ctx0" brushRef="#br0" timeOffset="76773.2">14214 16323 0,'0'0'0,"0"-25"47,0 50-32,25-25 1,-25 25 0,25 25-16,0-1 31,0 1-16,-1-25 1</inkml:trace>
  <inkml:trace contextRef="#ctx0" brushRef="#br0" timeOffset="78246.25">14115 16075 0,'25'0'47,"-75"0"-16,75 0 1,-25-25 140,50 25-157,-25-24-15,-1 24 16,26 0-16,-25 0 15,24-25-15,1 25 16,0-25 0,-26 25-1</inkml:trace>
  <inkml:trace contextRef="#ctx0" brushRef="#br0" timeOffset="79509.14">22177 15802 0,'0'0'0,"-24"-25"31</inkml:trace>
  <inkml:trace contextRef="#ctx0" brushRef="#br0" timeOffset="80055.87">22946 14810 0,'0'0'0,"-24"25"93,24 0-93,0 24 16,0-24-16,-25 25 16,50 49-1,-1-25 1</inkml:trace>
  <inkml:trace contextRef="#ctx0" brushRef="#br0" timeOffset="80889.41">22252 15976 0,'0'-25'47,"-25"25"-32,0 50 1,25 24 0,0-24-1,0 24 1,50-24-1,-1-50 1,26 0 0,-1-50-1,-24-24 1,-25-25 0,0 24 15,-1 50-16,-24 75 1,0 0 0,0 74-1,25 0 1,50-25 0,-1-50-1,25-49 1,25 0-1,-74-24 1</inkml:trace>
  <inkml:trace contextRef="#ctx0" brushRef="#br0" timeOffset="82040.06">12081 14810 0,'0'-25'16,"-25"50"78,25 0-79,0 24-15,0 1 16,0 0-16,0-1 15,-25 51 1,25-26 0,25-49-16</inkml:trace>
  <inkml:trace contextRef="#ctx0" brushRef="#br0" timeOffset="83206.28">23294 16199 0,'0'-25'63,"0"1"-1,0 48-62,25-24 63,-1 0-47,1 0-16,0 0 15,0 0-15,0 0 16,49-24-1,25 24 1,-49 0-16,-1 0 16,-24 0-1,25 0 17,-25 0-32</inkml:trace>
  <inkml:trace contextRef="#ctx0" brushRef="#br0" timeOffset="83490.1">23567 16026 0,'-25'-25'16,"25"50"46,0-1-46,0 1-16,-25 0 15,25 25-15,0 24 16,0 25 15,-25-24-15,50-1-16</inkml:trace>
  <inkml:trace contextRef="#ctx0" brushRef="#br0" timeOffset="84390.45">22227 16001 0,'0'0'0,"25"-25"0,-50 25 62,25 25-62,-25 0 16,0 24-1,1 26 1,-26 24 0,-49 25-1,74-75-15,-74 26 16,99-50-1</inkml:trace>
  <inkml:trace contextRef="#ctx0" brushRef="#br0" timeOffset="85391.1">24435 15777 0,'-25'-24'16,"25"-1"-1,0 0 1,-25 25-16,25-25 15,25 0 1,25 25-16,24 0 16,25 0-1,-24 50 17,-50 24-17,-1 51 1,-73 23-1,-50 1 1,-26-25 0,51-49-1,74-51 1,0 1 0,99-25-1,-24 0-15,74-25 16,-50 1-1,-50-26 1</inkml:trace>
  <inkml:trace contextRef="#ctx0" brushRef="#br0" timeOffset="85591.19">24534 16125 0,'0'0'0,"-25"0"0,0-25 32,25 0-32,-24 25 15,48-25 1,101 1 0,48 24-1</inkml:trace>
  <inkml:trace contextRef="#ctx0" brushRef="#br0" timeOffset="86591.21">25055 16224 0,'0'-25'15,"-25"50"63,25 25-62,-25-26 0,25 1-16,0 0 15,-24 0-15,48 0 16,-24 24 0,25 1-1,0-50-15,25 25 16,-26-25-1,1-25 1,-25 0 0,0-25-1,-25-24 1,1 24 15,-1 26-15,-25-1-1,50 0 17,25 0-17,0 25-15,49-25 16,25 1 0,1-1-1</inkml:trace>
  <inkml:trace contextRef="#ctx0" brushRef="#br0" timeOffset="87023.29">25626 16497 0,'0'0'0,"-25"0"32,-25 25-17,25 24 17,-24 1-17,24 0 1,-25 24-1,26-49 1,-1-25 0</inkml:trace>
  <inkml:trace contextRef="#ctx0" brushRef="#br0" timeOffset="87323.24">25427 16646 0,'0'0'16,"0"-50"0,-25 50-16,25-25 15,0 50 32,0 0-31,50 25-1,-25-1 1,24 1 0,-24-25-1,25-25 1</inkml:trace>
  <inkml:trace contextRef="#ctx0" brushRef="#br0" timeOffset="87740.47">25378 16422 0,'0'0'0,"0"-24"31,-25 24-31,74 0 32,-24 24-17,50-24 1,24-24 0,-25 24-1,-99-25 32,-24 50-47,-26-25 16,1 24-1,49-24 17,50 0-17,0 0 1,24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8T04:39:05.33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1861 1265 0,'0'0'0,"0"-25"32,-25 25-1,0 0 0,25 25 32,-25 25-48,25 24-15,-25 1 16,25 24-1,-74 124 1,49-124-16,25 50 16,0-74-1,0-51 1,99-48 0,75-51-1,-50 26 1,-74 24-1</inkml:trace>
  <inkml:trace contextRef="#ctx0" brushRef="#br0" timeOffset="350.61">1687 1340 0,'-25'0'16,"50"0"-16,-50-25 31,25 0-15,25 25-16,0-25 15,49-24 1,-24 24-16,24-25 0,1 1 16,98-26-1,-98 25 1,-51 50 15</inkml:trace>
  <inkml:trace contextRef="#ctx0" brushRef="#br0" timeOffset="533.41">1836 1662 0,'0'25'16,"0"-50"-16,-25 50 15,75-25 1,-26-25-1,100-25 1,25-24 0</inkml:trace>
  <inkml:trace contextRef="#ctx0" brushRef="#br0" timeOffset="982.9">3002 1166 0,'0'0'0,"0"-25"16,24 0-16,-24 1 31,-49 24-31,-50 49 16,-1 75-1,26 0 1,49 0 15,75-49-31,74-26 16,25-49 0,-25 25-1,-100 0 16,-48 25-15,-51-1 0,-49 1-1,0-25 1,25-1 0,74-24-1</inkml:trace>
  <inkml:trace contextRef="#ctx0" brushRef="#br0" timeOffset="1316.47">3771 943 0,'0'0'0,"0"49"32,24 1-32,-24 24 15,25 125 1,-25-1-1,25-123 1,-50-1-16,25 1 0,0-26 16,0-24-1,0 0-15</inkml:trace>
  <inkml:trace contextRef="#ctx0" brushRef="#br0" timeOffset="1634.67">3523 1662 0,'-25'0'0,"50"0"16,-50-25-16,0 0 0,25-24 16,25-1-1,99 1 1,25-26 0,-75 50-16,0 1 15,26-1 1,-75 25-1,-1 49 17,-24 26-17,0 24 17,25-25-17,0-24 1,-25-25-1,25 0-15</inkml:trace>
  <inkml:trace contextRef="#ctx0" brushRef="#br0" timeOffset="1749.72">4068 1315 0,'0'0'0,"-24"-50"0,-1 1 15,0-1 1,0 25-16</inkml:trace>
  <inkml:trace contextRef="#ctx0" brushRef="#br0" timeOffset="2233.57">4192 1439 0,'0'0'15,"25"25"-15,-25-1 16,25 1-16,-25 0 15,0 25-15,25-26 16,-25 1-16,0 0 31,0-75-15,25-49 0,24 0-1,26 49 1,-26 50-1,-24 50 1,0 49 0,0 0-1,-1-49 1,1-75 15,0 0-15,-25-24-1,75-75 1,-75 74 0,24 50-1,51 50 1,-1 49 0,75-25-1,-75-49-15</inkml:trace>
  <inkml:trace contextRef="#ctx0" brushRef="#br0" timeOffset="2600.57">5507 1340 0,'-74'-75'32,"49"75"-32,-25 0 15,-24 50 1,-1 74-1,75 0 1,25-75 0,0-24-1,49-50 1,-24-49 0,-25-25-1,0 0 1,-50 49-1,25 75 17,25 49-17,0-24-15,49 24 16,25 1 15,-24-26-31</inkml:trace>
  <inkml:trace contextRef="#ctx0" brushRef="#br0" timeOffset="2833.38">5978 1042 0,'0'0'0,"0"-75"16,-24 26 15,-1 49-16,25 25-15,49 74 16,1 75 0,0-1-1,-1 1 1,-24-25 0</inkml:trace>
  <inkml:trace contextRef="#ctx0" brushRef="#br0" timeOffset="3082.83">6053 1538 0,'0'0'15,"0"-74"-15,-25 24 16,25-24 0,0 49-16,25-25 15,49 1 1,26 49-1,-26 74 1,0 25 0,-24 0-1,0-24 1,24-50 0</inkml:trace>
  <inkml:trace contextRef="#ctx0" brushRef="#br0" timeOffset="3367.71">6822 1364 0,'0'0'16,"0"-24"-16,-50-1 31,1 74-15,24 26-1,0 24 1,75 0-1,49-49 1,0-25 0,-49-25-1,-25-25 1,-25-50 0,-25 26-1,-50-50 1,51-1-1</inkml:trace>
  <inkml:trace contextRef="#ctx0" brushRef="#br0" timeOffset="3683.82">7120 1315 0,'0'0'0,"24"0"0,-24 25 16,25 24-1,0 26 1,-25-1-1,-25-49 1,25 0 0,0-100-1,25-74 17,0 25-17,24 50 1,-24 49-1,25 75 1,-1 49 0,26 75-1,-1-26 1</inkml:trace>
  <inkml:trace contextRef="#ctx0" brushRef="#br0" timeOffset="3982.21">8286 1290 0,'0'0'15,"0"-25"-15,-25 25 0,-25 0 16,25 0 0,0 50 15,50 24-16,25-49 1,0 0 0,-26-50-1,-24 0 1,-24-24 0,-1 24-1</inkml:trace>
  <inkml:trace contextRef="#ctx0" brushRef="#br0" timeOffset="4283.64">8633 1861 0,'-25'0'15,"50"0"-15,-50 24 16,0-24-16,25 50 16,25 0-1,0-1 1,24-24 0,1-25-1,-25-25 1,0-24-1,-75-26 1,-24 26 0</inkml:trace>
  <inkml:trace contextRef="#ctx0" brushRef="#br0" timeOffset="5784.57">1067 2878 0,'0'0'16,"-25"0"0,50 0 30,24 0-46,26 0 16,-26 0 0,26 0-1,-1 0-15,1 0 16,123-25 0,-74 25-16,99-25 15,1 0 1,-26 0-1,-24 1 1,24-1 0,1 0-1,49 0 1,-25 0 15,25 1-15,-50-1-1,100-25 1,-75 25 0,50-24-1,25 24 1,-25 0 0,-25 0-1,0 1 1,-25-26-1,1 25 1,-26 0 15,-124 25-31,100-25 16,0 25 0,-25-24-1,-1 24 1,-24-25-1,0 25 1,-24-25 0,-26 25-1,1-25 1,-1 25 0,0 0-1,1-25 1,-26 25-16,26 0 15,24-24 1,-49 24 15,-1 0-15,1 0 0,0 0-1,24-25 1,25 25-1,-24-25 1,24 25 0,-25 0-1,-24 0-15,-1 0 16,1 0 0,0 0-1,-25 0 16,-50 0 1</inkml:trace>
  <inkml:trace contextRef="#ctx0" brushRef="#br0" timeOffset="7735.88">1836 4093 0,'25'0'0,"-50"0"46,25 50-46,-25-1 16,-25 100 0,1-25-1,24-24 1,25-51 0,74-49-1,1-49-15,49 24 16</inkml:trace>
  <inkml:trace contextRef="#ctx0" brushRef="#br0" timeOffset="7968.6">1687 4143 0,'0'0'0,"-25"0"0,25-25 16,0 0 0,25 0-1,0-24-15,99-50 16,25 24 0,-25 26-1</inkml:trace>
  <inkml:trace contextRef="#ctx0" brushRef="#br0" timeOffset="8113.97">1836 4416 0,'0'25'16,"0"-50"-16,-25 50 15,75-50 1,-1 0-16</inkml:trace>
  <inkml:trace contextRef="#ctx0" brushRef="#br0" timeOffset="8401.73">2406 4143 0,'25'0'31,"-75"0"-31,26 0 16,-26 25-1,50-1 1,0 1-16,25 25 31,0-1-15,24 1 0,-24 0-1,-75-1 1,-49 26-1,0-1 1,0-49 0</inkml:trace>
  <inkml:trace contextRef="#ctx0" brushRef="#br0" timeOffset="8667.81">2778 3994 0,'0'0'0,"0"-50"16,-24 75 31,24 25-47,0-1 15,0 26 1,0 74-1,-25-25 1,50-50 0,-50-49-16</inkml:trace>
  <inkml:trace contextRef="#ctx0" brushRef="#br0" timeOffset="8967.54">2580 4441 0,'0'0'0,"0"-25"15,0 0-15,0 0 16,50-49 0,74 24-1,0 0 1,-50 26 15,-49 24-15,-25 49 15,-25 1-15,50-25-16,-25 49 15,25-24 1,-1-1 0,1-24-1</inkml:trace>
  <inkml:trace contextRef="#ctx0" brushRef="#br0" timeOffset="9083.75">3076 4242 0,'-74'-124'31,"74"74"-31,-25 26 16</inkml:trace>
  <inkml:trace contextRef="#ctx0" brushRef="#br0" timeOffset="9518.44">3275 4267 0,'0'0'15,"24"25"-15,-24 24 16,0 1 0,0-25-1,0 0 16,0-75-31,0 0 16,25 25 0,25-49-1,24 49 1,-24 25 0,-1 50-1,-24-1 1,-50 1-1,50-75 17,25-49-17,24-25 1,-24 49 0,-25 50-1,-1 25 1,1 24-1,0 26 1,0-26-16</inkml:trace>
  <inkml:trace contextRef="#ctx0" brushRef="#br0" timeOffset="9917.12">4267 3994 0,'0'0'0,"-25"-25"0,0 25 16,-74 25 0,25 25-1,49 49 1,25 0 0,25-49-1,49-50 1,-24-50-1,-26-24 1,1-1 0,-25 26-1,0 24 17,0 50-17,0-1 1,25 76-1,25 24 1,-26-50 0,1-24-16</inkml:trace>
  <inkml:trace contextRef="#ctx0" brushRef="#br0" timeOffset="10163.81">4738 3746 0,'0'0'0,"-25"-99"16,25 74 15,0 74-15,25 51-1,0 24 1,0 49-1,24 26 17,-49-174-32,0-1 0</inkml:trace>
  <inkml:trace contextRef="#ctx0" brushRef="#br0" timeOffset="10401.69">4788 4242 0,'0'0'16,"-25"-50"-16,25 1 15,-25-26 1,25 51-16,25-26 16,0 0-1,24 50 1,26-24 0,24 73-1,-49 26 1,-1 24-1,1-25 1,-25-49-16</inkml:trace>
  <inkml:trace contextRef="#ctx0" brushRef="#br0" timeOffset="10700.82">5557 4044 0,'0'0'0,"-25"-25"31,-25 50-15,26-1-16,-1 51 31,25-1-15,25 1 0,49-26-1,25-49 1,-74-25-1,0 1 1,-25-51 0,-50-24-1,1 0 1,49 49 0</inkml:trace>
  <inkml:trace contextRef="#ctx0" brushRef="#br0" timeOffset="11034.03">6003 3994 0,'0'0'0,"0"25"0,50 24 15,-50 26 1,-25-1 15,0-24-15,25-25-1,0-50 1,75-124 0,-1 0-1,25 75 1,-24 49 0,-1 25-1,-24 50 1,-1 24-1,1 0 1,-25-49 0</inkml:trace>
  <inkml:trace contextRef="#ctx0" brushRef="#br0" timeOffset="11650.72">8757 3820 0,'0'0'0,"0"-24"16,-25 24 15,25 49-15,-25 50-1,0 25 1,25-24-1,25-51 1,0-49 0</inkml:trace>
  <inkml:trace contextRef="#ctx0" brushRef="#br0" timeOffset="11934.73">8732 3696 0,'-50'-74'15,"100"148"-15,-100-173 16,26 74-16,24 0 16,-25 25-1,25 25 1,0 25-16,49-1 31,1-24-15,24-25-1,-74-25 1,0-24 0,-24-1-1,-1 1 1</inkml:trace>
  <inkml:trace contextRef="#ctx0" brushRef="#br0" timeOffset="12233.65">9427 3796 0,'0'0'16,"24"0"-16,-48 0 31,-1 24-15,25 1-16,0 25 15,49 24 1,1-49 0,24 0-1,-74 0 1,-49 24 0,-75 1-1,-25-1 1</inkml:trace>
  <inkml:trace contextRef="#ctx0" brushRef="#br0" timeOffset="12968.96">11858 3920 0,'0'0'16,"0"-25"-16,0 0 15,-25-25 1,0 26 0,-49 24-1,-50 24 1,0 100 0,49 25-1,50-50 1,50-74-16,74-25 15,25-49 1,-24-51 0,-51 1-1,-49 50 1,0 24 15,0 50-15,0 49-1,25 25 1,50-24 0,24-75-1,0-25 1,-49-25 0,-1-24-1</inkml:trace>
  <inkml:trace contextRef="#ctx0" brushRef="#br0" timeOffset="13667.71">14066 3796 0,'0'-25'16,"0"50"-16,-50-25 31,50 49-15,-25-24 0,25 49-16,25 75 15,0 25 1,0 24-1,-1-74 1,-24-74 0,0-50 15,-24-99-15,-1-75-1,0 50-15,25-174 16,-25 174-1,25-74 1,25 123-16,-25-24 16,74 50-1,1 49 1,24 24 15,0 125-15,-74 50-1,-50-1 1,-49-24 0,-1-100-1</inkml:trace>
  <inkml:trace contextRef="#ctx0" brushRef="#br0" timeOffset="13984.9">14586 3771 0,'0'0'0,"25"-25"0,0 0 15,0 25 1,0 25-16,0 49 16,-25 26 15,-25-1-16,0-74-15,25-50 32,0-25-32,50-99 15,24 0 1,0 25 0,-24 75-1,-25 24 1</inkml:trace>
  <inkml:trace contextRef="#ctx0" brushRef="#br0" timeOffset="14287.75">15157 3696 0,'0'0'16,"0"25"15,-25 0-31,0 0 15,25 49 1,50 1 0,0-51-1,-1-24 1,26-49 0,-50-1-1,-25 1 1,-25-26-1,-50 1 1,1 49 0</inkml:trace>
  <inkml:trace contextRef="#ctx0" brushRef="#br0" timeOffset="14537.06">15604 3547 0,'0'0'16,"24"0"-16,-24-24 16,-24 24-1,-26 24 1,0 51 0,26-26-16,24 1 15,0 0-15,24 49 16,100-49-1,25-50 1,-25 0 0</inkml:trace>
  <inkml:trace contextRef="#ctx0" brushRef="#br0" timeOffset="14867.48">16125 3796 0,'0'-25'15,"24"25"1,1-25 0,0 0-16,25 0 0,-1 0 15,-24 1-15,49-26 16,-74-24 0,-99 49 15,25 50-16,-1 24 1,26 50 0,49 1-1,49-26 1,51 1 15,24-51-15,-50-48-16,-24 24 0</inkml:trace>
  <inkml:trace contextRef="#ctx0" brushRef="#br0" timeOffset="15167.56">16869 3473 0,'0'-25'0,"0"50"0,25-50 15,-50 25 16,0 25-15,25 0-16,-25 49 16,25-49-1,25 25 1,0-26-16,24 26 16,-24 0-1,-25 24 1,-49-24-1,-26-1 1,1-24 0</inkml:trace>
  <inkml:trace contextRef="#ctx0" brushRef="#br0" timeOffset="15534.08">17811 3324 0,'0'0'0,"0"-25"16,-24 25-16,-26 0 16,0 25-1,26 0-15,-26 25 16,25 24-1,75 0 1,24 1 0,1-50-1,-26-1 1,-49 1 0,-25 0-1,-24 25 1,-50-25-1,24-1 1</inkml:trace>
  <inkml:trace contextRef="#ctx0" brushRef="#br0" timeOffset="16901.23">19647 3175 0,'0'0'0,"0"-24"0,0-1 46,0 50-14,0-1-17,0 1-15,0 50 16,0-26-16,0 125 16,0-50-1,0-50 1,50-74 15,49-74-15,0-25-1,0 49 1,-49 25 0,-25 75-1,-25 49 1,-25-49-16,-25-1 15,1 1 1,-75 24 0,0-49-1,74-25 1,25-74 0,0-1-1,1 50 1,48 25 15,26 0-31,-25 25 16,99 25-1,50-25 1,49-25 0,-124-25-1,-24-99 16,-75 49-15,-25 26-16,25 24 31,0 50-15,49 49 15,1-24-15,24-1-1,1-49 1,-26-24-16,26-26 16,-26-49-1,-24 49 1,-25 25 0,0 1 15,0 48-31,0 51 15,25 24 1,0 50 15,0 0-15,-75 24 0,-49-49-1,-75-49 1,-24-50-1,24-50 1,100-74-16</inkml:trace>
  <inkml:trace contextRef="#ctx0" brushRef="#br0" timeOffset="17667.56">22401 3473 0,'0'0'0,"0"25"16,24-25-1,1 74 1,-25 1-1,50-26 1,0-49 0,24-25-1,-49-24 1,0-1 0,-1 50-1,-24 25 16,0 0-31,25 0 16,50-25 0,-1-25 15,-24 0-31,-26-25 31,-24-24-15,-49 0-1,-1 24 1,-24 0 0,49 50-16</inkml:trace>
  <inkml:trace contextRef="#ctx0" brushRef="#br0" timeOffset="18084.71">23120 3076 0,'0'-25'16,"0"50"-16,0-74 0,25 98 31,-25-24-31,25 149 31,0-100-31,-1-24 16,-24-1-1,25 1 1,-25-25 0,25-75-1,25-24 1,-1-1 0,26 26-1,-51 49 1,26 0-1,-25 49 1,0 1 0,24-1-1,-24-49 17,0 0-32</inkml:trace>
  <inkml:trace contextRef="#ctx0" brushRef="#br0" timeOffset="18283.74">23839 3374 0,'0'0'16,"25"-25"0,-25 0 15,0 50-15,25 25-1,0 24 1,0 25-1,-25-74-15</inkml:trace>
  <inkml:trace contextRef="#ctx0" brushRef="#br0" timeOffset="18475.18">23864 3076 0,'-25'0'15,"25"-25"-15,-24 25 16,-1-24-16</inkml:trace>
  <inkml:trace contextRef="#ctx0" brushRef="#br0" timeOffset="18817.7">24435 3250 0,'25'0'32,"-50"0"-17,0 0 1,-25 25 0,26-1-16,-26 26 15,25 24 1,25-24-1,99 0 1,1-26 0,49 1-1,-100 0 1</inkml:trace>
  <inkml:trace contextRef="#ctx0" brushRef="#br0" timeOffset="19317.74">24906 3051 0,'0'0'15,"0"-24"1,0 48 15,0 26-15,25 0-1,0-1-15,24 50 16,-49 1 0,25-26-1,-25-49 17,50-25-17,-25 0 1,-1-25-16,76-49 15,-51 49 1,1 0 0,-25 25-1,49 50 1,1-26 0,24 1-1,0 0 1,-74-25-16,24-25 15,-24 0 17,0-24-17,-50-1 1,25 1-16</inkml:trace>
  <inkml:trace contextRef="#ctx0" brushRef="#br0" timeOffset="21234.94">27312 3250 0,'0'0'0,"0"25"62,-24-1-46,24 26-16,0 0 16,0 49-1,24-50 1,1-49 0,50-24-1,-26-26 1,1-24-1,-25-26 1,-25 76 0,25 24-1,-25 24 1,24 26 15,26 24-15,0-24-1,-26-50-15,26-25 16,0 0 0,-50-74-1,0-25 1,0 25 0,-25 74-1</inkml:trace>
  <inkml:trace contextRef="#ctx0" brushRef="#br0" timeOffset="21518.59">27982 3448 0,'0'0'0,"50"0"0,-25 25 16,49-50-1,1-24 1,-26-1-1,-24-49 1,-25 49 0,-50 25-1,-49 50 1,0 50 0,74 24-1,50 0 1,124-25-1,0-74-15,-1 25 16</inkml:trace>
  <inkml:trace contextRef="#ctx0" brushRef="#br0" timeOffset="21951.8">30190 3200 0,'0'-25'15,"-50"25"16,1 50-15,24-25-16,0 0 16,0 24-16,1 50 15,24-49 1,74 0 0,25-26-1,-49-24 1,24-24-1,-49-26 1,-25-24 0,-74-50-1,-1 74 1,50 50 0</inkml:trace>
  <inkml:trace contextRef="#ctx0" brushRef="#br0" timeOffset="22401.48">30661 2902 0,'0'-24'16,"0"48"-16,0-73 31,0 98-16,0 1-15,-24 25 16,24 73 0,-25 1-1,25-74 1,0-51 15,25-24-15,-25-49-16,74-1 15,25-24 1,-24 74 0,-51 0-1,1 25 1,-25 24-16,-25 1 31,-24 24-15,-26-49-1,1 0 1,24-50 0</inkml:trace>
  <inkml:trace contextRef="#ctx0" brushRef="#br0" timeOffset="22685">31306 3027 0,'0'0'0,"25"0"16,-25-25-1,0 50 1,-25 74 15,25 25-15,-24 0-1,48 0 1,1-25 0,50-49-1,-26-50-15</inkml:trace>
  <inkml:trace contextRef="#ctx0" brushRef="#br0" timeOffset="23217.93">31455 3349 0,'0'0'16,"0"-25"-16,-25 25 16,50-25-1,74 25 1,75 0 15,-50-24-15,-49-1-1,-75 0 1,-25-25 0,-25 50-1,25-24-15,-49 24 16,-1 74 0,51 0-1,24 1 1,24-26-1,51-24 1,-1-50 15,-24 1-15,-25-26-16,0-24 16,-25 49-1,0 0 1,0 75 15,24 24-15,1 25-1,25-49 1,-25-25 0,-1-25-16</inkml:trace>
  <inkml:trace contextRef="#ctx0" brushRef="#br0" timeOffset="23401.61">32175 3423 0,'24'-24'15,"1"-26"1,0 50-16,-99 74 0,148-173 16,-74 124 46,0 25-62,-25 24 16,25-24-1,0-1-15,0-24 16,0 25 0</inkml:trace>
  <inkml:trace contextRef="#ctx0" brushRef="#br0" timeOffset="23536.54">32323 3175 0,'0'-49'0,"0"98"0,-24-123 16</inkml:trace>
  <inkml:trace contextRef="#ctx0" brushRef="#br0" timeOffset="23968.81">32522 3324 0,'0'0'0,"0"25"0,0 0 16,25 0-16,-25 24 15,0-24-15,-25 25 16,25-26-1,0-48 17,74-51-17,1 1 1,-1 24 15,-24 50-15,-25 0-16,-1 25 15,1 49 1,0-24 0,25 24-1,-26-74 1,26 25 0,-25-25-1</inkml:trace>
  <inkml:trace contextRef="#ctx0" brushRef="#br0" timeOffset="25402.69">2183 6500 0,'0'0'0,"0"-25"16,0 0 0,0 0-1,-25 0-15,25 0 16,-25 1-16,1-26 15,-76 25 1,-24 50 0,0 49-1,25 75 1,49 25 0,50-50-1,50-99 1,49-25-1,1-75 1,-26-73 15,-49 48-15,0 26 0,-25 124 15,0 74-16,24 49 1,1-24 0</inkml:trace>
  <inkml:trace contextRef="#ctx0" brushRef="#br0" timeOffset="25802.61">2332 6524 0,'0'0'16,"0"-24"-16,25 24 15,-25 24 1,0 76 0,0 24-1,-25-25 1,25-74-1,0-50 17,25-50-32,24-49 15,-24 50 1,25-25 0,-25 99-1,-1 0-15,1 74 16,0 75-1,0 0 17,-25-50-17,25-74-15</inkml:trace>
  <inkml:trace contextRef="#ctx0" brushRef="#br0" timeOffset="26202.63">3647 6772 0,'24'0'0,"-48"0"0,73 0 15,-24 0 1,0-24-16,0-1 15,-1 0-15,51-25 32,-50 1-32,-1 24 0,1 0 15,0-24 1,-50 24 0,0 25-1,-74 49 1,25 51-1,49 48 1,25-48 0,50-51-1,74-49 1,25-49 0</inkml:trace>
  <inkml:trace contextRef="#ctx0" brushRef="#br0" timeOffset="26468.92">4440 6524 0,'0'0'0,"0"-24"0,0-26 16,-49 50 15,24 25-15,25 49-1,74 1 1,1-1-1,-26 0 1,-49 26 0,-74-26-1,-50 0 1,74-49-16,-24-25 16,49 0-16</inkml:trace>
  <inkml:trace contextRef="#ctx0" brushRef="#br0" timeOffset="26703.52">4986 6375 0,'0'0'16,"25"-24"-16,-25 48 46,0 26-46,0 25 16,25-26 0,-25 100-1,0-25 1,0-74-16,-25 24 16</inkml:trace>
  <inkml:trace contextRef="#ctx0" brushRef="#br0" timeOffset="27018.69">4813 6921 0,'-25'0'16,"25"-25"-16,0-24 15,49-1 17,26 1-17,74-1 1,-50 50-1,-25-25 1,-49 25 0,0 0-16,-25 25 15,25 0 1,-1 24 0,-24 1-1,0-25 1,0 0-1</inkml:trace>
  <inkml:trace contextRef="#ctx0" brushRef="#br0" timeOffset="27120.58">5234 6524 0,'0'-24'0,"0"48"0,0-73 16,0 24-1</inkml:trace>
  <inkml:trace contextRef="#ctx0" brushRef="#br0" timeOffset="27586.95">5383 6698 0,'0'25'0,"0"-50"16,0 75-16,25-26 15,-25 1-15,0-50 63,25-24-63,0 24 16,24-49-1,1 74 1,24 0-1,-49 24-15,0 1 16,0 50 0,-1-1-1,1-74 17,0-50-17,-25 26-15,50-76 16,-26 26 15,26 74-15,-25 25-1,24 24 1,1 51 0,25-51-16</inkml:trace>
  <inkml:trace contextRef="#ctx0" brushRef="#br0" timeOffset="28202.67">6524 6599 0,'-74'-75'16,"148"150"-16,-173-150 16,49 75-16,26 25 15,-1-25 1,0 50-16,0-25 0,25 24 15,0 1-15,25-25 16,25-25 15,24-25-15,-49 0-16,0 0 16,-25-24-16,24-26 15,-24 50 1,0 50 15,0 0-15,25 0-16,25 74 15,24-49 1,25-26 0,1-24-1,-26-49 1,-49-50-1,0-50 1,-25-50 0,-25 26-1,25 73 17,-25 100-17,0 25 1,25 25-16,0 99 15,25 24 1,0 1 0,25-25-1,-1-50 1,-49-74-16</inkml:trace>
  <inkml:trace contextRef="#ctx0" brushRef="#br0" timeOffset="28385.6">6971 6475 0,'0'0'0,"0"-25"16,-25 25-16,0-25 16,0 0-1,50 0 1,50 1-1,-1-1-15</inkml:trace>
  <inkml:trace contextRef="#ctx0" brushRef="#br0" timeOffset="28753.35">7690 6475 0,'0'0'0,"0"25"0,25-25 15,0 0-15,24 0 16,26-25 15,-26 0-15,-24-50 0,-25 26-1,-49-1 1,-26 50-1,26 25-15,-26 0 16,26 24-16,-51 76 16,51-51-1,49 0-15,0-24 16,0 49 0,25-49-16,74-25 15,25-25 1,0-50-1</inkml:trace>
  <inkml:trace contextRef="#ctx0" brushRef="#br0" timeOffset="30137.04">10270 6375 0,'0'-24'31,"-25"24"0,0 24-15,1 1-16,-1 75 16,25 24-1,0-50 1,0-24-16,74-1 15,1-49 1,-26-49 0,-24-26 15,-25-24-15,-49 0-1,24 49-15,-75 0 16,51 50-1</inkml:trace>
  <inkml:trace contextRef="#ctx0" brushRef="#br0" timeOffset="30584.77">10543 6177 0,'0'0'16,"25"-25"-16,-25 0 0,0 50 31,0 25-15,25-1 0,-25 51-16,24 123 15,-24 50 1,25 25-1,-25-125 1,99-74 0,-24-123-1,-26-76 1,-24-24 0,-74 0-1,-1 50 1,-99-75-1,75 75-15,-50-26 16,74 1 0,50 25-1,75 24 17,73 25-32</inkml:trace>
  <inkml:trace contextRef="#ctx0" brushRef="#br0" timeOffset="30919.76">12701 6127 0,'0'-24'16,"0"48"-16,0-73 0,0 24 0,-25 50 31,25 0-15,-49 49-1,49 0-15,0 100 16,0 25-1,0-125 1,49 100 0,-24-125-1</inkml:trace>
  <inkml:trace contextRef="#ctx0" brushRef="#br0" timeOffset="31652.66">12528 6698 0,'0'0'0,"0"-50"15,-25 1-15,25-1 16,0 1 0,74 24-1,-49 0 1,74-25 0,0-24-1,-24-1 1,-50 26-1,-25 24 1,0 0 0,0 124 15,-25 75-15,25 25-1,-25-125-15,25-24 16,0 24-1,50-74 17,24-149-1,0 25-15,1 50-1,-26 49 1,26 149 15,-50-74-15,0-1-16,24 1 15,1-50-15,-1 25 16,75-50 0,0-25-1,-49-24 1,-75-75-1,-25 74 17,-25 51-17,1 48 1,24 51 0,25 24-1,50 0 1,98-24-1,-48-75 1,-51 25 0</inkml:trace>
  <inkml:trace contextRef="#ctx0" brushRef="#br0" timeOffset="33069.91">16521 5855 0,'0'0'15,"25"0"1,-50-25-16,25 74 47,0 1-47,-24 24 16,24 26-16,-25-1 15,0 124 1,25-74-1,50-50 1,-26-99 0,26 0-1,99-25 1,-99 1-16</inkml:trace>
  <inkml:trace contextRef="#ctx0" brushRef="#br0" timeOffset="33253.1">16472 6400 0,'0'0'0,"-25"0"16,0-25-16,50 1 31,25-26-15,-1 50-16,-24-25 15</inkml:trace>
  <inkml:trace contextRef="#ctx0" brushRef="#br0" timeOffset="33521.53">16794 6251 0,'25'0'16,"0"-24"-1,0 48 1,0 1 0,-25 0-16,0 25 15,0-26-15,0 1 16,0 25 0,24-75 15,-24-25-31,50-24 15,24-25 1</inkml:trace>
  <inkml:trace contextRef="#ctx0" brushRef="#br0" timeOffset="34085.68">17365 6202 0,'25'0'15,"-50"25"17,25 24-17,0 1-15,-25 24 16,50 1-1,0-75 1,24 0 0,26-50-1,-50-24 17,-1 24-32,1-49 15,0 49 1,-25 25-1,0 50 17,0 50-17,25-1 1,24 0 0,1-24-1,24-50 1,1 0-1,-26-25 1,1-24 0,-25-1 15,-25 25-31,25 0 16</inkml:trace>
  <inkml:trace contextRef="#ctx0" brushRef="#br0" timeOffset="34601.44">18159 6227 0,'0'-25'47,"0"50"-47,25-1 15,24-24 1,-24 0-16,25-24 15,-1-1 1,1-25 0,-50 25-1,-25-24 1,-25 49 0,26 0-16,-51 25 15,1 49 1,-1 25 15,75 25-15,0-24-1,75-51 1,49-24 0,25-50-1,-75 25-15</inkml:trace>
  <inkml:trace contextRef="#ctx0" brushRef="#br0" timeOffset="35236.57">20416 5755 0,'-25'-24'16,"50"48"-16,-50-73 0,1 49 16,24 25-1,-25 24 1,50 1-1,-25 148 1,24 1 0,-24-125-16,25 25 15,-25-74 1,75-75 0,49-49-1,24 0 1,-48 49-1,-26 26 1,-49 73 0,-50 50 15,-49 1-15,-26-26-1,51-74-15,-50 25 16,49-50-1,0-25 1,1-24 0,49 24-1,-25 50 1,25 25 0,74 74-1,50-24 1</inkml:trace>
  <inkml:trace contextRef="#ctx0" brushRef="#br0" timeOffset="35888.22">21185 6127 0,'0'-49'15,"0"98"-15,0-148 0,0 74 16,-25 25 15,25 50-31,-24-25 16,24 99-1,24-99-15,1 24 16,-25-24-16,50 0 16,-25-50-1,24-25 1,-24-49-1,0 0 1,0 0 0,-1 124 31,-24 24-32,25 75 1,25-25-1,-25-74-15,24 0 16,1-25-16,-1 0 16,26 0-16,-1-50 15,1-24 1,-75-75 0,25-49-1,-25 24 1,0 50-1,0 99 17,-25 25-17,25 75 1,0 74 0,0-75-16,49 100 15,-24-26 1,25-24-1,-25-49 1</inkml:trace>
  <inkml:trace contextRef="#ctx0" brushRef="#br0" timeOffset="36085.85">21805 6078 0,'0'0'0,"-24"-25"0,-1-25 16,0 50 0,50-24-1,49-1 17,75 0-32</inkml:trace>
  <inkml:trace contextRef="#ctx0" brushRef="#br0" timeOffset="37585.87">25129 5979 0,'-24'-25'0,"48"50"0,-48-75 15,24 25 1,0 0 0,0 50 15,0 0-16,-25 99 1,25 25 0,25-25-1,24-50-15,-24-49 16,25 0-16,24-25 16,1-50-1,-26-24 16,1-25-15,-50-25 0,-50-25-1,1 50 1,24 74 0</inkml:trace>
  <inkml:trace contextRef="#ctx0" brushRef="#br0" timeOffset="38005.49">25675 6152 0,'0'25'0,"-25"0"16,25 0-16,0-1 15,0 1 1,0-74 15,25 24-15,-25-25 0,25 1-16,0 24 15,24-50 1,1 26-1,74 49 1,-74 49 0,-1 26-1,-24 24 1,0 0 0,-25-49-1,25-1 16</inkml:trace>
  <inkml:trace contextRef="#ctx0" brushRef="#br0" timeOffset="38652.47">26419 5681 0,'0'25'0,"0"-50"0,25-25 16,-25 25-1,0 1 1,0 48 15,0 1-31,0 50 16,0 74 0,25 49-1,-25-124-15,25 1 16,-25-26-16,25 26 31,-25-50-15,0-1-1,0-73 1,24-75 0,-24-50-1,75-24 1,-26 74-1,1 74 1,-25 25 0,-25 50-1,0 50 1,-124 123 0,25-99-1,74-74 16,74-75 1,-24 26-17,0 24-15,25-25 16,-26 74 0,26 26-1,-25-50 1,0 74-1,24-25 1,-24-24 0</inkml:trace>
  <inkml:trace contextRef="#ctx0" brushRef="#br0" timeOffset="39369.6">27188 5979 0,'0'0'0,"25"-50"32,-25 75-1,25 0-15,-25 24-1,-25 50 1,25-49-1,0-25 1,0-75 0,50-24-1,24-50 1,-24 49 0,-25 51-1,24 24 1,-49 49-1,25 26 1,0-1 0,25-49-1,-1-25 17,1 0-32,24-25 15,-24-25 1,-50 26-1,0-1 17,-25 50-17,0 24 1,25 26 0,25-1-1,25-49 1,-1 0-1,1-50 1,-50-25 0,25 25-1,-50-49 1,25 0 0,-50 24-1,25 25 1</inkml:trace>
  <inkml:trace contextRef="#ctx0" brushRef="#br0" timeOffset="39853.97">28106 5904 0,'0'0'16,"25"0"-1,-25 25 1,0 25-1,0-1-15,25-24 16,-25 25-16,25 24 16,24-74-1,-24 25 17,25-75-17,-25 1 1,-1-26-1,-24 26 1,0 73 15,0 26-15,25 24 0,25-49-1,-1 0 1,1-50-1,-25-24 1,-25-26 0,-25-24 15,25 25-15,-25 49-16,25 0 15</inkml:trace>
  <inkml:trace contextRef="#ctx0" brushRef="#br0" timeOffset="40169.76">28627 6003 0,'25'0'15,"-50"0"-15,50 25 16,0 25 0,-25-25-1,0-50 32,25 0-31,-1-25-16,1 1 15,0 24 1,25-25-16,24 26 16,1-1-1,-26 50 1,-24 24-1,-25 50 1,0 1 0,0-51-16</inkml:trace>
  <inkml:trace contextRef="#ctx0" brushRef="#br0" timeOffset="40770.19">30339 5830 0,'0'-25'16,"0"50"-16,0-75 31,25 75-15,-25 25-16,0-1 15,25 50 1,-1 25-1,1-49 1,-25-50 0,25-25-1,0-75 1,0 26-16,-1-51 16,1-24-1,0 75 1,-25 24-1</inkml:trace>
  <inkml:trace contextRef="#ctx0" brushRef="#br0" timeOffset="41787.75">30934 6152 0,'0'-25'15,"0"50"-15,25-74 0,-25-1 16,-25 25-16,-24 0 16,-26 50-1,-24 50 1,49 49 0,26-50-1,73-74 1,26 0-1,-1-74 1,-24-1 0,-1-24 15,-49 49-15,0 26-1,25 73 1,-25 50-1,50-24 1,24-1 0,25-74-1,1 0 1,-51-25 0,-24-74-1,-25-50 1,0-24-1,0-1 1,-25 124-16,25 26 16,-25 24 15,1 124-15,-1 49-1,0 1 1,25-25-1,50-50 1,-1-74 0,26-25-1,24-50 1,-25-24 0,-49-50-1,-25 74-15,25-24 16,-25 123 15,0 26-15,0 24-1,25-25 17,-1-74-17,26 0 1,25-74-1,-26-25 1,1-50 0,-25 75-1,-25 49 1,-25 99 0,0 50-1,0 0 1,25 0-1,50-74 1,-25-25 0</inkml:trace>
  <inkml:trace contextRef="#ctx0" brushRef="#br0" timeOffset="42169.91">32175 6152 0,'0'-25'16,"0"50"-16,0-74 16,24 24-1,1 0 1,0 0 0,25 0-1,-26-24 1,1-1-1,-25 25 1,-25 25 0,-49 0-1,24 75 17,26 24-17,24-49-15,49 74 16,75-50-1,75-24 1,-75-26 0,-75-24-16</inkml:trace>
  <inkml:trace contextRef="#ctx0" brushRef="#br0" timeOffset="43735.71">2183 8831 0,'0'-24'15,"-50"24"16,26 0-15,-1 49-16,-50 50 31,26 50-15,49-25 0,74-99-1,75-25 1,0-74-1,-50-50 1,-74 24 0,-25 51-16,-50-26 15,-49 1 1,0 24 0,24 50-1</inkml:trace>
  <inkml:trace contextRef="#ctx0" brushRef="#br0" timeOffset="44186.43">2654 8608 0,'0'0'16,"0"-25"-1,0 75 1,-24 74 0,-1 99-1,50 50 1,24 25 0,1-25-1,-1-100 1,-24-73-1,0-100 1,25-75 0,-1-123 15,-24 98-31,-50-123 16,-49 25-1,-50 49 1,25 75-1,24 24 1,50 25 0,50 25-1,25 0-15</inkml:trace>
  <inkml:trace contextRef="#ctx0" brushRef="#br0" timeOffset="44752.54">4515 8931 0,'0'-25'0,"0"50"0,0-75 15,-25 25-15,0 0 16,-99 1 0,0 48-1,75 1-15,-26 74 16,26 1 0,49-26-1,49-74 1,1 0-1,-1-49 1,1-1 0,-25 0 15,-25 25-15,0 1-1,25 48 1,49 51-1,0-1 1,26-49 0,-26-25-1,-24-25-15,24 1 16,-49-26 0,-25-25-1,-25-24 1,25 50-1</inkml:trace>
  <inkml:trace contextRef="#ctx0" brushRef="#br0" timeOffset="45304.74">6599 9055 0,'0'0'0,"0"-25"31,0 50-15,-25 24-1,50 1-15,-25 124 16,24 49-1,1-25 1,-25-49 0,0-124-1,0 0 17,-25-75-32,-24-99 15,-1-49 1,1-75-1,24 0 1,0 25 0,75-25 15,-1 273-15,-24 0-16,74 50 15,-74-1-15,25 150 16,-50 24 15,-25-24-15,0-100-1,25-74 1</inkml:trace>
  <inkml:trace contextRef="#ctx0" brushRef="#br0" timeOffset="45653.69">7268 8931 0,'0'0'0,"0"-25"16,-49 25-16,24 25 15,0 74 1,25-25-1,99-24 1,1-50 15,-51-25-15,-24-24 0,-25-1-1,-50 25-15,26-25 16,-51 1-1,50-1-15,25 25 16,-24 25-16,24-24 16</inkml:trace>
  <inkml:trace contextRef="#ctx0" brushRef="#br0" timeOffset="46103.68">7517 8757 0,'99'0'16,"-50"-25"-1,-24 25-15,-198 25 0,371-75 16,-198 75-1,25 50 1,0-1 0,-25 0-1,24 125 1,-24 24 0,25 25-1,-25-149-15,-25 26 16,25-76-1,0-74 1,-49-49 0,24-125-1,25-24 1,0-74 0,25 48-1,0 76 1,24 74-1,1 49 1,-1 75 0,-24 74 15,0 199-15,-50-100-1,0-74 1</inkml:trace>
  <inkml:trace contextRef="#ctx0" brushRef="#br0" timeOffset="47072.73">8410 8807 0,'0'0'15,"-25"0"1,25 24-16,-25 51 31,25-50-31,0 24 16,50 1-1,-1-25 1,26-75 0,-26-24-1,-24-1 1,-25-24-1,0 25 1,0 98 15,0 26-31,0 24 16,99 125 0,25-125-1,25-49 1,-25-74 15,-49-26-15,-75-49-1,0-74 1,-25 24 0,25 25-1,-25 124 1,0 75-1,0 0-15,25 148 16,25 25 0,99-49-1,75-100 1,24-74 0,-49-24-1,-75-76 1,-99-49-1,-75 25 17,-24 100-17,-25 24 1,25 148 0,99-24-1,49-49 1,26-75-1,24-25 1,-49-74 0,-25-25-1,-1 0 1,1 49 0,-25 51-1,0 73 1,0 100 15,25-75-31,0 100 16,24-50-1,1-49 1,0-51 0</inkml:trace>
  <inkml:trace contextRef="#ctx0" brushRef="#br0" timeOffset="47535.56">10617 8385 0,'0'0'0,"0"-75"0,25 1 15,-50 24 1,1 50 0,24 75-1,0 74 1,49 74-1,26 99 1,-75-173 0,-25-74 15,0-199 0,25 24-15,25-73-1,24 24 1,1 50 0,0 49-1,-26 50-15,1 0 16,0 75 0,0 49-1,0-25 1,-1-50-1,51-24 1,-25 0 0</inkml:trace>
  <inkml:trace contextRef="#ctx0" brushRef="#br0" timeOffset="47836.45">11510 8683 0,'0'0'15,"0"-50"1,0 25-1,-49 50 1,-1 25 0,1 74-1,49 0 1,49-50 0,50-49-1,1-25 1,-1-25-1,-74-74 1,-25-25 15,-25-25-15,25 25 0,25 74-16</inkml:trace>
  <inkml:trace contextRef="#ctx0" brushRef="#br0" timeOffset="48186.55">12031 8683 0,'0'0'15,"0"24"-15,0 51 16,0-1 0,-24-49-1,48-25 16,1-25-15,25-24-16,74-75 16,-25 24 15,-49 51-15,-1 74-1,-24 74 1,25 0-1,-1 0 1,-24-24 0,-25-51-1,0 1 1</inkml:trace>
  <inkml:trace contextRef="#ctx0" brushRef="#br0" timeOffset="49569.89">14934 8683 0,'0'-25'15,"0"50"-15,-25-50 0,25 0 16,-25 25-16,25 25 31,-25 148-15,1 51-1,-26 49 1,25-25 0,0-25 15,25-173-31</inkml:trace>
  <inkml:trace contextRef="#ctx0" brushRef="#br0" timeOffset="49872.7">14760 8955 0,'0'0'0,"0"-99"0,0 0 16,25 25-16,0-50 15,24 49 1,-24 50-1,0 50 1,49 50 15,-49 73-15,0-73-16,0 98 16,-75 1-1,-24-99 1,49-51-1</inkml:trace>
  <inkml:trace contextRef="#ctx0" brushRef="#br0" timeOffset="50255.79">15554 8683 0,'0'0'16,"-149"-25"15,75 74-31,24-24 0,0 50 16,1 73 0,49-48-1,25-75 1,49-25-1,25-75 1,-49 1 0,-25-26-1,-25 76 1,-25 98 15,25 0-31,-25 51 16,25-26-1</inkml:trace>
  <inkml:trace contextRef="#ctx0" brushRef="#br0" timeOffset="50552.82">15628 8807 0,'0'0'0,"25"0"16,0 0-16,0 24 16,-25 26-16,25 74 15,-1 0 1,-24-99 0,0 0-1,0-75 1,50-74-1,-25-25 1,49 0 0,-49 75-1</inkml:trace>
  <inkml:trace contextRef="#ctx0" brushRef="#br0" timeOffset="50936.49">16397 8980 0,'0'0'0,"25"0"0,-25-25 15,0 1-15,-25-76 16,-24 26 0,-26 49-1,1 75 1,24 74-1,26 0 1,48-25 15,26-74-15,0-25-16,-1 0 16,-24-25-16,49-49 15,-24 24 1,-50 0-1,25 50 1,-25 75 0,-25 24-1,25 0 1</inkml:trace>
  <inkml:trace contextRef="#ctx0" brushRef="#br0" timeOffset="51437.46">16695 8881 0,'25'-50'15,"-50"100"-15,50-124 0,0 74 16,-25 24 0,-25 76-1,25-1 1,-25-25-1,50-98 17,0-26-17,24-49 1,1-1 0,-25 100-1,0 25 1,-25 74-1,-25-49-15,25 25 16,25-100 31,49-50-31,25-24-1,-24 25 1,-26 74-1,-24 49 1,0 1-16,0 49 16,-25 0-1,24-74 1</inkml:trace>
  <inkml:trace contextRef="#ctx0" brushRef="#br0" timeOffset="51887.81">17414 9080 0,'25'-25'16,"25"-50"-1,-50 26-15,25-1 16,-125 249-16,225-472 0,-101 173 16,-24 76 15,-24 48-15,-51 100-1,50-49-15,0 49 16,50-50-1,50-49 1,-1-25 0,149-74-1,-123-26 1,-26-98 0,-24-50-1,-26 25 1,-24 74-1,0 124 1,-24 50 15,-1 99-15,25 74 0,25 150-1,24-175 1,-24-24-1,0-124-15</inkml:trace>
  <inkml:trace contextRef="#ctx0" brushRef="#br0" timeOffset="52055.5">18035 8906 0,'-25'-50'0,"99"274"0,-173-473 16,149 324-16,-100-199 15,50 99 17,50 0-32,24 0 15,50-24 1</inkml:trace>
  <inkml:trace contextRef="#ctx0" brushRef="#br0" timeOffset="52353.52">18556 8757 0,'0'0'16,"24"0"-16,76-50 31,-51 26-31,-24-1 16,25 0 0,-50-25-1,-25 50 1,-25-24-16,-24 73 15,-25 26 17,74 49-17,25-25 1,74-50 0,50-49-1,0-24 1</inkml:trace>
  <inkml:trace contextRef="#ctx0" brushRef="#br0" timeOffset="52620.82">19275 8658 0,'0'0'15,"25"-25"-15,24 0 16,-24 25 0,25 25-1,-50 25-15,25 49 16,-50 25-1,0-75 1,50-73 31,49-76-31,25-48-1,-24-26 1,-25 124-16</inkml:trace>
  <inkml:trace contextRef="#ctx0" brushRef="#br0" timeOffset="54255.44">22698 8038 0,'-24'-25'0,"48"50"0,-73-25 31,49 49-15,-25 125-1,25 49 1,25-74 0,-25-50-1,25-99 17,24-49-32,75-51 15,50 1 1,-75 50-1,-49 49 1,-50 99 0,-75 25 15,-49-25-15,25-25-1,25-74 1,49 0-16,0-49 15,0-50 1,25 24 0,0 50-1,25 25 1,25 75 0,24 24-1,75-49 1,25-50-1,-26-25 1,-48-25 0,-51-49 15,-49-25-15,0 25-1,0 148 16,0 1-15,50 49 0,-1-24-1,26-51 1,-26-24 0,26-49-1,-26-26 1,1-24-1,-25 25 1,0 49 15,-25 50 1,0 24-17,25 75 1,-1 25-1,-48 50 1,24 24 0,-25 0-1,-50-24 1,-24-75 0,-25-75-1,-74-148 1,148 25-1,25-50-15</inkml:trace>
  <inkml:trace contextRef="#ctx0" brushRef="#br0" timeOffset="54736.63">26543 8186 0,'0'0'16,"-24"0"-1,-1 25 1,25 25 0,0 24-16,-25 26 15,25-1-15,25 124 16</inkml:trace>
  <inkml:trace contextRef="#ctx0" brushRef="#br0" timeOffset="55370.73">26320 8633 0,'0'0'0,"0"-25"0,25 0 15,0 25 1,49-24 0,25-26-1,1-24 1,-51-1 0,-24 50-1,0 75 32,-25-25-47,-25 99 31,25-50-31,0 50 16,0-49 0,0-51 15,25-73-16,0-50 1,0-1 0,-1 1-1,1 50 1,0 24 0,0 0-1,24 25 1,26 74-1,-50 26 1,-1-1 15,1 25-15,0-50 0,-25-24-1,50-50 1,24 0-1</inkml:trace>
  <inkml:trace contextRef="#ctx0" brushRef="#br0" timeOffset="56324.62">26792 8335 0,'0'-25'15,"0"50"-15,0-74 16,-25 49-1,-50 49 1,-49 51 0,-25 24-1,25-25 1,100-50 0</inkml:trace>
  <inkml:trace contextRef="#ctx0" brushRef="#br0" timeOffset="56538.73">26891 8360 0,'25'0'31,"-25"25"-31,-50 0 16,0 24-1,-49 75-15,25-24 32,24-26-32</inkml:trace>
  <inkml:trace contextRef="#ctx0" brushRef="#br0" timeOffset="56737.55">26990 8509 0,'0'0'0,"25"0"47,-50 0-47,0 25 0,-74 74 16,-25 25 0,25-25-1,99-49 1</inkml:trace>
  <inkml:trace contextRef="#ctx0" brushRef="#br0" timeOffset="57503.67">28131 8236 0,'-25'0'31,"0"25"-31,25 24 31,25-24-15,-25 25-16,50 24 15,0-24 1,-1-50 15,-24-25-31,49-49 16,-49-1 0,0 1-1,0 49 1,-25 0-1,-25 75 1,25 74 0,50 0-1,74-50 1,49-74 0,-24-24-1,-25-51 1,-49-123-1,-100 74 17,-25 49-17,25 75 1,1 0 0,73 50-1,50 49 1,-24 25-1,-75 0 1,-25 0 0,-25-25-1,-49-74 1,25-25 0,49-25-16,25-49 15,74-25 1,1 49-1</inkml:trace>
  <inkml:trace contextRef="#ctx0" brushRef="#br0" timeOffset="57703.54">29495 8310 0,'25'0'16,"0"0"0,-174 25-16,248-50 15,-49 75 1,-25 0-1,-25 24 1,0-24-16,0 49 16,0-25-1,0-49 1</inkml:trace>
  <inkml:trace contextRef="#ctx0" brushRef="#br0" timeOffset="57820.85">29520 8360 0,'0'0'16,"0"-74"-16,25 24 0,-25-24 31,0 49-31</inkml:trace>
  <inkml:trace contextRef="#ctx0" brushRef="#br0" timeOffset="58505.18">29694 8385 0,'0'0'16,"25"25"-16,0 24 15,-25 1 1,0 0 0,0-26-1,49-73 32,-49-1-47,75-24 16,-51 24 15,1 50-31,25 0 16,24 25-1,25 25 1,25-1-1,25-49 1,-49-25 0,-51-24-1,-49-26 1,-49 26 0,-1 49-1,0 0 1,50 74-1,75-49 17,24 25-17,-25-1 1,1 1 0,-26 24-1,-24 75 1,0 49-1,-50 26 1,0-51 0,-24-49-1,-75-74 1,-99-50 0,74-74-1,99-75 1,50-99-1</inkml:trace>
  <inkml:trace contextRef="#ctx0" brushRef="#br0" timeOffset="61306.49">2059 11535 0,'0'0'0,"0"-24"32,0 73-1,0 1-31,0 124 15,-25 49 17,0-25-17,1-74 1</inkml:trace>
  <inkml:trace contextRef="#ctx0" brushRef="#br0" timeOffset="62054.92">2257 11635 0,'0'-25'16,"0"50"-16,25-75 16,0 75 15,-25 24-16,0 100 1,-25 25 0,0-100-16,1 50 15,24-74 1,0-25 0,24-124 15,1-25-16,50 24 1,-26 51 15,-24 49-15,0 74 0,25 50-1,-26-49-15,26 24 16,24-74-1,26-50 1,-1-50 0,-25-49-1,-24-49 1,-50 49 0,0 99-1,0 0 1,-25 124-1,25 25 17,50 0-17,98-24 1</inkml:trace>
  <inkml:trace contextRef="#ctx0" brushRef="#br0" timeOffset="62521.24">1985 11883 0,'0'0'0,"-25"-25"16,0 25-16,0 0 16,0 0-1,1 0 1,24-25 0,24 25 15,26 0-31,49-25 15,75-24 1</inkml:trace>
  <inkml:trace contextRef="#ctx0" brushRef="#br0" timeOffset="63188.59">5805 11610 0,'0'0'0,"-50"-99"32,25 74-32,-24-50 15,-26 75 1,-24 25 0,25 50-1,49 49 1,50 0-1,24-25 1,26-25 15,-50-24-31,-25 49 16,-25 0 0,-74 1-1,-26-51 1,1-24-1,50-50 1,24-74 0,50 49-16,50-74 15</inkml:trace>
  <inkml:trace contextRef="#ctx0" brushRef="#br0" timeOffset="63604.63">6177 11734 0,'0'0'15,"25"0"1,-50 0 0,0 0-1,-24 0-15,-1 25 16,-74 49-1,74 1-15,25-26 16,1 1-16,24-25 16,24-1-1,76-73 1,-1-50 0,0-1 15,-24 26-16,-51 49 1,-24 50 0,0 74-1,-24 25 1,24 0 0,-25-25-1,25-74-15</inkml:trace>
  <inkml:trace contextRef="#ctx0" brushRef="#br0" timeOffset="64138.19">6623 11610 0,'-24'49'16,"24"26"-1,-25-25-15,25 24 16,0 0 0,-25 1-1,50-100 1,0-25 0,49-74-1,25 25 1,-74 49-1,0 50 1,-25 100 0,-50-1-1,25-25 1,25-49 0,50-50-1,25-49 1,-1-25-1,-49 49 1,0 25 0,24 25-1,-24 75 1,0 49 0,24-25-1,51-25 1,24-74-1,-75-49-15</inkml:trace>
  <inkml:trace contextRef="#ctx0" brushRef="#br0" timeOffset="64355.14">7690 11511 0,'25'-50'31,"-124"224"-31,173-298 0,-74 74 16,0 100-16,-25 74 15,1 74 17,-26 75-17,-24 25 1,-1-75 0,50-124-1</inkml:trace>
  <inkml:trace contextRef="#ctx0" brushRef="#br0" timeOffset="64603.48">7690 11808 0,'149'-173'31,"-298"346"-31,298-371 0,-124 198 15,0 49 17,-25 100-17,-75 25 1,1-25 0,49-100-1</inkml:trace>
  <inkml:trace contextRef="#ctx0" brushRef="#br0" timeOffset="64838.64">8335 11213 0,'0'-25'15,"0"50"-15,-25-25 16,25 50-1,-24-1-15,-1 100 16,0 25 15,25-25-15,50-75-16,-26-24 16</inkml:trace>
  <inkml:trace contextRef="#ctx0" brushRef="#br0" timeOffset="65088.63">8360 11957 0,'198'-25'47,"-123"-24"-16,-26-1-31,-371 174 0,669-273 16,-297 100-16,-25-26 16,-1 26-1,-73 49 16,49 24-31,-75 51 16,26 24 15,49-49-31,49 24 16,125-49 0,-25-25-16</inkml:trace>
  <inkml:trace contextRef="#ctx0" brushRef="#br0" timeOffset="65654.55">11833 11511 0,'0'-50'16,"0"25"-1,-50 50 1,1-25-16,-75 99 16,24 50-1,76-25 1,73-49 15,75-51-31,25-24 31,-50-74-15,-24 0 0,-75-26-1,-50 1 1,-49 49-1,0 26 1,24 48-16</inkml:trace>
  <inkml:trace contextRef="#ctx0" brushRef="#br0" timeOffset="66089.42">12279 11188 0,'25'-25'0,"-50"50"0,50-74 16,-25 24-1,0 74 1,0 51 0,0 98-1,-25 25 1,25-74-1,-24-99 1,48-75 15,1-25-31,25-24 16,49-1 0,-24 1-1,-1 74 1,-74 74 15,0-49-31,-25 99 16,-49-24-1,-26-26 1,26-74 0,49-25-1</inkml:trace>
  <inkml:trace contextRef="#ctx0" brushRef="#br0" timeOffset="66404.57">12999 11411 0,'25'-49'16,"-50"98"-16,0-98 16,-25 49-1,1 25-15,-1-1 16,25 26-16,25 24 15,50 26 17,49-51-17,-49 26 1,-25 24 0,-50-25-1,-50-24 1,-49-25-1,25 0 1,74-75 0</inkml:trace>
  <inkml:trace contextRef="#ctx0" brushRef="#br0" timeOffset="66737.56">13172 11709 0,'0'0'0,"25"0"0,0 0 16,25-25-16,24 25 31,25-49-15,-74 24-16,0-25 31,-25 25-31,-50 25 16,-49 25-1,25 50 1,49-1 0,25 1-1,25-26 1,49-49 0,25 0 15,-74 0-31</inkml:trace>
  <inkml:trace contextRef="#ctx0" brushRef="#br0" timeOffset="66971.41">13693 11585 0,'0'0'0,"50"0"16,0-25 0,-1 50-1,-49 0 1,-25 74-1,1-49 1,-1-50 0,25 25-1,49-100 1,51-24 0,-51 49-1</inkml:trace>
  <inkml:trace contextRef="#ctx0" brushRef="#br0" timeOffset="67238.44">14140 11535 0,'0'0'0,"25"25"16,-25 0 0,0 0-16,0 0 15,-25 24 1,25 1-1,25-50 17,0-75-17,-1 26 1,1-1-16,0-74 16,0 25 15,0 99-31</inkml:trace>
  <inkml:trace contextRef="#ctx0" brushRef="#br0" timeOffset="67805.28">14512 11585 0,'0'0'0,"25"0"15,-25-25 1,-50 25-1,-24 25 1,49-25 0,25 50-1,25-75 1,0 25-16,74-50 16,-50 1-1,-24 73 16,-25 51 1,0 24-17,75-49 1,24-25 0,25-25-1,-25-75 1,-49 1-1,-25-75 1,24-124 0,-24 149-1,0 99 1,-25 50 15,-25 25-31,0 98 16,0 1-1,1 25 17,24-125-32,0 1 15,24-25-15</inkml:trace>
  <inkml:trace contextRef="#ctx0" brushRef="#br0" timeOffset="68054.82">15083 11610 0,'0'-99'15,"24"-1"1,-48 348-16,24-297 0,99-224 16,0 223-1,-49 50 1,-25 25 0,-25 99-1,0 25 1,0-50-1,74-49 1,0-50 15,1-25-31,49-25 16</inkml:trace>
  <inkml:trace contextRef="#ctx0" brushRef="#br0" timeOffset="68304.39">15777 11585 0,'50'-74'15,"-50"49"1,-25 25-16,0 0 15,25 99-15,-49-198 16,24 148 0,25 26-1,25-26 1,24 1 0,26-50-1,-26 0 16,-49-74-31,-25-26 32,-24 1-17,49 25 1</inkml:trace>
  <inkml:trace contextRef="#ctx0" brushRef="#br0" timeOffset="68671.49">16249 11436 0,'0'0'16,"49"0"-16,1 25 0,-50 0 15,0 49 1,-25 1 0,25-26-1,0-24 16,25-50-31,74-49 16,50-50 15,-25 49-15,0 26 0,-25 49-1,0 74 1,1 1-1,-1-26 1,-50-24-16,26-25 16,-50 0-1</inkml:trace>
  <inkml:trace contextRef="#ctx0" brushRef="#br0" timeOffset="70221.24">17787 11337 0,'24'-25'0,"-48"50"0,48-75 47,-48 50-47,-1 25 15,-50 50 1,51 24 0,24 0-1,74-49 1,0-1-1,-74-24 17,-24 0-17,-1-25-15,-25 25 16,-49-25 0,0 0-1</inkml:trace>
  <inkml:trace contextRef="#ctx0" brushRef="#br0" timeOffset="70696.85">20615 10816 0,'0'0'16,"0"-25"-16,0 0 15,-25 25 1,-25 25 15,25 0-15,-24 25-16,-50 98 15,-50 51 1,0-25 0,74-50-1,26-75 1</inkml:trace>
  <inkml:trace contextRef="#ctx0" brushRef="#br0" timeOffset="71038.64">19994 11014 0,'0'-49'16,"0"-1"-16,0 25 15,0 1-15,0-1 16,0 74 31,0 1-32,25 24-15,0 125 16,49-1 0,1-49-1,-26-74 1,-24-75-1,0 24 1,0-24 0</inkml:trace>
  <inkml:trace contextRef="#ctx0" brushRef="#br0" timeOffset="71354.17">20615 11610 0,'0'-25'31,"0"50"0,0 0-15,0-1-16,24 1 16,-24 25-16,0 0 15,0 24 1,0-24 0,0-26-1,0 1 1</inkml:trace>
  <inkml:trace contextRef="#ctx0" brushRef="#br0" timeOffset="71575.58">21011 11759 0,'0'0'0,"25"-25"31,-25 50-15,0 24-16,-25 1 15,25 24 1,-49 50 0,24-49-16</inkml:trace>
  <inkml:trace contextRef="#ctx0" brushRef="#br0" timeOffset="72104.47">22376 10990 0,'0'0'0,"0"-25"16,0 0-1,0 50 16,-25 24-15,25 1 0,-50 49-16,-24 75 15,-25 0 1,24-50 0,1-50-1,49-49 1</inkml:trace>
  <inkml:trace contextRef="#ctx0" brushRef="#br0" timeOffset="72388.53">22078 11139 0,'0'-25'15,"0"50"-15,0-75 0,0 25 16,0 0-16,0 0 31,0 75-15,-25 49-1,50 25 1,25 0 0,24 0-1,1-24 1,-26-51-1,-49-24 1</inkml:trace>
  <inkml:trace contextRef="#ctx0" brushRef="#br0" timeOffset="72672.8">22574 11585 0,'0'-25'16,"25"25"-16,0 25 15,-25 25 1,25-26 0,-25 76-1,-25-26 1,0-24-1,50-50 1,25-25 0,49 25-1</inkml:trace>
  <inkml:trace contextRef="#ctx0" brushRef="#br0" timeOffset="72871.59">23319 11784 0,'0'24'15,"24"1"-15,-24 0 16,-24 25 0,-26 49-1,-74 25 1,0-25-1</inkml:trace>
  <inkml:trace contextRef="#ctx0" brushRef="#br0" timeOffset="73191.92">24212 11808 0,'0'0'0,"-25"0"32,50 0-1,-1 0-31</inkml:trace>
  <inkml:trace contextRef="#ctx0" brushRef="#br0" timeOffset="73360.13">24807 11734 0,'0'0'16,"25"0"0,0 0-1,-1-25 1</inkml:trace>
  <inkml:trace contextRef="#ctx0" brushRef="#br0" timeOffset="73504.36">25427 11734 0,'0'-25'31,"25"25"-31,0 0 15</inkml:trace>
  <inkml:trace contextRef="#ctx0" brushRef="#br0" timeOffset="73705.74">26122 11684 0,'0'0'0,"0"25"16,-75 50 15,26-51-31,-51 51 16,26-26 0</inkml:trace>
  <inkml:trace contextRef="#ctx0" brushRef="#br0" timeOffset="74437.75">27809 10965 0,'0'-25'16,"0"50"-16,24-75 0,-24 25 47,-24 50-47,-76 199 31,51-125-31,-1 0 15,1 0-15,-26-24 16,-24 73 0,24-48-1,51-51-15</inkml:trace>
  <inkml:trace contextRef="#ctx0" brushRef="#br0" timeOffset="74738.8">27288 11362 0,'0'0'0,"0"-50"0,0 1 16,-25 24 0,50 0-16,-50 0 15,50 50 16,-1 49-15,51 50 0,24 0-1,25-24 1,-49-26 0,-1-24 15,-74-25-31</inkml:trace>
  <inkml:trace contextRef="#ctx0" brushRef="#br0" timeOffset="75139.02">28032 11709 0,'25'-25'15,"-25"50"32,0 0-31,0 0-16,0 0 15,0-1 1,0 1 0,24-25-1,26-49 1,25-1-1,-26 0 1,-24 50 0,0 0-1,24 0 1,-24 50 0,25-25-1,-25 24 1,24-49-1,-49 25-15</inkml:trace>
  <inkml:trace contextRef="#ctx0" brushRef="#br0" timeOffset="76838.78">30215 10543 0,'0'0'0,"0"-25"0,0 1 16,-25 24 15,-25 0-31,26 0 15,-76 49 1,-24 26 0,50-1-1,24 0 1,26 1 0,-1 148 15,50-74-16,-25-75 1,0 1-16,0-1 16,0 25-1,-25-49 1,25 0-16,-50-1 16,1 1-1</inkml:trace>
  <inkml:trace contextRef="#ctx0" brushRef="#br0" timeOffset="77105.66">29620 11238 0,'0'0'0,"0"-50"0,-25 25 16,25 1-1,0-1-15,49 0 16,1 0 0,0 25-1,49 0 1,25-25 0,0 25-1,-75 0-15</inkml:trace>
  <inkml:trace contextRef="#ctx0" brushRef="#br0" timeOffset="77440.6">30413 11089 0,'0'0'15,"25"0"32,0 25-47,-25 0 16,25 24-1,-25 50 1,-50 1 0,25-51-1,1-24 1,24-50 15,0-24-31,24-1 16,26-24-16,49-50 15,0 49 1</inkml:trace>
  <inkml:trace contextRef="#ctx0" brushRef="#br0" timeOffset="77772.84">30934 11014 0,'0'-24'31,"0"48"-31,-25 1 16,1 0-1,24 25-15,0 49 16,24 0-1,26-49 1,0-25 0,-1-1-1,1-48 1,-50-51 0,-25 1-1,-24-25 16,-1 24-15,50 50-16</inkml:trace>
  <inkml:trace contextRef="#ctx0" brushRef="#br0" timeOffset="78455.5">31530 11114 0,'24'0'63,"-24"25"-48,25-25-15,-25 49 16,0-24-16,-25 49 16,1 1-1,-1-50 1,25-1 15,0-48-15,25-26-1,49-24 1,0-1 0,26 26-1,-51 24 1,-24 25-16,0 25 16,0 49 15,0 0-16,-50 1 1,25-50 15,49-75-15,51-24 0,24-26-1,-75 76-15,26-26 16,-51 50 15,1 50-15,0 24-1,0-49-15,0 24 16,-25-24 0</inkml:trace>
  <inkml:trace contextRef="#ctx0" brushRef="#br0" timeOffset="82338.87">2133 14041 0,'25'-25'15,"-50"50"-15,50-75 0,-25 26 16,-25 48 31,25 26-47,-49 124 15,24 49 17,0-25-17,0-74 1,1-24 0,24-76-16</inkml:trace>
  <inkml:trace contextRef="#ctx0" brushRef="#br0" timeOffset="82972.95">1786 14512 0,'0'0'0,"0"-24"47,25-1-31,25 0-1,24 0-15,0 0 16,75-24 0,-50-1-1</inkml:trace>
  <inkml:trace contextRef="#ctx0" brushRef="#br0" timeOffset="83689.71">2481 13991 0,'0'0'0,"-25"25"31,0 50-15,25-1-16,-25 25 16,0 149-1,25-148-15,-24 48 16,-1-98 15,50-75 0,-25-24-31,49-51 32,1 1-17,0 50 1,-1 24 0,-24 50-1,49 49 1,-24 0-1,-25-49-15,24 25 16,1-25 0,24-1-1,1-48 1,24-26 0,0-49-1,-24 24 1,-50 1 15,-1-1-15,-24 51 15,-24 48-15,-26 51-1,25-1 1,50 26-1,25-76 1,98 1 0,1-50-1,-74 25 1</inkml:trace>
  <inkml:trace contextRef="#ctx0" brushRef="#br0" timeOffset="84572.81">6078 14215 0,'0'-25'0,"-25"25"47,0 25-32,25-1-15,0 26 16,-25 24-1,0 125 1,25 24 0,-24-24-1,24-75 1,-25-50 0,25-99-1,0-24 1,0-150-1,0-74 1,25-24 0,-25 173-16,24-50 15,26 50 1,25 74 0,-1 50 15,0 100-16,-49 48 1,-74 125 0,24-173-1,25-51 1</inkml:trace>
  <inkml:trace contextRef="#ctx0" brushRef="#br0" timeOffset="84888.68">6673 14239 0,'0'0'0,"-25"25"32,25 25-32,-74-1 15,74 26 1,-25-50-1,99-25 17,26-25-17,-76 0-15,26-49 16,-50 24 0,-74-24-1,-1 49 1,50 0-1</inkml:trace>
  <inkml:trace contextRef="#ctx0" brushRef="#br0" timeOffset="85391.52">7244 14091 0,'24'0'0,"-296"49"0,520-98 0,-199 49 16,-49 24 15,0 26-31,0 49 16,0 100-1,25 24 1,-25 50 0,0-99-1,-25-75 1,25-74-1,-25-75 1,1-74 0,24 25-1,-25-1-15,0-24 16,25 0-16,-25-124 16,25 25 15,50 99-16,49 25-15,-25 49 32,1 50-17,-25 75 1,-26 49 0,-24 74-1,-24-124-15,-1 1 16,25-25-16,-25-1 15,25-24-15,-25-25 16</inkml:trace>
  <inkml:trace contextRef="#ctx0" brushRef="#br0" timeOffset="86607.52">7765 14165 0,'24'0'16,"-48"0"-16,48-25 0,-48 50 16,-1 0-1,25 24 1,25 1-16,-25 0 16,74 24-1,0-74 1,1-50-1,-50-49 1,-1 0 0,1-25-1,-25 99 1,0 0 0,-25 125-1,50 24 1,25 0 15,-1-50-15,51-74-1,24-50 1,-50-49 0,-74-74-1,25-51 1,-50 51-1,25 123 1,-25 50 0,1 99-1,-1 50 1,25 74 0,49-74-1,51-50 1,123-74 15,-99-74-15,-25-26-1,-49-49 1,-75 25 0,-25 74-1,-49 50 1,25 49-1,49 26 1,25-51 0,25-49-1,24 0 1,-24-25-16,50-49 16,-51 0-1,1 24 1,0 75 31,-25 74-32,50 0 1,-26 0 0,51-24-1,-50-75-15,-1 0 16,76-50-1,-26-49 1,-49-75 0,24-98-1,-24 23 1,0 76 15,-25 123-15,-25 100-1,0 24 1,25 100 0,0-75-16,0 25 15,0 75 1,25-1 0,-25-49-1,25-75 1</inkml:trace>
  <inkml:trace contextRef="#ctx0" brushRef="#br0" timeOffset="86840.69">9476 14289 0,'0'-74'0,"0"-26"16,0 51 0,0 272-16,25-471 0,0 174 15,49 74 1,1-25 15,-50 50-31,-25-1 16,0 26-16,24 74 15,-24-25 1,25-49 0,25-25-1</inkml:trace>
  <inkml:trace contextRef="#ctx0" brushRef="#br0" timeOffset="87139.33">10121 14041 0,'-25'50'31,"25"-100"-31,25 50 0,-74 25 16,-1 49-1,25 50 1,50 0 15,74-99-15,0-25-1,-24-25 1,-50-24 0,-25-51-1,-25-24 1,0 25-1,0 74-15</inkml:trace>
  <inkml:trace contextRef="#ctx0" brushRef="#br0" timeOffset="87589.8">10419 14066 0,'0'0'0,"25"0"0,24 25 15,-24 49 1,-25 25-1,-74 0 17,24-49-17,75-75 17,0 0-32,24-24 15,1-26-15,74-24 16,-50 25-1,-24 49 1,0 75 0,-26 49-1,1 50 1,25-25 0,24-50 15,26-49-16,-1-50 1,-25-24 0,-24-76-1,-25 51-15,49-100 16,-24 50 0,-50 75-1</inkml:trace>
  <inkml:trace contextRef="#ctx0" brushRef="#br0" timeOffset="88042.12">12081 14339 0,'0'0'0,"0"24"47,0 1-32,0 0 1,0 0-1,25-25 1,0-25 0,24-25-1,1 1 1,-50 24 0,0 0-1,25 25 1,-50 25 15,0 0-15,0-25-1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8T05:23:05.99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1985 1712 0,'0'25'15,"0"-1"79,-25 51-94,25-26 16,0 26-16,0 24 15,-25-25-15,25 50 16,-25-24 15,25-75-15</inkml:trace>
  <inkml:trace contextRef="#ctx0" brushRef="#br0" timeOffset="301.51">2084 1786 0,'0'0'15,"-25"-25"-15,25 1 16,0-1 15,25 0-15,24 0-1,1 25-15,0-25 16,98-49 0,-23 24-1,-26 25 1,-74 25 0</inkml:trace>
  <inkml:trace contextRef="#ctx0" brushRef="#br0" timeOffset="502.61">2034 2084 0,'-25'25'16,"50"-50"-16,-74 74 16,24-49-16,0 0 31,75 25-16,74-50 1,49-24 0,-98 24-16</inkml:trace>
  <inkml:trace contextRef="#ctx0" brushRef="#br0" timeOffset="918.81">2803 2059 0,'0'0'16,"-25"0"15,1 0 0,-26 124 1,50-74-32,-25-1 15,0 51 1,50-51 0,25-24-1,24-50 1,1-24-1,-51 24-15,1-99 16,-25 49 0,-25 26 15,-24 24-15,-26 25-16</inkml:trace>
  <inkml:trace contextRef="#ctx0" brushRef="#br0" timeOffset="1319.65">3101 2059 0,'0'-25'31,"25"25"-31,-1 0 47,-24 25-47,25-25 15,0 25-15,0 24 16,-25 1 0,-25 24 15,25-49-31,-25 0 31,50-50-15,25-49-1,-25 24 1,99-99 0,-25 25-1,-74 100-15,-1-26 16</inkml:trace>
  <inkml:trace contextRef="#ctx0" brushRef="#br0" timeOffset="5134.42">5606 2034 0,'0'0'0,"0"-25"31,0 1-16,0-1 1,-24 0 0,-1-25-1,-25 26 1,-24 24 0,-50 49-1,0 75 1,49 0-1,75-25 1,50-49 0,24-50-1,1-25-15,24-49 16,-49-50 0,-26 25-1,1 74 16,-25 0-15,25 75 0,-25 49-1,74-25 1,26-49 0,-1-25-1,25-25 1,-25-49-1,-74 24 1,-25 25 0,0 1-1</inkml:trace>
  <inkml:trace contextRef="#ctx0" brushRef="#br0" timeOffset="6434.73">8980 2034 0,'-25'-25'16,"1"75"47,24 0-48,-25 24-15,25 25 16,-25 1-16,0 24 15,0 0-15,0 99 16,1-74 0,-1-50-1,0-124 17,25-99-17,25-149 16,-25-49-15,25 74 0,-1 49-1,1 75 1,75 0 0,-51 99-16,75 0 15,-25 50 1,-24 124-1,-75 74 1,-50-24 0,-49-50-1,49-75 1,26-74 0</inkml:trace>
  <inkml:trace contextRef="#ctx0" brushRef="#br0" timeOffset="6836.68">9774 2009 0,'0'0'0,"0"-24"0,25-26 15,-25 0 1,-50 26-1,1 48 1,-26 76 0,50 24-1,25-25 1,50-74 0,49-25-1,-74-25 1,49-50-1,1-24 1,-50 0 0,-25 74-1,24 50 1,-24 74 0,-24 50-1,24-50 1,0-49-1</inkml:trace>
  <inkml:trace contextRef="#ctx0" brushRef="#br0" timeOffset="7168.1">10196 2009 0,'0'-24'31,"24"24"-15,1 24 0,0 1-1,0 50 1,0-75 0,-25 24-1,0-48 1,0-26-1,25 0 1,24-24 0,-24 49-1,0 25 1,-25 25 0</inkml:trace>
  <inkml:trace contextRef="#ctx0" brushRef="#br0" timeOffset="7452.66">11089 1563 0,'0'0'16,"0"-50"-16,25 25 15,-50 50 32,25 25-47,0 24 16,0 1-16,0 74 15,0-1 1,-25-48 0,0-26 15,25-49-31</inkml:trace>
  <inkml:trace contextRef="#ctx0" brushRef="#br0" timeOffset="7767.6">10965 1985 0,'0'0'16,"0"-50"-16,0 25 16,0 0-1,74 1 16,-24 24-15,99 24 0,-25-24-1,-75 25 1,-24 0 0,0 0-1,-25 24 1,0 1-1,0-25 1,0 24 0,0 1-1</inkml:trace>
  <inkml:trace contextRef="#ctx0" brushRef="#br0" timeOffset="7918.87">11709 1637 0,'0'0'0,"0"-25"0,0 1 16,-50-1-16,25 0 15,1 25 1</inkml:trace>
  <inkml:trace contextRef="#ctx0" brushRef="#br0" timeOffset="8201.48">12031 1637 0,'0'0'0,"25"0"16,-25 25-1,-25-25 1,25 25-16,-24 25 15,-1-26-15,0 76 16,0-26 0,75 0-1,24-49 1,50-25 0,0-25 15,-49 1-31</inkml:trace>
  <inkml:trace contextRef="#ctx0" brushRef="#br0" timeOffset="8768.43">12577 1811 0,'0'0'16,"25"0"-1,-25-25-15,-25 25 16,-24 25-16,-1 25 16,25 24-1,50-24 1,25-1-1,24-49 1,0-25 0,1-49-1,-26-50 1,-24 74 0,-25 26 15,25 48-16,-25 100 1,50-24 0,49-51-1,-25-24 1,25-50 0,-49-24-1,25-125 1,-26-25-1,-24 26 1,0 123-16,-25 25 16,-25 50 15,-74 99-31,49 50 31,25-25-15,75-25-1,24-50 1,75-49 0,25-50-1,-75-24-15</inkml:trace>
  <inkml:trace contextRef="#ctx0" brushRef="#br0" timeOffset="9319.43">13917 1836 0,'25'-99'15,"-50"49"1,-25 25-16,-24 50 15,148 173 1,-24-247-16,-224-75 0,124 149 0,1 74 16,49-25-1,25-24 1,24-25 0,50-50-1,-24-50 16,-25 26-31,-26-1 16,-24 25 0,25 25-1,0 0 1,-25 25-16,50 50 16,24-26-1,-49-24 1,74 0-1,-49-50 1,24-25 0,0 26-1,-49 24 1,0 0 0,0 49 15,-25 50-16,25 1 1,74-26 0,0-49-1,50-75 1,0-24 0,-25-25-1,-99 49 1</inkml:trace>
  <inkml:trace contextRef="#ctx0" brushRef="#br0" timeOffset="10303.81">17142 1513 0,'24'-25'16,"-48"50"-16,48-99 0,1 24 15,-25 25-15,0-24 16,0 24-16,0-25 15,-49 26 1,-26 24 0,-49 74-1,50 75 1,74 0 0,74-25 15,50-25-16,-74-49 1,-25-1 0,-75 1-1,-148-25 1,98-25 0,76-25-1</inkml:trace>
  <inkml:trace contextRef="#ctx0" brushRef="#br0" timeOffset="10685.42">17811 1563 0,'0'0'0,"0"-25"0,-24 25 16,-26 0-1,25 0-15,-74 50 16,0 49 0,74 0-1,50-49 1,24-25 0,26-50-1,-26-25 1,1-49-1,-25 74 1,-25 50 15,0 25-31,0-1 16,-25 1-16,25 24 31</inkml:trace>
  <inkml:trace contextRef="#ctx0" brushRef="#br0" timeOffset="11152.7">18084 1588 0,'0'0'0,"0"-50"16,25 50 0,0 50-1,-25 49 1,0-74-16,0 24 15,25-49 17,49-74-17,25-25 1,-74 74 0,25 25-1,-50 49 16,25 26-15,-1-50 0,1-25-16,50 0 15,24-75 1,-25 26 0,-74-1-1,25 50 1,-25 50-1,25 24 1,24-24 0,51-50 15,-51 0-31</inkml:trace>
  <inkml:trace contextRef="#ctx0" brushRef="#br0" timeOffset="11334.68">19201 1563 0,'24'-75'16,"-48"150"-16,73-199 0,-24 74 15,-25 25 1,25 25 0,-50 25-16,-25 99 15,-24 100 1,0 24 0,24-25-1,0-74 1</inkml:trace>
  <inkml:trace contextRef="#ctx0" brushRef="#br0" timeOffset="12068.92">19349 1637 0,'0'-25'0,"0"50"0,25-74 16,-25 24-1,0 0-15,0 50 47,25 74-31,25 0 0,-1-49-1,50-25 1,1-75-1,-1-24 1,25-100 0,0-74-1,-50 50 1,-49 123 0,-74 125 15,-51 99-16,26 74 1,49 0 0,25-74-1,75-75 1,73-74 0,26-49-1,0-125 1,-50 25-1,-75 50 1,-98 124 0,24 0-16,-49 74 15,24 0 1,50 0 0,74-74-1,50-25 16,-24-74-15,-1-26 0,-74 51-1,-1 49 1,-48 74 0,-1 75-1,25 0 1</inkml:trace>
  <inkml:trace contextRef="#ctx0" brushRef="#br0" timeOffset="12851.28">22996 1364 0,'-25'-24'15,"50"48"-15,-50-73 0,0 49 0,25-25 16,0 0 0,-24 50 15,-1 0-31,-25 74 16,25 0 15,25-49-31,50-1 15,24-24 1,50-25 0,-49-49-1,-25-51 1,-26-24 0,-48 25-1,-1 74 1,-25 25-1,50 50 1,25 0 0,25-26-16,123-24 31,-24-24-15,-75 24-16,-24-25 0,-25-74 31,-25 49-16,-25 25 1,-25 50 0,-49 99-1,25 50 1,24 49 0,25 25-1,25-25 1,0-24-1,-24-100-15</inkml:trace>
  <inkml:trace contextRef="#ctx0" brushRef="#br0" timeOffset="13018.53">23294 2183 0,'0'0'15,"-25"-25"-15,0 0 16,0-24 0,100-1-1,-1 25-15</inkml:trace>
  <inkml:trace contextRef="#ctx0" brushRef="#br0" timeOffset="13818.32">25973 1141 0,'0'0'0,"-25"0"16,-49 25 0,24 25-1,0-1-15,1 50 16,24 25 0,75-24 15,-1-26-31,50 1 15,-24-1 1,-75-24 0,-25-1-1,-99-24 1,25 0 0,24-25-1,26-25 1,49-25-1,99-24 1,99-25 0,125-1-1,-199 76 17,-25-26-17,-74 50 1,-50 50 15,25-26-15,-49 101-1,49-1 1,-25-75 0,25-24-16</inkml:trace>
  <inkml:trace contextRef="#ctx0" brushRef="#br0" timeOffset="14250.49">26891 1389 0,'0'0'0,"25"0"15,-1 50 1,-24 24-1,0 25 1,0-24 0,0 24-1,25 0 1,-25 1 0,-74-26-1,-1 0 16,-24 1-15,49-75 0</inkml:trace>
  <inkml:trace contextRef="#ctx0" brushRef="#br0" timeOffset="14585.63">27461 1836 0,'50'-50'15,"-25"25"1,24 1-16,-24-26 16,25 0-16,49-49 15,-74 49 16,-50 50-15,0 0-16,-74 75 16,-50 49-1,99 25 1,50-50 0,75-25-1,74-24 1,-75-50-16</inkml:trace>
  <inkml:trace contextRef="#ctx0" brushRef="#br0" timeOffset="14785.63">26841 1017 0,'0'0'0,"-25"0"0,-24-25 16,24 25-1,25-25 1</inkml:trace>
  <inkml:trace contextRef="#ctx0" brushRef="#br0" timeOffset="15985.54">29322 1612 0,'25'-24'0,"-25"-1"16,0 50 155,0-1-155,0 1-16,0 25 16,-25 0-16,25-26 15,0 76 1,-25-51 0,25-24-16,0 0 46,-25-50-14,50-74-17,25-50 1,24 25 0,0 25-1,-49 74-15,99-25 31,-49 50-15,-50 0 0,24 50-16,-49 49 15,-25 50 1,1-25 0,-1-25 15,50-24-16,24-26 1,26-49-16</inkml:trace>
  <inkml:trace contextRef="#ctx0" brushRef="#br0" timeOffset="16269.75">30686 2009 0,'0'0'0,"25"25"16,-25 0-1,25-25 1,-50 74 0,-25 26-1,-24 24 1,-25-75-16</inkml:trace>
  <inkml:trace contextRef="#ctx0" brushRef="#br0" timeOffset="17686.34">2828 4689 0,'0'-25'16,"0"0"-16,0 0 16,0 0-16,-25-49 15,-24 0 1,-1 24 0,-49 50 15,-50 74-16,74 1-15,-49 123 16,75-24 0,49-50-1,124-99 1,50-75 0,-1-49-1,-49-50 1,-49-25-1,-51 75 1,-24 74 0,0 75-1,0 99 1,0 173 0,0-222-1</inkml:trace>
  <inkml:trace contextRef="#ctx0" brushRef="#br0" timeOffset="17986.36">4515 4441 0,'0'0'0,"0"-50"31,0 25-31,0 50 31,-25 99-15,0 50 0,0 49-1,-49 0 16,49-74-15,0-124-16</inkml:trace>
  <inkml:trace contextRef="#ctx0" brushRef="#br0" timeOffset="18334.78">4813 4763 0,'0'0'15,"0"-25"-15,0 0 0,0 1 16,0 48 15,-50 51-15,25 49 0,50-25-1,49-49 16,26-25-15,-1-50 0,-25-50-1,-74 50-15,-25-74 16,-24-25 0,-26 50-1</inkml:trace>
  <inkml:trace contextRef="#ctx0" brushRef="#br0" timeOffset="18668.16">5408 4639 0,'25'0'16,"-50"0"-1,0 25-15,25 0 16,-25 49 0,25 25-1,75-49 1,-1-25 0,-24-25-1,-1-25 1,-24-25-1,-50-49 1,-24 0 0,24 49-1,0 25 1</inkml:trace>
  <inkml:trace contextRef="#ctx0" brushRef="#br0" timeOffset="19152.45">6921 4217 0,'0'0'16,"0"-25"-16,-25 25 15,1 0 17,-1 0-17,-75 50 1,26 74 0,24-49-16,-24 148 15,24 25 1,50-25-1,50-24 1,49-75 0,-24-25-1,-1-74 1</inkml:trace>
  <inkml:trace contextRef="#ctx0" brushRef="#br0" timeOffset="19512.91">7665 4540 0,'-24'0'31,"24"49"-31,-25 1 16,0 99-1,0-75-15,25 1 16,-74 148 15,74-173-31</inkml:trace>
  <inkml:trace contextRef="#ctx0" brushRef="#br0" timeOffset="19702.68">7913 4961 0,'0'0'0,"25"0"0,-25-24 31,25 24-31,0-25 16,24 25-1,100-25 1,-74 0-16</inkml:trace>
  <inkml:trace contextRef="#ctx0" brushRef="#br0" timeOffset="20119.48">9203 4664 0,'0'0'0,"25"0"31,-50 0-15,1 25-16,-26 24 16,-24 100-1,-50-25 1,-25 0 15,124-124-15,-25 0-1,50-49 1,0-76 0,25 26-1,25 25 1,-26 74 0,26 0-1,25 74 1,-51-24-16,51 49 15,-26 0 1,26-49 0</inkml:trace>
  <inkml:trace contextRef="#ctx0" brushRef="#br0" timeOffset="20453.47">9675 4441 0,'0'-25'15,"0"50"-15,25-50 0,-1 25 47,-24 25-47,75 74 16,-1 0-1,1 50 1,-51 24 0,-48 26-1,24-100 1,-124 75 0,24-25-1,26-75 1,24-74-16</inkml:trace>
  <inkml:trace contextRef="#ctx0" brushRef="#br0" timeOffset="21502.54">10766 4862 0,'0'-25'15,"0"50"-15,0-74 32,-25 49-17,25 49 1,0 1 0,-24 24-16,-1 125 31,-25 24-16,1-99-15,-26 99 16,50-74 0,25-124-16</inkml:trace>
  <inkml:trace contextRef="#ctx0" brushRef="#br0" timeOffset="21802.12">10593 5210 0,'0'0'16,"0"-100"-16,0 26 0,24-25 16,1-50-1,0 50 1,49 24 0,-24 26-1,74 24 1,-25 25-1,-24 74 1,-75 75 0,-50 25-1,-49-1 1,0-73 0,74-100-1</inkml:trace>
  <inkml:trace contextRef="#ctx0" brushRef="#br0" timeOffset="22202.55">11337 4912 0,'-25'25'0,"50"-50"0,0 25 0,-25-25 15,0 0 1,0 0-1,24 1 1,1-1 0,0-25-1,-25 25 17,-25 25-32,0 0 15,25 50-15,-74 24 16,49 26-1,0-26 1,75 1 0,0-51-1,74 1 1,-50-50 15,-24-24-15,-26-1-16</inkml:trace>
  <inkml:trace contextRef="#ctx0" brushRef="#br0" timeOffset="22469.19">11907 4713 0,'25'0'16,"-50"0"-16,75 0 16,-25 25-1,0 50 1,-50 24-1,0-25 1,25-49 0,25-50 15,0-24-15,-1-1-16,51-74 15,-1 50 16,-24 24-31,-25 50 0</inkml:trace>
  <inkml:trace contextRef="#ctx0" brushRef="#br0" timeOffset="22736.78">12850 4689 0,'0'0'15,"25"-25"-15,-25 0 0,0 0 16,-50 25 15,25 25-31,-24 25 32,49-1-32,0 1 15,0 49 1,25-49-1,74-26 1,25-24 0</inkml:trace>
  <inkml:trace contextRef="#ctx0" brushRef="#br0" timeOffset="23603.42">13495 4788 0,'0'0'15,"25"0"-15,0-25 16,-1 0 0,1-24-1,0 49 1,-25-50 0,-50 75 15,-49 0-16,25 49 1,49 25 0,50-49-1,49-25 1,50-25 0,-74 0-16,49-50 15,0 0 1,1-24-1,-51 24 1,1 50 0,-25 50-1,-1 24 1,1-24 15,25-25-15,-1-50-1,51-25 1,-26-24 0,0 0-1,-49 49 1,0 50 0,25 24-1,-26 26 1,76-26-1,-1 1 1,0-50 0,0-25-1,-24-25 17,-26-173-17,-24 0 1,0 0-1,-25 123 1,0 76 0,-25 24-1,0 99 1,1 50 0,24 24-1,0-24 1,0-25-1,24-25 1</inkml:trace>
  <inkml:trace contextRef="#ctx0" brushRef="#br0" timeOffset="23803.78">14959 4441 0,'0'0'0,"-25"-25"0,0 0 16,0 0-16,0 25 16,25-25-1,75 0 17,-1 50-32,-24-25 15</inkml:trace>
  <inkml:trace contextRef="#ctx0" brushRef="#br0" timeOffset="24669.54">18506 4341 0,'0'-25'0,"0"50"0,0-74 16,0 24-16,-25 25 15,25-25-15,-49 50 16,-26 24-1,1 26-15,24-1 16,-24 26-16,24-1 16,0 74-1,75 26 17,50-174-32</inkml:trace>
  <inkml:trace contextRef="#ctx0" brushRef="#br0" timeOffset="24987.07">18804 4763 0,'0'0'0,"24"-50"15,-98 50 17,24 25-17,1 74 1,49-24-1,74-26 1,-24-24-16,99-25 16,-50-25 15,-49-49-15,-50 0-1,0-26 1,-25 51-1,74 24 1</inkml:trace>
  <inkml:trace contextRef="#ctx0" brushRef="#br0" timeOffset="25270.02">19349 4738 0,'0'0'0,"25"25"0,0 0 16,-25 0-1,0 49 1,-50-24 0,50-26 15,-24-24-15,48-24-1,51-76 1,-50 26-16,24 24 15,1 26-15,-25-1 16,-1 25 0,-24 74-1,25 50 1</inkml:trace>
  <inkml:trace contextRef="#ctx0" brushRef="#br0" timeOffset="25871.45">20218 4267 0,'0'0'0,"24"-25"16,-24 0-1,-24 50 1,-1 74-1,25-24 1,0-1-16,0 149 16,-25 25-1,25-24 1,0-51 0,50-123-1,24-50 1,1-50-1,-75-74 1,-50-74 0,-49 24-1,24 75 1,50 74-16,25 0 16,50 1 15,99-51-16,25 26 1,-26 24 0,-73 0-1,-50 25 1,-25 50 0,0-1-1,0 1-15,0 74 16,0-25-1,24-25 1,1-74 0</inkml:trace>
  <inkml:trace contextRef="#ctx0" brushRef="#br0" timeOffset="26019.53">20962 4465 0,'0'0'15,"0"-24"-15,0-1 16,0-25 0,-25 50-1</inkml:trace>
  <inkml:trace contextRef="#ctx0" brushRef="#br0" timeOffset="26437.54">21483 4465 0,'0'0'0,"0"25"16,-75 0-1,-49 25 1,25 24 15,74 25-15,25-24-1,50-51-15,49 1 16,0-25 0,1-74-1,-26-25 1,-49-100 0,24-74-1,-24 75 1,-25 74-1,0 149 17,-49 99-17,24 49 1,0 26 0,25-75-1</inkml:trace>
  <inkml:trace contextRef="#ctx0" brushRef="#br0" timeOffset="27022.64">21954 4689 0,'0'0'16,"25"-25"-16,-25 0 0,25 0 16,24-74-1,-24 0 1,0 49-1,-50 50 1,0 50 0,-49 49-1,24 25 1,26-74-16,24 24 31,74-49-15,0-25-1,1-50 1,24-49 0,0 0-1,-49 74 1,-1 0 0,-24 100-1,-25-26-15,-25 26 16,25-1-1,25-74 17,50-50-17,-1-49 1,1 25 15,-51 74-15,-24 25-1,0 24 1,25 50 0,25-49-1,24 0 1,-24-50-16</inkml:trace>
  <inkml:trace contextRef="#ctx0" brushRef="#br0" timeOffset="27237.6">23170 4589 0,'25'-74'0,"24"24"15,-49 1-15,-174 346 0,274-421 0,-1-49 32,-124 173-32,-24 49 15,-1 51 1,25 24 15,50-25-15,49 0-1,50-49 1,-49-50-16</inkml:trace>
  <inkml:trace contextRef="#ctx0" brushRef="#br0" timeOffset="27553.49">24063 4738 0,'0'0'0,"0"25"15,25-25 1,-25-25-16,74 0 16,-24 1-1,-1-1 1,1 0-16,49-74 16,-74 24-1,-75 51 1,-74 24-1,-25 74 1,50 25 0,50 25-1,49-25 1,49-24 0,50-50-1</inkml:trace>
  <inkml:trace contextRef="#ctx0" brushRef="#br0" timeOffset="28419.47">26543 4217 0,'0'0'0,"25"0"0,-25-25 16,0 50 30,-25 25-46,25-1 16,0 1-16,-49 74 16,24-25-1,0-24 1,25-50 0</inkml:trace>
  <inkml:trace contextRef="#ctx0" brushRef="#br0" timeOffset="28552.36">26568 4267 0,'0'-50'0,"0"100"0,0-125 16,0 26 0,0 24-16</inkml:trace>
  <inkml:trace contextRef="#ctx0" brushRef="#br0" timeOffset="28936.42">26816 4515 0,'-24'25'0,"48"-50"0,-48 75 0,-26-26 15,50 1 1,0 0-1,0 0-15,25-75 32,0 25-32,99-99 15,-50 50 1,25-1 0,-24 51-1,-51 48 1,-48 150 15,-1-124-15,0 49-1,50-25 1,49-74 0,25-24-1,-49-1-15</inkml:trace>
  <inkml:trace contextRef="#ctx0" brushRef="#br0" timeOffset="29136.57">27635 4217 0,'50'-124'16,"-26"25"0,-222 546-16,322-671 0,-25-98 15,-74 297-15,-75 75 32,26-1-32,-26 125 15,25 24 1,0-24-1,50-50 1,25-25 0,-25-74-1</inkml:trace>
  <inkml:trace contextRef="#ctx0" brushRef="#br0" timeOffset="29288.47">27585 4391 0,'-24'-25'16,"48"50"-16,-73-50 16,49 0-1,25 0 1,99 1 0</inkml:trace>
  <inkml:trace contextRef="#ctx0" brushRef="#br0" timeOffset="29769.54">28007 4441 0,'50'0'16,"-26"-25"-1,51-25 1,-25 0 0,-50 26-1,0-1 1,-50 74 0,0 51-1,25-1 1,25-25-1,50-49 1,25-25 0,-26 0-16,50-74 31,50-1-15,-25 1-1,-49 49 1,-26 50-1,-24 25 1,-25 24 0,0 25-1,25-49 1</inkml:trace>
  <inkml:trace contextRef="#ctx0" brushRef="#br0" timeOffset="30086.74">29148 4366 0,'0'0'0,"25"0"16,-25-25-1,0 75 1,-25 24 15,25 1-15,25-50-1,0-25 1,24-25 0,-24 0-16,0 0 15,49-74 1,-24 0 0,0 99-1,-26 49 1,1-24-1</inkml:trace>
  <inkml:trace contextRef="#ctx0" brushRef="#br0" timeOffset="30653.02">30140 4465 0,'0'0'16,"75"-74"-1,-50-1 1,-75 26-1,-49 49 1,0 49 0,99 51-1,0-75-15,74 24 16,50-24 0,0-25-1,0-50 1,-49-49-1,-26 25 1,-49 49 0,25 25 15,-25 25-31,25 24 16,0 1-1,49 0 1,0-26-1,-24-48 1,0-26 0,-26-99-1,1-74 1,25 49 0,-50 100-1,0 49 1,-25 25-16,0 50 15,0 24-15,-24 124 16,-1 50 0,25-148-1,1 123 1</inkml:trace>
  <inkml:trace contextRef="#ctx0" brushRef="#br0" timeOffset="31870.69">3919 7194 0,'0'0'0,"0"-25"0,25-24 16,-50 24-16,1 0 31,-1 0-16,-25 0 1,1 50 0,-51 25-1,26 124 1,0 74 0,74 0-1,24-50 1,-24-24-1,25-125-15,-50 100 16,-49-25 0</inkml:trace>
  <inkml:trace contextRef="#ctx0" brushRef="#br0" timeOffset="32502.58">3126 8038 0,'0'0'0,"24"-50"0,1-49 31,0 24-15,50 26 0,-26 24-16,75-25 15,0 1 1,0 24-1,-49 0 1,-75 0 15,-25 75-15,0 74 0,25 0 15,50-50-16,49-49 1,-25-50 0,-24 1-16,-25-76 15,0 1 1,-1 0 0,26 49-1,0 50 1,24 25-1,0 49 1,-49 26 0,-25-26-1,0-49 1,50-75 31,-25-24-47,49-125 15,50 51 1,0 73 0,-49 75-16</inkml:trace>
  <inkml:trace contextRef="#ctx0" brushRef="#br0" timeOffset="33652.99">7293 7517 0,'0'0'0,"0"-25"16,0 0-1,-25 75 17,1-1-17,-1 100 1,25-25 0,49-49-1,75-75 1,25-75-1,-49-49 1,-51 50 0,1-1-16,-25-49 15,-1 25 1,-24 198 31,0 75-32,75-25 1,24-100 0,0-49-1,0-74 1,-24-75 0,-1-74-1,-49 124-15,-25 24 16,25 26-1,-25 123 1,-25 0 0,25 274-1,25-224 1</inkml:trace>
  <inkml:trace contextRef="#ctx0" brushRef="#br0" timeOffset="33969.49">10394 7393 0,'0'-25'15,"0"0"17,0 75-17,-25-26-15,25 26 16,0 24 0,-24 26-1,24-1 1,0-74-1</inkml:trace>
  <inkml:trace contextRef="#ctx0" brushRef="#br0" timeOffset="34120.74">10518 7120 0,'0'0'0,"0"-25"0,-25 0 16,-24 25-1,49 25 1,25-25 0</inkml:trace>
  <inkml:trace contextRef="#ctx0" brushRef="#br0" timeOffset="34304.1">10766 7269 0,'25'49'0,"-124"-173"15,173 199-15,-24 49 16,-75-75-16,25 1 15,0-1-15,0 51 16,74-51 0,-24 1-1,-50 0 1,-74-1 0,-75 1-1</inkml:trace>
  <inkml:trace contextRef="#ctx0" brushRef="#br0" timeOffset="35020.82">15033 7293 0,'-25'-24'0,"50"48"0,-99-73 16,24 24-16,-49 0 15,-50 50 17,0 49-17,50 26 1,74-26-1,124-49 1,100-75 0,-1-24-1,-74-1 1,-99 51 0,0 48-1,-25 76 1,0 98-1,0-49-15,0 149 16,-25-1 0,-49-49 15,-26-124-15,-48-74-1,-1-124 1,74-100-1,75-99 1,25 124-16,49 25 16,26 0-16,-1 0 15,25 50-15,-25-1 0</inkml:trace>
  <inkml:trace contextRef="#ctx0" brushRef="#br0" timeOffset="35190.53">15604 7343 0,'0'0'0,"24"0"16,-24 50 0,-24 49-1,-1 25 1,0 0 15,25-25-15,25-74-16</inkml:trace>
  <inkml:trace contextRef="#ctx0" brushRef="#br0" timeOffset="35488.6">15852 7467 0,'24'-50'16,"-48"100"-16,48-149 16,1 124 15,-25-1-16,0 51-15,25 49 16,0-25 0,0-49-1,-1-50 17,1-50-17,0 25-15,50-99 16,24-25-1,0 50 1,-49 50 0</inkml:trace>
  <inkml:trace contextRef="#ctx0" brushRef="#br0" timeOffset="36003.54">16546 7641 0,'0'0'0,"50"0"16,-25 0-16,24 0 0,26-50 15,-1-49 1,-49 0 0,-50 24 15,-49 100-31,-1 49 31,26 50-15,49 0-1,74-74 1,50-50 0,25-25-1,-25-74 1,-25 0 0,-49 49-16,-25 25 15,-1 50 1,1 25-1,0-1 1,0-24 15,24-25-15,76-99 0,-76 74-1,-24 25 1,0 0-1,0 50 1,-1 24 0</inkml:trace>
  <inkml:trace contextRef="#ctx0" brushRef="#br0" timeOffset="36186.26">16249 6723 0,'0'0'0,"-249"-124"31,249 99-15</inkml:trace>
  <inkml:trace contextRef="#ctx0" brushRef="#br0" timeOffset="37304.58">19523 6921 0,'25'0'0,"-50"0"0,0-25 15,25 50 1,0 50 0,25 98-1,0 26 1,0-75 0,-25-50-1,0-99 1,24 1-1,76-51 1,49 1 0,-25 49-1,-75 25-15,-24 74 32,-50 50-17,-74-24 1,-50-26-1,50-74 1,49-50 0,25-24-1,50-25 1,-25 74 0,25 50-1,99 49 1,124 25-1,-49-99 1,-26 0 0,-73-74-1,-76-25 1,1 24 15,-25 51-15,25 98 15,25 25-15,49-49-1,25-25 1,-75-50-16,26-25 16,-26-24-1,-24-50 1,-25 49-1,25 75 17,-25 50-17,25 49 1,0 50 15,-25 0-15,25-75-16,-50 100 15,-50 0 1,-49-50 0,0-75-1,0-49 1,-25-49 0,-24-75-1</inkml:trace>
  <inkml:trace contextRef="#ctx0" brushRef="#br0" timeOffset="39569.72">7541 9824 0,'0'-25'31,"-24"25"251,-1 0-267,-25 25-15,25 0 16,-24-1-16,24 26 16,-74 49-1,-25 25 1,0 50-1,0 49 1,-1 50 0,76-99-1,-50 148 1,74 1 0,25-26-1,49 1 1,1-25-1,49-75 1,1-49 0,-26-74-1,-24-75 1,-26 24 0,1-73-1,25-1 1</inkml:trace>
  <inkml:trace contextRef="#ctx0" brushRef="#br0" timeOffset="40586.44">8062 11263 0,'-25'0'15,"25"-25"17,0 0-17,25 0 1,-25 0-16,50 1 16,-1-1-1,26 25 1,24 0-1,-24 25 1,-51 74 0,-24-25-16,-24 50 15,-76 25 1,1-50 0,49-24-1,26-50 1,48-75 15,76-99-15,49-49-1,-1-26 1,-48 51 0,-76 123-1,-24 25 1,-24 50-1,-26 99 1,-24 75 0,49-26-1,50-74 1,49-24 0,75-75-1,0 0 1,-75-25-1</inkml:trace>
  <inkml:trace contextRef="#ctx0" brushRef="#br0" timeOffset="40937.62">8137 10742 0,'0'0'0,"-25"-25"15,25 0 16,0 0-31,74 0 16,75-24 0,-50 24-1,-74 25 17,0-25-17,-25 50-15</inkml:trace>
  <inkml:trace contextRef="#ctx0" brushRef="#br0" timeOffset="41585.74">9501 11411 0,'-25'0'15,"0"25"1,1-25 15,48 0 32,26 0-48,-25 0-15,49 0 16,50-25 0,-24 25-1,-51-24 1,-24 24 0</inkml:trace>
  <inkml:trace contextRef="#ctx0" brushRef="#br0" timeOffset="42287.98">10940 11014 0,'0'0'0,"-25"-24"16,25-1-16,-25 0 31,25 0-15,0-24-1,50 24 1,24 0 0,1 25-1,-1 0 1,-24 25-16,24 24 16,-49 51-1,0 24 1,-75 49-1,1-24 1,-51-25 0,51-49-1,24-51 1,25 1 15,50-25-15,24 0-1,50-25 1,-74 25-16,49-24 16,-74 24-1,24-25 1</inkml:trace>
  <inkml:trace contextRef="#ctx0" brushRef="#br0" timeOffset="42522.68">11064 11436 0,'0'0'16,"0"-25"-16,-25 25 0,0 0 31,25-24-16,50-1 1,49 25 0,25-25-1,25 50 1</inkml:trace>
  <inkml:trace contextRef="#ctx0" brushRef="#br0" timeOffset="43054.57">12007 11585 0,'24'0'16,"-24"-25"-1,0 50 1,-24 25 0,24-26-1,-25 26-15,-74 74 16,-1-25-1,26-49 1,24-25 0,25-100 31,75 1-32,-25-25 1,24 49-1,-24 50 1,0 25 0,0 0-1,0 0-15,24 24 16,1 1 0,-25-1-1</inkml:trace>
  <inkml:trace contextRef="#ctx0" brushRef="#br0" timeOffset="43337.08">12379 11808 0,'0'0'0,"24"-24"31,-24-1 0,0 50-15,-24-1-16,-1 26 16,-25 49-1,-24 0 1,-25 50 0,-25-50-1,49-24 1,75-50-1</inkml:trace>
  <inkml:trace contextRef="#ctx0" brushRef="#br0" timeOffset="43720.52">12552 12081 0,'25'-25'16,"-50"50"-16,75-74 16,-25 49-16,-25-25 15,25 25 1,-25 25 0,24-1-16,-24 51 15,-49-1 1,-26 50-1,1-25 1,49-49 0,0-50-1,75-25 1,24 0 15,26 1-15,-1-1-1,-25 0 1</inkml:trace>
  <inkml:trace contextRef="#ctx0" brushRef="#br0" timeOffset="44887.07">14190 10568 0,'0'-25'15,"0"50"-15,0-75 0,0 26 32,-25 24-1,25 49-31,-25-24 16,-49 124-1,24 24 1,25-98-16,75 49 15,49-74 17,25-50-17,0-25 1,-50-50 0,-74-49-1,-24-25 1,-26 25-1,25 0 1,-24 50 0,-1 49-1,50 0 1,50 0 15,-1 25-15,26 0-16,98 25 15,-49-25 1,-49-25 0</inkml:trace>
  <inkml:trace contextRef="#ctx0" brushRef="#br0" timeOffset="45220.95">13867 11387 0,'0'0'0,"-25"0"16,25 24 15,25-24-31,74 25 16,25 0-1,0-25 1,50 0-16,173-25 16,-198 25-1,74 0 1,-123-25-1</inkml:trace>
  <inkml:trace contextRef="#ctx0" brushRef="#br0" timeOffset="45721.75">14190 12156 0,'0'0'16,"-75"24"0,50 1-1,25 0-15,0 124 32,25-50-17,25 0 1,-25-49-1,-1-50 1,1 0 0,0-74-1,-25-51 1,25-98 0,-25-25-1,0 75 1,0 98-1,0 50 1,0 0 0,25 25-16,99 0 15,74-24 17,1-1-17,-75 0 1,-100 50-1,-24 0-15</inkml:trace>
  <inkml:trace contextRef="#ctx0" brushRef="#br0" timeOffset="46137.42">14884 12007 0,'0'25'15,"25"-1"-15,-25 1 16,0 25 0,25 24-1,-25 1 17,0-51-17,0 1 1,0-74-1,25-1 1,24 0-16,26-74 16,24 25-1,-25 50 1,-24 49 0,24 24-1,-24 51 1,-25-1-1,-25 25 1,0-49 0</inkml:trace>
  <inkml:trace contextRef="#ctx0" brushRef="#br0" timeOffset="46937.38">17067 11535 0,'50'0'62,"-25"0"-46,-25 50-16,24-25 15,-24 49-15,-24 75 16,-100 50 15,49-125-31</inkml:trace>
  <inkml:trace contextRef="#ctx0" brushRef="#br0" timeOffset="47854.88">19746 10717 0,'0'0'0,"-24"-25"16,24 0-1,24 0 1,51 1 0,24 24-1,25 24 1,-50 76 0,-49 24-1,-99 49 1,-25-24-1,-1-50 1,76-74-16,48-74 47,26-1-31,99-149-1,24-49 1,-24 75-1,-74 74 1,-50 99 0,-50 24-1,-50 100 1,26 25 0,24-50-16,25-24 15,0-1-15,74 26 16,26-76-1,48-24 1</inkml:trace>
  <inkml:trace contextRef="#ctx0" brushRef="#br0" timeOffset="48271.88">20019 10245 0,'-25'0'0,"50"0"0,-74 0 32,73 0-17,26-24 1,49 24 0,0-25-16,150-25 15,-51 1 1,-124 49-1,-49 0 1,-50-25 15,25 50-31</inkml:trace>
  <inkml:trace contextRef="#ctx0" brushRef="#br0" timeOffset="48821.51">21532 10990 0,'-24'0'0,"48"0"0,-73 0 15,49-25 32,25 25-31,24 0-16,26-25 15,24 25-15,0-25 16,75 0 0,-75 1-1,-74 24-15,-25-25 16</inkml:trace>
  <inkml:trace contextRef="#ctx0" brushRef="#br0" timeOffset="49087.78">21880 10791 0,'-25'-49'16,"0"49"-1,25 24 32,0 1-47,25 124 16,-25 25 0,0-1-1,-25-49 1,25-74-1</inkml:trace>
  <inkml:trace contextRef="#ctx0" brushRef="#br0" timeOffset="49570.75">22822 10345 0,'0'0'16,"0"-25"-16,0 0 15,25 25 1,25-25-1,49 0 1,0 50 0,-24 25-1,-75 99 1,-25-75 0,-50 100-1,-24 24 1,0-74-1,74-49 1,0-26 0,75-24-1,49-25 1,25-49 0,-24 24-1,-51 0 1</inkml:trace>
  <inkml:trace contextRef="#ctx0" brushRef="#br0" timeOffset="49821.71">22872 10866 0,'0'0'0,"-50"-50"32,26 25-32,48 0 31,26 25-15,124 0-1,-100 0-15,100-24 16</inkml:trace>
  <inkml:trace contextRef="#ctx0" brushRef="#br0" timeOffset="50721.12">23939 11139 0,'0'0'0,"0"-25"0,25 25 15,-25-25 32,-25 50-47,25 0 16,-50 49-1,-24 25 1,-26-24 0,26-26-1,0-49 1,24 0 0,25-49-1,50-26 1,25 1-1,-26 49 1,26 25 0,-25 50-1,24 24 1,-24 0 15,0-24-15,0 0-1,0-50-15</inkml:trace>
  <inkml:trace contextRef="#ctx0" brushRef="#br0" timeOffset="50971.13">24187 11387 0,'25'0'0,"-50"0"0,50-25 16,-25 0-16,24 25 31,-48 50-15,-1 24-1,-25 50 1,1-25 15,-26 1-15,1 24-1,74-75-15,-25-24 0</inkml:trace>
  <inkml:trace contextRef="#ctx0" brushRef="#br0" timeOffset="51205.89">24336 11833 0,'24'0'15,"-48"0"-15,73 0 16,-74 0 0,1 25-1,-1 0-15,0 24 32,0 1-17,124-50 1,-24 0-16,-1-25 0</inkml:trace>
  <inkml:trace contextRef="#ctx0" brushRef="#br0" timeOffset="51888.28">25849 10245 0,'0'0'0,"0"-24"16,0-1-16,-25 25 16,0 0-1,-24 25 1,-1 74 0,0 25-1,26-50-15,24 50 16,24-74-1,76 24 1,-26-74 0,-49-24 15,0-26-15,-25-74-1,-25 0 1,-25 25-1,-24 24 1,-1 50 0,51-24-1,-1 24 1,25 0 0,124-24-1,25-1 1,24 25-1,-24 0 1,-50 1 0,-74 24-1</inkml:trace>
  <inkml:trace contextRef="#ctx0" brushRef="#br0" timeOffset="52203.62">25328 11064 0,'-25'0'31,"75"-25"-15,-1 25-16,100 0 16,50-25-1,-1 25 1,-24-49 15,-75 24-15</inkml:trace>
  <inkml:trace contextRef="#ctx0" brushRef="#br0" timeOffset="52806.45">25675 11387 0,'0'0'0,"-49"24"0,49 1 31,-25 25-15,0 24-1,25 25 1,0-49 0,0 25-1,0-1 1,0-49-1,0 0 17,0-75-17,25 0 1,49-74 0,25 0-1,1 0 1,-26 75-1,-49-1 1,24 25 0,-24 25-1,0 0 17,0 50-17,0 49 1,-25-25-1,25 1 1,-1-26 0,51-49-1,-26 0-15,1 0 16,-25 0-16,24-24 16,-24-1-1</inkml:trace>
  <inkml:trace contextRef="#ctx0" brushRef="#br0" timeOffset="53855.46">25129 11957 0,'25'0'0,"-25"25"63,0 25-48,-25-26-15,25 1 16,0 0-16,0 25 15,-24-26 1,24 1 0,0 0 31,24-75-32,-24-24 1,25-50-1,-25-50 1,25 25 0,-25 50-1,-25 0 1,25 49 0,0 1-1,0 24 1,0 0-1,25 25 32,0 0-31,0 0 0,49 25-1,1-50 1,49 25-1,0-25 1,0 1 0,24 24-1,1-25 1,0 25 0,-99-25-16,-1 25 15,-24 0-15,0 0 16,0 0 15</inkml:trace>
  <inkml:trace contextRef="#ctx0" brushRef="#br0" timeOffset="54470.32">26891 9749 0,'0'0'0,"0"-25"0,-25 1 16,25-1-16,25 25 47,24 25-31,26 99-1,49 74 1,-75-74-16,51 124 15,-26 25 1,-49-25 0,-25 25-1,-50-25 1,-74-25 0,-25 1-1,25-51 1,50-49-1,24-24 1,26-26 0,-1-24 15,0-26-15,25 1 46</inkml:trace>
  <inkml:trace contextRef="#ctx0" brushRef="#br0" timeOffset="60405.58">3051 14636 0,'-25'-24'0,"50"48"0,-50-73 47,1 49-31,-1 25-1,0-25-15,0 24 16,0 1 0,-24 99-1,-1-49-15,1 98 16,49-24-1,24-25 1,76-74 0,48-25-1,-24-75 1,-24-49 0,-51-50-1,-73 0 1,-76-49 15,26 123-15,-1 50-1,1 25 1,49 0-16</inkml:trace>
  <inkml:trace contextRef="#ctx0" brushRef="#br0" timeOffset="60926.23">3498 14512 0,'0'0'0,"-25"0"31,25 25 47,25 25-62,-25-1-16,25 26 16,-25 24-16,24 99 15,-48-24 1,24-75-1,-25-49 1,25-25 0,25-50 31,-25-49-32</inkml:trace>
  <inkml:trace contextRef="#ctx0" brushRef="#br0" timeOffset="61389.13">3523 14909 0,'0'-198'32,"0"123"-32,0 348 15,0-620-15,0 297 16,24-24-16,26-50 16,24 25-1,26 24 1,-1 50-1,-25 75 1,-24 74 0,-25 50-1,-50-25 17,-50-25-17,-24-50 1,74-49-16,1 0 15,24-1 17,0 26-17,24 0 1,51-1 0,24 1-1,25 0 1,25 24-1,-25 0 1,0 26 0,-50-76-1</inkml:trace>
  <inkml:trace contextRef="#ctx0" brushRef="#br0" timeOffset="62522.45">10865 15703 0,'0'0'0,"25"-50"0,0-24 32,0 49-32,0 0 15,173-24 16,-123 49-31,73 25 16,-24 74 0,-74 25-1,-50 74 17,-74 26-17,24-125-15,-74 25 16,50-50-1,24-74 1,50-25 0,74-74-1,75-74 1,25-1 0,-1-49-1,-24 49 1,-74 75-1,-75 74 1,-149 199 31,50 24-31,24 75-1,75-50 1,99-99-1,125-74 1,-100-50-16,0-25 16,74-49-1,-148 24-15</inkml:trace>
  <inkml:trace contextRef="#ctx0" brushRef="#br0" timeOffset="62855.57">11262 15157 0,'0'0'16,"0"-24"-16,0-1 0,-24 25 16,-1 0 15,50 0-31,-1-25 16,26 25-16,124 0 15,24-25 1,-24 0-1,-75 25 1</inkml:trace>
  <inkml:trace contextRef="#ctx0" brushRef="#br0" timeOffset="63408.89">13197 15629 0,'-25'-25'15,"50"50"-15,-74-75 16,98 25 31,26 25-47,-1 0 15,25 0-15,25 0 16,-24 0-16,98-25 31,-123 25-31,24-24 16,-74-1 0</inkml:trace>
  <inkml:trace contextRef="#ctx0" brushRef="#br0" timeOffset="63689.36">13793 15331 0,'-25'-25'16,"50"50"-16,-75-75 16,25 26-16,25-1 31,0 50-16,0-1 1,25 51-16,-25 49 16,25 25 15,-25-1-15,0 1-1,0-74-15</inkml:trace>
  <inkml:trace contextRef="#ctx0" brushRef="#br0" timeOffset="64038.48">13545 16323 0,'-25'0'31,"25"25"-15,25-25 0,24 0-1,50 25 1,125-50-1,-1 0 1,-25 0 0,-148 25-16,24-24 15</inkml:trace>
  <inkml:trace contextRef="#ctx0" brushRef="#br0" timeOffset="65038.44">15356 15083 0,'0'0'0,"24"0"16,-24-50-16,0 25 31,25 25-31,0 0 16,25-24-16,123 48 16,26 26-1,-75 74 1,-100 25-1,-98 49 17,-50 1-17,0-75 1,50-25 0,74-74-1,0 25 1,24-50-16,125 24 15,50-24 1,24-24 0,-74-1-1,-75 0 1</inkml:trace>
  <inkml:trace contextRef="#ctx0" brushRef="#br0" timeOffset="65255.4">15628 15653 0,'-24'-24'0,"48"48"0,-48-73 16,24 24-1,24 25-15,1-25 16,99 0-1,50 25 1,49 25 0,-124 0-16</inkml:trace>
  <inkml:trace contextRef="#ctx0" brushRef="#br0" timeOffset="65771.62">17117 15902 0,'0'0'16,"0"-25"-16,0 0 0,25 25 15,-50 25 17,25 24-17,-75 51 1,26 24 0,-1-75-16,25 1 15,1-1-15,-1-24 16,-25 0-1,1-75 1,73-49 15,1-25-15,0 75 0,-25 24-1,25 25 1,24 49-1,26 26 1,24-1 0,-25-49-1,26 0 1</inkml:trace>
  <inkml:trace contextRef="#ctx0" brushRef="#br0" timeOffset="66022.46">17663 16050 0,'0'-24'16,"0"48"-16,24-73 0,-48 49 31,24 25-15,-25-1-1,0 26-15,-49 74 16,-51 0-1,51-50 1,-124 125 0,98-125-1,76-74 1</inkml:trace>
  <inkml:trace contextRef="#ctx0" brushRef="#br0" timeOffset="66389.09">17687 16472 0,'0'0'0,"25"0"16,-25-25 0,25 25-1,-25 25 1,0 25-1,-50 24 1,-74 25 0,25 1-1,74-51 1,50-24 0,25-50-1,74 0 1,25 1-1,-25-26 1,-25 0 0,-50 26-1,-24 24-15</inkml:trace>
  <inkml:trace contextRef="#ctx0" brushRef="#br0" timeOffset="67571.47">19622 14909 0,'0'-25'16,"0"50"-16,25-99 0,-25 49 15,-25 0 1,0 75 15,1-1-15,-51 75-1,1 50 1,49-50 0,50 0-1,49-74 1,50-50 0,50-50-1,-50-24 1,-74-75-1,-26 75 1,-73-100 0,-1 25-1,-49 50 1,0 24 0,49 51-1,25-1 1,75 0 15,99 25-15,49-25-1,25 0 1,-74 1 0,-74 24-1</inkml:trace>
  <inkml:trace contextRef="#ctx0" brushRef="#br0" timeOffset="68007.02">19101 15753 0,'0'0'0,"0"-25"31,50 25-16,-25 0 1,0 0-16,99-25 16,99 25-1,124 0 17,25 0-17,0 0 1,-124 0-1,-74 0 1</inkml:trace>
  <inkml:trace contextRef="#ctx0" brushRef="#br0" timeOffset="68813.72">19622 16398 0,'-25'-25'16,"25"0"-16,-49 25 16,49 25 46,-25 24-62,25 1 16,25 99-1,-25-25 1,25-25 0,24-24-1,-24-75 17,0 0-32,0-25 15,0-25-15,49-99 31,0-49-15,-49-25 0,0 24-1,-50-74 17,0 224-17,25 24 1,25 25-1,0-25-15,124 25 16,49-25 0,1 25-1,-100 0-15,50 0 16,-75 0 0,-49 0-1</inkml:trace>
  <inkml:trace contextRef="#ctx0" brushRef="#br0" timeOffset="69389.46">20292 16348 0,'-25'0'47,"25"25"-32,0 0-15,0-1 16,25 26-16,0 25 16,-25 24-1,-25-25 1,25-49 15,0-50-15,0 0-1,25-24 1,0-1-16,74-49 16,0 0-1,0 49 1,-24 0-1,-26 50 1,1 0 0,0 50-1,-26 24 1,-24 1 0,0-25-1,25-1 1,0-24-1,-25 0-15,25-25 16,24-25 15,1 0-31</inkml:trace>
  <inkml:trace contextRef="#ctx0" brushRef="#br0" timeOffset="69726.44">22301 16100 0,'-24'0'47,"48"0"0,-24-25-47</inkml:trace>
  <inkml:trace contextRef="#ctx0" brushRef="#br0" timeOffset="78742.75">9824 14736 0,'0'-25'0,"-25"25"31,0 25-15,25 74-1,-25 99 17,25 75-17,25 99 1,-25 25 0,-25 25-1,0-50 1,-24-25-1,24-123 1,25-125-16,25-50 16</inkml:trace>
  <inkml:trace contextRef="#ctx0" brushRef="#br0" timeOffset="80391.35">9898 14413 0,'0'0'16,"0"-50"-16,25-49 31,0 74-15,-1 25-16,1-24 16,74 24-1,50-25 1,75 25-1,-100 0 1,496 25 15,-422-25-31,1 0 16,222 24 0,51-24-1,24 0 1,25 0-1,0-24 1,0 24 0,-50 0-1,-24-25 1,24 25 0,-248 0-1,248 0-15,-49 0 31,-25 25-15,0-25 0,25 0-1,24 0 1,26-25 0,-76 25-1,-48 0 1,-26 0-1,1 0 1,-150 0-16,-24 0 16,25 0-16,124 0 15,-174 0 1,-25 0-16,25 0 16,149 25-1,-124-25 1,-25 24-1,-50 1 1,-24 0 15,-1 0-15,-24 24 0,0 51-1,-25 24 1,-50 49-1,1 26 1,-26 123 0,50-74-1,1 0 1,-1 50 0,25-50 15,25 0-31,-1-124 15,1-24 1,50 98 0,-26-49-1,-24-25 1,-25-99 0,-50-25-1,-24 25 1,-174-25-1,99-25 1,-198 0 0,-100-25-1,-49 26 1,-50-1 0,-24 0-1,-100 25 1,-24-25-1,-26 25 1,1 0 15,24 25-15,25-25 0,348 25-16,-274-50 15,26 25 1,49-25-1,0 0 1,25 25 0,25 0-1,49 0 1,25 0 0,-273 0 15,224 0-16,73 0 1,125-25 0,50 1-1,124-1-15</inkml:trace>
  <inkml:trace contextRef="#ctx0" brushRef="#br0" timeOffset="81739.6">28156 11238 0,'0'-25'0,"25"0"16,-50 75-16,75-125 0,-50 51 16,0-1 31,0 74-32,0-24-15,24 25 16,1-1-16,-25 26 15,0 74 1,0-1 0,0-98-16,0 0 15,0-25 1,99-100 15,125-123-15,123-150-1,25-73 1,-74 73 15,-125 150-15,-98 123 0,-50 51-1,-25 73 1,-50 50-1,25 50 1,-49-49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8T05:24:38.41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2902 2059 0,'0'25'46,"0"0"-46,0 24 16,0 1 0,-49 99-1,-1 0 1,25-1 0,1-98-1</inkml:trace>
  <inkml:trace contextRef="#ctx0" brushRef="#br0" timeOffset="265.49">2828 2109 0,'0'0'0,"0"-25"0,-25 0 15,25 0 16,0 0-15,50 1 0,99-51-1,24 26 1,-49-1 0,-49 25-1</inkml:trace>
  <inkml:trace contextRef="#ctx0" brushRef="#br0" timeOffset="433.74">2902 2282 0,'-24'25'16,"48"-50"-16,-73 75 0,24-50 16,50-25 15,24 25-31,100-74 15,50 24 1</inkml:trace>
  <inkml:trace contextRef="#ctx0" brushRef="#br0" timeOffset="750.69">3597 2158 0,'0'0'0,"0"25"16,-25 0-1,0 0 1,-49 24 0,74 26-1,25-1 1,74-24 0,0-50-1,-49-50 1,-25 25-1,-25-49 1,-50-50 15,25 74-15,25 1 0</inkml:trace>
  <inkml:trace contextRef="#ctx0" brushRef="#br0" timeOffset="984.67">3944 2133 0,'50'25'16,"-100"-50"-16,100 75 15,-50-25-15,25 24 16,-25 26 0,0-50-1,49-149 32,-24 74-31,74-74-1,-24 50 1,-26 49-16</inkml:trace>
  <inkml:trace contextRef="#ctx0" brushRef="#br0" timeOffset="1517.7">5532 2257 0,'0'-24'31,"25"-1"-15,24-25-16,1 25 15,0 1-15,-1-26 16,-49 0 0,-25 26-1,-49 24 1,-50 74-1,50 50 17,24-25-17,75-49-15,-25 0 16,198 24 0,-24-74-1,-100 0-15</inkml:trace>
  <inkml:trace contextRef="#ctx0" brushRef="#br0" timeOffset="2399.75">6227 2059 0,'0'0'0,"0"25"62,24 0-62,-24-1 16,0 51 0,-24-50-16,24 49 15,-25-49 1,50-50 15,24-74-15,50-25-1,-24 49 1,-50 51 0,-1 24-1,-48 74 1,-1 25 0,74-49-1,26-25-15,-26-25 16,26 0-1,74-50 1,-50-24 0,-74-1-1,-50 50 1,-49 25 0,24 50-1,50 0 1,25-26-1,74-24 1,0-49 0,-24-1-1,-51 25-15,1 50 47,-25 25-47,50-1 16,74 26-1,0-75 17,0-25-17,0-49 1,-50-50 0,-24 0-1,-25 49 1,-50 100 15,25 25-31,-25 24 16,0 0-16,-24 125 15,-50 74 1,24-75 0,26-74-1</inkml:trace>
  <inkml:trace contextRef="#ctx0" brushRef="#br0" timeOffset="3066.41">7864 2084 0,'0'0'16,"0"-25"-16,0 0 15,25 25-15,-1 0 47,26 25-31,24 0-1,26-25 1,24-25 0,-25-49-1,-25-50 1,-24-100-1,-25 125 1,0-50 0,-1 100-1,-73 49 1,-26 124 0,26 74-1,-1 25 1,50-49-1,50-75 1,24-49 0,50-50-1,25-75 1,0-49 0,-99 25-1,-75 74 1,0 50-16,-74 25 31,49 49-15,50 0-1,50-24 1,49-51 0,0 1-1,-24-50 1,-51 1-1,1-1 1,-25 0 0</inkml:trace>
  <inkml:trace contextRef="#ctx0" brushRef="#br0" timeOffset="3351.76">9724 1885 0,'25'0'0,"-25"-24"15,25 48 32,-25 1-47,0 0 16,0 0-16,0 0 15,0-1-15,25-24 32,-25-24-17,25-1 1</inkml:trace>
  <inkml:trace contextRef="#ctx0" brushRef="#br0" timeOffset="3633.78">9873 2605 0,'0'0'0,"0"25"15,0-1 32,25-24-47,0 0 16,0-24-1,-1-26 1,-24 0 0,-49 26-1</inkml:trace>
  <inkml:trace contextRef="#ctx0" brushRef="#br0" timeOffset="4401.72">2580 3027 0,'25'24'78,"24"-24"-78,26 25 15,-1-25-15,25 25 16,25-25-16,199 25 16,74 0-1,49-25 16,51 24-15,23-24 0,-23 0-1,-26 25 1,0-25 0,-74 0-1,-50-25 1,150 1-1,-225-1 1,-48 0 0,-51 0-1,1 25 1,-25-25 0,-25 1-1,-74 24 1</inkml:trace>
  <inkml:trace contextRef="#ctx0" brushRef="#br0" timeOffset="4534.75">9129 3051 0,'0'0'16,"25"0"-16,-25-24 31</inkml:trace>
  <inkml:trace contextRef="#ctx0" brushRef="#br0" timeOffset="9483.74">8732 4044 0,'0'0'0,"-74"-25"0,24 25 16,0-25 0,1 25-1,49-25 1,25 25-16</inkml:trace>
  <inkml:trace contextRef="#ctx0" brushRef="#br0" timeOffset="51222.76">4515 4540 0,'25'0'16,"-25"-25"78,-25 25-79,0 0 17,-25 0-17,26 0 1,-1 0-16,0 0 16,0 25-1,0 0 1,-24 24-1,24 1 1,0-1 0,50 26-1,25-26 1,24 1 0,-24-50-16,-1 50 15,-24-26 1,0 1-1,-25 25 1,-25-25 0,-25 24-1,1-24 1,-26 0 15,26-25-15,-1-25-1,25 0 1,1-24 0,-1 24-16,25-25 15,25 1 1</inkml:trace>
  <inkml:trace contextRef="#ctx0" brushRef="#br0" timeOffset="51503.23">4862 4887 0,'25'0'47,"-25"25"15,0 0-46,-25-25-16</inkml:trace>
  <inkml:trace contextRef="#ctx0" brushRef="#br0" timeOffset="51787.66">5135 4614 0,'0'0'0,"25"-25"16,-25 1-16,0-1 15,0 0 32,0 75-31,0 24-1,-25 25 1,0 25 0,0-25-1,1-24 1,-1-50-16</inkml:trace>
  <inkml:trace contextRef="#ctx0" brushRef="#br0" timeOffset="52170.78">5185 4565 0,'0'0'0,"0"-75"31,-25 75-31,25-25 16,0 1 15,25 24-31,-1 0 16,76 24 0,-51 1-16,51 25 15,-1 24 1,-50-24-1,-24 24 1,-50 25 0,-74 1 15,-50-1-15,50-49-16,49-26 31,26-24-16,-1 0-15</inkml:trace>
  <inkml:trace contextRef="#ctx0" brushRef="#br0" timeOffset="54047.63">6524 4738 0,'0'0'0,"0"-25"16,0 1-16</inkml:trace>
  <inkml:trace contextRef="#ctx0" brushRef="#br0" timeOffset="54309.79">6524 4912 0,'0'0'16,"-25"0"0,25 25-1,0-1 1,0 1 0,-24-25-16,24 25 15,0 0 48</inkml:trace>
  <inkml:trace contextRef="#ctx0" brushRef="#br0" timeOffset="55021.42">8161 4540 0,'0'0'0,"-49"25"32,24-1-17,-25 26-15,26 0 16,-26 74-1,25 24 1,25-48 0,25-26-1,49-49 1,1-25 0,-1-25-1,-24-49 1,-25-26-1,-25-24 1,-75 0 0,26 75-16,-1-26 15,-24 26 1,49 24 31,25 0-32,74 0 1,50 25 0,0-24-1,-74 24-15,0-25 16,-1 25-16,1 0 16,-25 0-1,-1 0-15</inkml:trace>
  <inkml:trace contextRef="#ctx0" brushRef="#br0" timeOffset="55437.63">9129 4837 0,'-25'-24'31,"50"24"16,0 0-47,24-25 16,-24 25-16,25 0 16,-1 0-1,1 0-15,49-25 16,-49 0-1</inkml:trace>
  <inkml:trace contextRef="#ctx0" brushRef="#br0" timeOffset="55672.63">9129 5036 0,'0'0'0,"-25"25"0,0 0 0,1-25 16,-1 24 0,50-24-1,24 25 1,50-25 0,-24-25-1,49 25 1,0-24-1,-50-26 1</inkml:trace>
  <inkml:trace contextRef="#ctx0" brushRef="#br0" timeOffset="56204.65">10419 4540 0,'0'-25'0,"25"50"78,-25 0-78,0 24 16,0 1-16,0 49 15,25 0 1,-25 0 0,0-24 15,0-1-16,0-49 1,24 0 0,26-25-16</inkml:trace>
  <inkml:trace contextRef="#ctx0" brushRef="#br0" timeOffset="56504.63">11014 4887 0,'0'-25'0,"0"50"62,0 0-62,0 0 16,0-1-16,0 1 15,0 0 1,0 0 15,25-50-15,-50 0 0,50 0-16</inkml:trace>
  <inkml:trace contextRef="#ctx0" brushRef="#br0" timeOffset="57505.16">11907 4763 0,'0'-25'47,"25"0"0,0 25-47,0-24 16,24-1-16,-24 0 15,0 0-15,-25-49 16,0-1-1,-25 1 1,-49 24 15,-25 25-15,-26 25 0,26 0-1,25 25 1,24 25-1,25-25-15,25 24 16,25 26 0,74 24-1,25-25 1,1 1 0,23-1-1,-73-24 1,24 24-1,-49 1 1,-26-26 0,-24 1-1,-124-50 1,-24 25 15,-1-25-15,25-25-1,74-99 1,50 25 0,50 24-1,24 1 1,-24 24 0,24 25-1</inkml:trace>
  <inkml:trace contextRef="#ctx0" brushRef="#br0" timeOffset="76638.82">4267 7393 0,'0'0'0,"25"0"16,-25-25-1,0 0 48,-25 50-16,25 0-32,-25-1 1,25 1-16,-25 25 16,0-1-16,1 51 15,-1-1 1,0 0-1,25-49 1,50-25 0,24-25 15,0 0-31,50-50 16,-24 0-1,-26-24 1,-49-25-1,0 24 1,0 50 0,-25 1-1,0 48 17,0 26-17,-25 74 1,25-49-1,-25 98 1,0-24 0,-25-25-1,50-50 1,0-49 0,25-74 15</inkml:trace>
  <inkml:trace contextRef="#ctx0" brushRef="#br0" timeOffset="78106.3">5681 7740 0,'25'0'62,"-50"0"-46,50 0 46,-25-25-46,24 25-16,26-25 15,-25 0-15,49-24 16,1-1 0,-26 1 15,-24 24-15,-25 0-16,25-25 15,-25 26 1,-25-1-1,-25 0 1,26 0 0,-1 25-1,0 0 17,-25 0-17,26-25 1,-1 25 62,0 25-62,0-25 15,0 0-16,25 25 1,-24 0-16,-1 0 16,25-1-1,-25 1 1,25 0-16,25 0 16,-25 24-1,49 1 1,26-25 15,-26 0-15,26 24-1,-26 1 1,-24 0 0,0 24-1,-50-24 1,0 24-1,-24-24 1,-26-1 0,-24-24-1,25-50 1,49-74 0,25 49-1,0 1 1,50-100-1,49 50 1,0 24 15,0 26-15,-24-1-16</inkml:trace>
  <inkml:trace contextRef="#ctx0" brushRef="#br0" timeOffset="78471.72">7045 7219 0,'0'0'0,"25"-25"31,-25 0 1,0 50-17,0 25-15,25 49 32,-25-49-32,-25 98 15,25-48 1,-25-1-1,25-74 1,0 0 0</inkml:trace>
  <inkml:trace contextRef="#ctx0" brushRef="#br0" timeOffset="78691.77">7839 7765 0,'0'0'0,"0"25"0,0 24 16,-50 26-1,-24-1 1,-25 25-1,24 0 1,26-74-16</inkml:trace>
  <inkml:trace contextRef="#ctx0" brushRef="#br0" timeOffset="79289.42">9203 7343 0,'0'0'0,"0"-25"16,0 0-1,25 25 1,-25 25 0,-25 50-1,1 24 1,48 0-1,51-25 1,-1-74 0,25 0 15,-49-24-31,-25-26 16,24-24-1,-24 24-15,-25 25 16,0 50 15,0 0-31,-25 124 16,25 0-1,0-1 1,0-24 0,25-74-1,-25-25 1,50-25-1</inkml:trace>
  <inkml:trace contextRef="#ctx0" brushRef="#br0" timeOffset="79671.35">10096 7467 0,'0'0'0,"-24"-25"0,24 0 16,0 1-1,0-1 1,24 25 0,51 0-1,24 25 1,0-50 0,1 25-1,-76 25 16,-48 24-31,24 1 16,-50 99 0,0 0-1,50-75 1,-49 50 0,24-25-1,25-24 1,25-100-1</inkml:trace>
  <inkml:trace contextRef="#ctx0" brushRef="#br0" timeOffset="80224.58">11734 7467 0,'49'-74'32,"-49"49"-32,0-25 15,0 1 1,-25-1-1,-49 50 1,-75 0 0,0 50-1,25 49 1,75-50-16,24 26 16,50-1-1,148-74 16,-73 0-31,-26-25 16,0 1 0,50-26-1,-49 25 1,-100 75 15,25 49-15,-25 50-1,-24 49 1,49-123 0,0-26-1,24-49 1</inkml:trace>
  <inkml:trace contextRef="#ctx0" brushRef="#br0" timeOffset="80455.95">12428 8038 0,'25'0'15,"-50"0"-15,50 24 0,0-24 16,-25 50 0,0-25-1,0 0-15,0 24 16,-25 1-16,0 49 15,-49 0 1,-1 1 0,26-76-1</inkml:trace>
  <inkml:trace contextRef="#ctx0" brushRef="#br0" timeOffset="81288.52">13768 7194 0,'0'-25'16,"0"50"-16,25-50 0,-25 1 16,-25 73 15,25 1-31,-50 74 15,25 25 1,75-50 15,24-50-15,51-49 0,-26-74-1,-50 49-15,1-99 16,0 50-1,-50 49 1,24 25 0,-48 124-1,-1 25 1,-25 49 0,50-49-1,0-74 1,50-26-1</inkml:trace>
  <inkml:trace contextRef="#ctx0" brushRef="#br0" timeOffset="81822.57">14959 7467 0,'24'-25'15,"-48"50"-15,48-99 16,-24 24-16,25 0 16,-25 1-16,25-26 15,-25 26 1,-25 49 0,0 0-16,-49 25 15,-50 49 1,50 0-1,49 1 1,74-1 0,125 50 15,-25-49-15,-25-1-1,-99 1 1,-25-26-1,-100 1 1,-48-50 0,-26 0-1,75-50 1,99-24 0,49-26-1,100-24 1,-50 75-16,75-50 15,-50 24 1,-74 50 0</inkml:trace>
  <inkml:trace contextRef="#ctx0" brushRef="#br0" timeOffset="82224.42">16000 7194 0,'0'0'0,"25"0"16,-25-25-16,75 25 15,-1 25 1,1 0-1,-26 74 17,-49 25-17,-49 0 1,-75 0 0,74-74-16,-25 0 15,75-26 1,-24-24-1,173-24 1,24-26 0,-24 25-1,-25 0 1</inkml:trace>
  <inkml:trace contextRef="#ctx0" brushRef="#br0" timeOffset="82772.53">17315 7914 0,'25'0'16,"0"0"15,-25-25 0,0 50 32,0-1-47,25 1-1,-25 0-15,24 0 16,-24 24-16,0 1 15,-24 49 1,-51 25 0,26-49-16,-26-1 15,-98 25 1,49 1 0,24-51-1</inkml:trace>
  <inkml:trace contextRef="#ctx0" brushRef="#br0" timeOffset="83991.79">18704 7169 0,'0'-24'16,"0"48"-16,0-24 31,-24 25-15,24 25-16,-25 24 15,25 1-15,0 49 16,74-50 0,25-49-1,26-25 1,-1-75-1,-75-24 1,1 0 0,-50 74 15,25 25-15,-50 25-1,0 99 1,0 50-1,0-1 1,1-24 0,24-25-1,0-74 1,24-25 0</inkml:trace>
  <inkml:trace contextRef="#ctx0" brushRef="#br0" timeOffset="85458.51">19920 7517 0,'25'0'31,"0"-25"-15,-1 25-16,26-50 16,-25 1-1,24-51 17,-49 51-32,-24-50 15,-76 74 1,1 0-1,-25 50 1,50 49 0,74 1-1,25 24 1,74-25 0,50 25-1,-50-24 1,-74-1-1,-25 1 1,-50-50 0,-74-1 15,25-24-15,24-49-1,75-1 1,25-49-1,74 24 1,1 1 0,-51 49-16,26 0 15</inkml:trace>
  <inkml:trace contextRef="#ctx0" brushRef="#br0" timeOffset="85924.64">20838 7417 0,'0'0'0,"0"-24"0,0-1 15,-25 50 32,-25-1-31,26 1-16,-1 0 15,-25 25-15,25-1 16,25-24 0,0 74-16,25-74 15,50 25 1,-1-25-16,25-25 15,-24 0 1,-1-75 0,-49-24 15,-50-25-15,-25 49-1,-24 51 1,49 24-1,0 0-15</inkml:trace>
  <inkml:trace contextRef="#ctx0" brushRef="#br0" timeOffset="86139.81">21781 7790 0,'0'0'16,"24"0"-16,-24 24 0,0 26 16,-24 24 15,24 50-15,-25-74-16,-50 74 15</inkml:trace>
  <inkml:trace contextRef="#ctx0" brushRef="#br0" timeOffset="86773.71">22798 7194 0,'24'0'16,"-48"0"15,-1 25-31,25 25 16,-25-1-1,25 26-15,0-26 16,50 26 0,74-51-1,0-24 1,0-49 0,-75-50-1,1 24 1,-50 50-1,25 25 1,-50 50 0,-25 74-1,26 99 1,48-74 0,1-74-1,-25-51 1</inkml:trace>
  <inkml:trace contextRef="#ctx0" brushRef="#br0" timeOffset="87159.45">23715 7244 0,'0'-25'15,"0"50"-15,0-100 0,0 51 16,0-1 0,0 0-16,75 0 15,49 25 1,0-25 0,-25 25-1,-74 0 1,0 50-1,-50 24 1,25 75 0,-25 0 15,0 25-15,1 24-1,24-99 1,0-49-1</inkml:trace>
  <inkml:trace contextRef="#ctx0" brushRef="#br0" timeOffset="87623.79">24534 7194 0,'0'0'0,"0"-25"0,0 1 15,0-1 1,25 25 0,25-25-1,74 0 1,0 0-1,-25 0 1,-50 25 0,-24 0-1,-25 25 1,25 50 0,-50 24-1,0 124 1,1-49 15,24-25-15,-25-25-1,0-50 1,0-24 0</inkml:trace>
  <inkml:trace contextRef="#ctx0" brushRef="#br0" timeOffset="87856.56">25675 7889 0,'25'0'0,"0"25"15,-25 24 1,-25 1-1,25-25-15,0 24 16,-50 26 0,1-51-1,-1 1-15,1 0 16,-100 25-16</inkml:trace>
  <inkml:trace contextRef="#ctx0" brushRef="#br0" timeOffset="88890.06">26940 7145 0,'0'-25'16,"0"50"-16,0-1 47,-24 1-47,-1 50 15,0 49 1,0-50-16,75 25 15,-25-74 1,24 0-16,100-25 16,-99-25-1,24 0-15,-24-24 16,74-75 0,-100 49-1,-73 150 16,-1 73-15,-24 26 0,-1-50 15,51-49-15,24-51-1,49-24-15</inkml:trace>
  <inkml:trace contextRef="#ctx0" brushRef="#br0" timeOffset="89272.58">27933 7219 0,'0'-25'16,"0"50"-16,0-75 0,0 26 15,0-1 1,223-25 15,-173 50-15,24 0-16,-49-25 0,24 25 31,-73 25-15,-1 50-1,-25 24 1,1-25-16,-1 75 16,0 25-1,1-25 1,24-50 0,0-25-1</inkml:trace>
  <inkml:trace contextRef="#ctx0" brushRef="#br0" timeOffset="90023.35">29198 7442 0,'0'0'15,"25"-25"17,-1 25-32,-24-24 0,25-26 31,25-24-15,-1-26-1,1 26 1,-50 24-1,-50 25 1,-74 1 0,-24 24-1,-1 24 1,74 51 0,75-1-1,100 26 1,-26-51-16,75 50 15,-25 1 1,-75-1 0,-49-25 15,-24 1-15,-51-26-1,-24-24 1,-25-25-1,25-25 1,74-24 0,25-51-1,74 1 1,-49 50-16,74-26 16,1 26-1,-26 49 1</inkml:trace>
  <inkml:trace contextRef="#ctx0" brushRef="#br0" timeOffset="90555.95">30339 7988 0,'25'0'31,"-25"25"-15,25 24 15,-25-24-31,0 25 0,0-25 16,0 24 0,-50 50-16,0-24 15,-49 24 1,0-24-1,24-1 1</inkml:trace>
  <inkml:trace contextRef="#ctx0" brushRef="#br0" timeOffset="91390.81">31530 7566 0,'24'-25'0,"-24"1"16,0-26 0,0 75 31,-24 24-47,24 26 15,-25-1-15,25 50 16,49-49-1,51-26 1,-1-49 0,0-49-1,0-50 1,-24-1 0,-50 26-1,-50 99 16,25 24-15,-50 1 0,25 24-16,1 1 0,-51 98 31,50-73-15,25-51-1</inkml:trace>
  <inkml:trace contextRef="#ctx0" brushRef="#br0" timeOffset="91839.38">32448 7988 0,'49'-50'16,"-98"100"-16,123-149 0,-74 49 15,25 1-15,-25-26 16,0-24-1,-25 49 1,0 25 0,-49 25-1,-1 50 1,50 24 0,25 51-1,50-26 1,49 0-1,-74 0 1,0-49-16,-25-25 16,0 24-16,-50-24 15,-24 0 1,24 0 0,25-25-1,1-25-15,24 0 16,24-49-1,51-26 1,24 1 0,-24 50-1</inkml:trace>
  <inkml:trace contextRef="#ctx0" brushRef="#br0" timeOffset="92155.52">33241 7467 0,'0'-25'16,"0"50"-16,0-75 16,0 26-1,0 48 1,0 26-16,0 49 15,0 75 1,-24 0 0,24-1 15,0-24-15,24-25-1,-48-49 1,24-51-16</inkml:trace>
  <inkml:trace contextRef="#ctx0" brushRef="#br0" timeOffset="93809.3">4664 10568 0,'-25'0'16,"50"0"-16,-50-25 0,25 0 15,0 1 1,-25-26-1,0 25-15,0 25 16,1 0-16,-26 0 16,-49 50-1,0 99 1,49-1 0,50-24-1,99-99 1,50-25-1,0-74 1,-25-50 0,-74 49-1,-50 125 17,-25 0-17,0-1-15,0 100 16,0-50-1,25-49 1</inkml:trace>
  <inkml:trace contextRef="#ctx0" brushRef="#br0" timeOffset="94639.71">5209 10618 0,'0'0'16,"50"-25"-16,-25 25 16,-25-25-1,0 50 1,0 0-16,-25 74 16,0 25-1,25-75 1,25-49 15,0-24-31,74-100 16,0 0-1,-24 49 17,-50 75-17,-1 0-15,-24 75 16,0 24-1,50-25 1,24-49 0,125-25-1,49-99 1,-50 0 0,-74 24-1,-49 26 1,-125 24 15,-49 50-15,0 49-1,24 25 17,51-74-32,-1 74 15,74-49 1,26-50-1,49-25 1,25-99 0,-125 74-1,51-123 1,-50 49-16,24-100 16,-49 125-1,25 0 1,-25 99 15,25 50-15,-25 74-1,0 99 1,0 25 0,0-50-1,99-74 1</inkml:trace>
  <inkml:trace contextRef="#ctx0" brushRef="#br0" timeOffset="95526.62">8707 10171 0,'0'0'15,"0"-25"1,0 50 0,-49 0-1,24 24-15,-25 75 16,25-49-1,1-25 1,24-1-16,0 1 16,0-1-16,99-24 15,74-25 1,1-74 0,-50-1-1,-49-24 1,-51 49-1,-24 100 17,0 0-32,0-1 15,-74 224 1,24-74 0,26-50 15,48-100-31</inkml:trace>
  <inkml:trace contextRef="#ctx0" brushRef="#br0" timeOffset="96057.64">9898 10568 0,'0'0'0,"0"-25"0,25-24 15,0-1 1,-25-49 0,24-1-1,-24 51 1,-24 24-16,-26 25 16,-49 25-1,24 49 16,51 25-15,48 1 0,26-26-1,49 1 1,-49-26 0,-25 26-1,-25-1 1,-50-24-1,-24-1-15,-26-24 16,26-25 0,49-25-1,25-74 1,50-25 0,74 0-1,25 0 1,-50 25-1,-50 74 1</inkml:trace>
  <inkml:trace contextRef="#ctx0" brushRef="#br0" timeOffset="96424.11">10568 10270 0,'25'0'16,"-50"0"-16,74 0 16,-24 0-1,0 0-15,0 25 16,24 25 0,-24 49-1,-50 25 1,-24-74-1,-1 24-15,-24 0 16,24-49 0,50 0 15,75-25-15,49-50-1,24 26 1,-48-1-1,-51 25-15</inkml:trace>
  <inkml:trace contextRef="#ctx0" brushRef="#br0" timeOffset="96822.86">12131 10766 0,'24'0'0,"-48"0"16,48 25-1,-24 0 1,0 0 0,25-25 31,0 0-47,0-25 15,0 25-15,-25-25 16,24 25 15</inkml:trace>
  <inkml:trace contextRef="#ctx0" brushRef="#br0" timeOffset="113458.02">2506 13049 0,'0'0'0,"0"-25"31,-25 25-15,25-25-16,-25 25 16,-50 0-1,26 25 1,-26 24-16,-73 100 16,24 25-1,99 0 1,25-1-1,124-73 1,74-76 0,-74-24-16</inkml:trace>
  <inkml:trace contextRef="#ctx0" brushRef="#br0" timeOffset="113808.09">2778 13520 0,'0'-25'15,"0"50"-15,-24-50 0,-1 25 16,-25 0 0,1 50-1,24 24 1,25 25 0,74-49-1,1 0 1,-26-50-1,-24-25 1,0 0-16,-25-49 16,-25-26-1,0 26 1,25 24 0,0 1-1,25 24 1,49 0-1,-24 25 1</inkml:trace>
  <inkml:trace contextRef="#ctx0" brushRef="#br0" timeOffset="114126.18">3299 13371 0,'0'0'0,"25"25"16,0 49-1,-25 50 1,25-74-16,-50 0 16,25-26-1,25-73 17,0-50-17,-1-25 1,26 74-1,-25 75 17,0 0-17,-25 49-15,24 50 16,51-74 0,24-50-1</inkml:trace>
  <inkml:trace contextRef="#ctx0" brushRef="#br0" timeOffset="114407.04">4068 13198 0,'0'-50'15,"0"100"-15,0-125 16,-49 100 0,24 0-16,-25 74 15,75-25 1,0-49-1,49 0 1,-24 25 0,-50-26-1,-25 26 1,-99 24 0,25-49-1,49-25 1,50-25-16</inkml:trace>
  <inkml:trace contextRef="#ctx0" brushRef="#br0" timeOffset="114658.41">4664 12875 0,'25'0'15,"-50"0"-15,50-25 16,-25 50-16,-25 25 31,0 74-15,25 74-1,25 1 1,24-75 0,-24-50-1,0-49 1,0-25-16</inkml:trace>
  <inkml:trace contextRef="#ctx0" brushRef="#br0" timeOffset="114959.7">4738 13446 0,'-25'0'16,"50"0"-16,-50-25 0,1-25 16,73 1-1,26-1 1,49 25-1,-25 25 1,-25 99 15,-74 50-15,-25-50 0,1-24-1,-1-75 1,74-75-1,1-24-15,74-99 16,0 24 0,-25 100-1</inkml:trace>
  <inkml:trace contextRef="#ctx0" brushRef="#br0" timeOffset="115725.98">5755 13322 0,'0'0'15,"50"-25"-15,-75 124 47,25-49-31,-25 24-16,25-49 15,0 24 1,50-49 0,24-74-1,25-75 1,-24 50 0,-50 99 15,-25 50-16,0-1-15,0 50 16,74-49 0,-24-50-1,49-25 1,25-49 0,-50-50-1,-24 49 1,-50 51-1,0 98 17,-25-49-32,50 49 15,25-49 17,24 0-17,50-75 1,0-24-1,-49-50 1,-1-50 0,-24 25-1,-50 100 1,24 24 0,-48 99 15,24 1-31,0 98 15,49 1 1,50-75 0,-74-74-1,74-25 1</inkml:trace>
  <inkml:trace contextRef="#ctx0" brushRef="#br0" timeOffset="115942.83">7268 12875 0,'0'0'15,"-49"0"-15,24 25 16,-49-50 0,98 0-1,26 25 1,0-25-1,24 25-15,100-49 16,-100 49 0</inkml:trace>
  <inkml:trace contextRef="#ctx0" brushRef="#br0" timeOffset="116925.19">9625 13346 0,'25'-24'0,"-50"48"0,50-73 16,-25 24-16,-25 0 15,0-24 1,-24 49-16,-51 24 16,-48 100-1,-1 50 1,74-25 15,100-75-31,74-99 16,75-99-1,-50-49 17,0-1-17,-74 75 1,-50 74 0,-25 199-1,25 24 1,74-24-1,1-100-15</inkml:trace>
  <inkml:trace contextRef="#ctx0" brushRef="#br0" timeOffset="117426.7">11858 12875 0,'49'-25'15,"-98"50"-15,123-99 0,-74 49 16,0 0-16,0-25 16,0 26-16,-49-26 15,-51 25 1,-73 75-1,-1 74 1,75-25 0,74-25-1,75-49 1,-1 0 0,100-75-1,-75 26-15,1-26 16,49-24-1,-74 49-15,-26 50 32,-48-1-32,24 51 15,-25 98 1,-25 26 0,25-100-16,-24 75 15,24-100 1,25-24-16,25-50 31</inkml:trace>
  <inkml:trace contextRef="#ctx0" brushRef="#br0" timeOffset="117776.15">12354 13098 0,'0'0'0,"0"-25"0,0 1 15,25-1-15,-50 25 32,0 25-17,-25 74 1,1 25 0,24 25-1,25-100 1,74-24-1,-24-25-15,49-74 16,1-1 0,-76-49-1,-48 50 1,-26 24 15,-25 50-15,51 0-16</inkml:trace>
  <inkml:trace contextRef="#ctx0" brushRef="#br0" timeOffset="118058.1">13272 12949 0,'0'0'0,"74"-24"31,-99 48 1,1 26-32,-51 74 15,-24 25 1,0 0 0,24 0-1,1-25 1,24-50 15,50-49-31,-25-25 0</inkml:trace>
  <inkml:trace contextRef="#ctx0" brushRef="#br0" timeOffset="118291.45">12974 13148 0,'0'-25'16,"0"50"-16,0-100 0,-25 51 15,50-1 1,0 25 31,-25 25-47,49-1 15</inkml:trace>
  <inkml:trace contextRef="#ctx0" brushRef="#br0" timeOffset="118556.61">13669 13495 0,'24'25'16,"1"0"-16,0 49 47,-25-24-47,0-25 16,0-1-16,0 1 15,0 0 16</inkml:trace>
  <inkml:trace contextRef="#ctx0" brushRef="#br0" timeOffset="119358.37">15455 13123 0,'0'0'0,"0"-25"16,0 0-16,-25 25 16,0 0-1,0 0-15,-99 75 16,0 74-1,75-75 1,-1 1 0,50 98-1,174-98 1,-75-75-16</inkml:trace>
  <inkml:trace contextRef="#ctx0" brushRef="#br0" timeOffset="119891.63">15926 13396 0,'0'0'16,"25"-50"-16,-75 26 16,-24 24-1,-25 49 1,49 100 0,75-99-1,24-1-15,51 26 16,-26-75-1,-24-25 17,-26-25-17,1-74 1,50 0 0,24 50-1,0 74 1,-49 49-1,-25 51 1,-50-1 0,0-25-1,0-74-15,25 25 16,25-99 0,49-26-1,50-24 1,-49 75-1,-50 49 17,24 74-17,-49 50 1,25 25 0,50-99-1,-51-50-15</inkml:trace>
  <inkml:trace contextRef="#ctx0" brushRef="#br0" timeOffset="120441.67">17340 13024 0,'50'-50'0,"-100"100"0,124-149 16,-74 74 0,-24 74-1,-1 100 16,0 99-15,0-124-16,25 0 16,-25 0-16,-24 100 15,24-100 1,25-75 0,74-49-1,26-74 1,-1-100-1,-49-24 1,-75 24 0,-99 100-1,24 49 1,76 0 0,48-24-1,125-1 1,124-24 15,-149 49-15,-49 25-1,-51 0 1,1 74 0,-50 25-1,1 25 1,24-24-1,0-76 1</inkml:trace>
  <inkml:trace contextRef="#ctx0" brushRef="#br0" timeOffset="120558.79">18184 13247 0,'24'-49'15,"-24"24"-15,-49 149 0,74-174 0,-1-49 16</inkml:trace>
  <inkml:trace contextRef="#ctx0" brushRef="#br0" timeOffset="120959.15">18655 13173 0,'0'0'0,"25"-25"0,-50 25 31,-25 0-31,1 0 16,-1 25-16,-49 49 15,49 50 1,50-25 15,0-24-15,50-75-1,-1-25 1,51-49 0,-51-75-1,1 25-15,-25 24 16,24-48-16,-24 48 16,0-48-1,-25 123 1,-50 25-1,25 25-15,-49 198 32,74-149-32,0 50 15</inkml:trace>
  <inkml:trace contextRef="#ctx0" brushRef="#br0" timeOffset="121743.93">18903 13272 0,'0'0'0,"25"0"0,0 0 15,49-25 17,-24-24-17,24-26 1,-24 25 0,-75 26-1,-50 98 1,1 25-1,24 25 1,50-74 0,75-50-1,24 0 1,0-74 0,50-100 15,-124 149-31,0 0 31,-1 25-31,-24 75 31,0-26-31,-24 26 16,48-1 0,1-74-1,74-25 1,1-49-1,49-50 1,-50 25 0,-50 49-16,-73 100 31,-26 49-15,25-49-1,25-1 1,-25 1-1,50-25 1,50-1 0,49-48-1,-50-51 1,0 1 0,-74 24-1,0 125 16,-24-26-31,24 75 16,49 0 0,75-74-1,25-25 1,0-50 0</inkml:trace>
  <inkml:trace contextRef="#ctx0" brushRef="#br0" timeOffset="122009.45">21011 13346 0,'25'0'0,"-25"-24"16,-149 123-16,348-223 15,-274 173-15,200-148 16,-76 50 0,-49-26-1,0 50-15,-25 25 16,-99 50-1,25 49 1,49 25 0,50-25-1,25-24 1,0-50 0,25-25-1</inkml:trace>
  <inkml:trace contextRef="#ctx0" brushRef="#br0" timeOffset="122910.49">23765 13173 0,'25'-25'0,"-50"50"0,50-75 16,-25 25-16,0 0 31,0 75-15,-25 49 0,-25 50-1,26-74 1,24-1-16,-25 25 15</inkml:trace>
  <inkml:trace contextRef="#ctx0" brushRef="#br0" timeOffset="123643.14">24038 13272 0,'0'25'15,"0"-50"-15,-25 50 0,25 0 16,25-50 0,-25-25-16,74-49 15,1 0 1,24 49-1,-49 25 17,-50 50-32,0 49 15,-50 51 1,25 23 0,25-48-1,50-76 1,49-24-1,25-49 1,124-150 0,-124-49-1,-25-49 1,-74 73 15,-25 150-15,-25 99-1,-24 74 1,-1 124 0,1 0-1,49 1 1,0-51 0,49-73-1,1-76 1</inkml:trace>
  <inkml:trace contextRef="#ctx0" brushRef="#br0" timeOffset="123793.85">24906 13073 0,'-25'-24'16,"50"48"-1,-74-48-15,49-1 0,49 0 16,50-25-1</inkml:trace>
  <inkml:trace contextRef="#ctx0" brushRef="#br0" timeOffset="124276.59">25278 13148 0,'25'25'16,"-50"-50"-16,100 50 0,-50-25 15,-1-50-15,1 25 16,0-49 0,-25 49-1,-25 25 1,0 25-16,-24 0 15,-1 99 1,25-25 0,75-25-1,0-49 1,-1-25-16,50-25 16,25-74-1,0 0 1,-24 49-1,-51 50 1,-24 75 0,-25-26-16,0 1 15,0 74 1,-25-99-16,50 0 31,0-25-15</inkml:trace>
  <inkml:trace contextRef="#ctx0" brushRef="#br0" timeOffset="124544.52">26271 13123 0,'49'-50'15,"-24"50"1,-25 50 0,-99 0-16,124-100 0,49 125 15,-74 24 1,25-50-1,24-24 1,1-50 0,-25-24-1,49-50-15,-24-1 16,-25 26 15,-25 99 0,24 49-15</inkml:trace>
  <inkml:trace contextRef="#ctx0" brushRef="#br0" timeOffset="125025.44">27089 13198 0,'0'0'0,"50"-75"15,-25 25 1,-50 50-16,-74 25 15,-1 50 1,76 49 0,73-75-1,26-24 17,24-74-17,0-26 1,0-24-1,-49 49 1,-25 50 0,-25 50-1,0 24 1,24 26 0,26-26-1,25-74 1,-1 25-16,25-50 15,-24-25 1,-26-74 0,-49-99-1,25-50 1,-50 50 0,-24 124-1,-1 99 1</inkml:trace>
  <inkml:trace contextRef="#ctx0" brushRef="#br0" timeOffset="125447.64">23939 12577 0,'0'-24'0,"25"24"16,-50 24 15,0 1-15,0 0-16,25 0 16,0 0-1,0-1 1</inkml:trace>
  <inkml:trace contextRef="#ctx0" brushRef="#br0" timeOffset="126542.92">30711 13024 0,'0'-25'16,"0"50"-16,0-100 0,-25 51 16,-24-1-1,24 25 1,0 0-16,-25 25 15,1-25-15,-1 49 16,-74 150 0,50-1-1,49 1 1,-25-1 0,1-49-1,24-50 1,0-49-1</inkml:trace>
  <inkml:trace contextRef="#ctx0" brushRef="#br0" timeOffset="127158.49">29892 13644 0,'0'0'0,"-24"-50"0,24 26 15,0-26 1,49 50 0,1-25-16,24 25 15,1 0-15,148 0 16,0-25 0,-74 1-1,-99-1 16,-50-25-15,-100 75 15,51 0-31,-1 74 16,50 0 0,99-24-1,50-51 1,0-48-1,-25-51 1,-25-49 0,-24 50-1,-26 49 1,1 50 15,0 49-15,-26 50-1,-24-25 1,0-74 0,50-50-1,74-24 1,75-100 0,-26 50-1,-98 49 1</inkml:trace>
  <inkml:trace contextRef="#ctx0" brushRef="#br0" timeOffset="128059.74">3423 15777 0,'0'0'0,"-24"0"0,-1 0 16,0 25 0,0 75-1,0 148 16,1 0-15,-1-149-16,25-25 0</inkml:trace>
  <inkml:trace contextRef="#ctx0" brushRef="#br0" timeOffset="128776.83">3126 16323 0,'0'0'16,"0"-25"-1,0 1-15,24 24 16,51-25 0,123-99 15,-123 49-16,-26 1-15,1-25 16,-25 24 0,0 75-1,-25-25-15,0 100 16,24 99 0,-24-75-1,0 0-15,25 0 16,-25 25-1,25-49 1,-25-100 15,25-25-15,24-74-16,-24-25 31,0 75-15,0 49-1,24 100 1,-24 49 0,50-25-1,24-50 1,25-73 0,0-51-1,-74-49 1,-50 0-1,-25 0 1,-74 149 0,74 124-1,50 49 1,74-49 15,50-50-15,74-74-16</inkml:trace>
  <inkml:trace contextRef="#ctx0" brushRef="#br0" timeOffset="129359.66">6326 15827 0,'0'-25'32,"25"50"-32,-25 25 15,0-25-15,0 49 16,24-24-16,-24-1 15,0 26 1,0-51 15,0-48-31,50-51 16,-25-49 0,24 50-1,1 49 1,-25 50-1,0 99 1,-1 0 0,-24-50-1,0-49 1,0-50 0,25-74-1,50-50 1,-26 50 15,-24 74-31,0 25 16,0 99-1,0 50 1,-25-25 0</inkml:trace>
  <inkml:trace contextRef="#ctx0" brushRef="#br0" timeOffset="129959.69">7244 15926 0,'0'0'15,"24"0"-15,-24-24 0,0-1 16,0 0 0,25 0-1,0 0-15,-25-24 16,-50 73 31,-24 76-32,49 49 1,25-50 0,99-50-1,100-73 1,24-76-1,0-24 1,-99 0 0,-49 25-1,-75 74-15,-25 25 16,-49 50 0,-26 49-1,51 0 16,49 1-15,74-76 0,25-24-1,75-124 1,-75 25 0,-74 74-1,25 50 1,-25 74-1,-1 25 1,1-24 0,25-26-1</inkml:trace>
  <inkml:trace contextRef="#ctx0" brushRef="#br0" timeOffset="130342.71">8757 15753 0,'0'0'0,"25"-25"0,-25 0 16,24 25 15,-24 25-31,0 0 16,25 24-16,-25 26 15,25-26 1,-25-24-1,25 0 1,25-99 0,-1-26-1,26 1 1,-26 74 0,26 25-1,-1 50 1,-24-25-1,49 49 1,-25-24 0,-49-50-1,0 0-15</inkml:trace>
  <inkml:trace contextRef="#ctx0" brushRef="#br0" timeOffset="132559.59">10493 16100 0,'0'-25'47,"0"0"-47,0 50 47,25 0-31,-25 25-1,0-26 1,25-24-1,0-24 1,0-1 0,-25 0-16,24-25 15,-24 75 32,0 0-47,0 0 16,0 24 15,25-49-31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8T05:27:06.34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2729 2059 0,'-25'-25'16,"0"50"46,25 0-46,-25 24-16,1 1 15,-1 24 1,-50 100 0,1 25-1,24-125-15,-24 75 16,49-75-1</inkml:trace>
  <inkml:trace contextRef="#ctx0" brushRef="#br0" timeOffset="666.35">3002 2109 0,'0'0'16,"0"-25"0,24 25-16,-48 173 47,-1-123-32,0 25-15,-25-1 16,26 0-16,-26-24 15,25 0 1,0-50 0,25 24-1,25-73 1,50-75 0,49 0-1,-50 99 1,25-25-1,-49 50 1,-50 50 0,25 74-1,-25 0 1,25-50 0,24-49-1,50-50 1,25-74-1,50-74 1,-124 73 15,-50 51-15,-75 73 0,-24 76-1,49 73 1,50-98-16,0-26 15,199 1 1,-125-50 0,75-74-1,-74-26 1</inkml:trace>
  <inkml:trace contextRef="#ctx0" brushRef="#br0" timeOffset="895.69">2580 1861 0,'-25'-25'0,"0"0"15,75 75-15,-100-125 16,50 50-1,0 1-15,100-26 16,-26 50 0,25-25-16,25 0 0</inkml:trace>
  <inkml:trace contextRef="#ctx0" brushRef="#br0" timeOffset="1499.77">6574 1885 0,'0'0'16,"25"-24"-16,-25-1 15,0-25-15,0 25 16,0 1-1,-50-26-15,25 25 16,-124 25 0,1 75-1,-1 24 1,99 0 0,100-49-1,123-75 16,1-25-15,-100 25 0,-49 50-1,0 50 1,-75 123 0,-24 75-1,0-25 1,49-74-1,0-100 1</inkml:trace>
  <inkml:trace contextRef="#ctx0" brushRef="#br0" timeOffset="1899.83">7070 2133 0,'0'0'16,"0"-24"-16,25-1 15,-100 25 17,51 25-17,-26 99 1,25-50-16,25 1 15,-25-1-15,50 25 16,25-74 0,-1-50-1,26-24 1,-50-51 0,-25-24-1,-50 50 16,-24 49-15,24 25 0,25 0-16</inkml:trace>
  <inkml:trace contextRef="#ctx0" brushRef="#br0" timeOffset="2832.66">8236 2133 0,'0'-24'47,"0"48"-32,-50 1 1,25 25-16,1-1 15,-26 26-15,0-1 16,1 26-16,-50 48 16,24-24-1,1-24 1,49-51 0</inkml:trace>
  <inkml:trace contextRef="#ctx0" brushRef="#br0" timeOffset="3077.94">7715 2233 0,'25'0'16,"-50"0"-16,25-25 0,0 0 15,-25 0 1</inkml:trace>
  <inkml:trace contextRef="#ctx0" brushRef="#br0" timeOffset="3430.08">8459 2630 0,'0'0'0,"0"24"62,0 1-46,0 0-1,0 0 17,0-50-1</inkml:trace>
  <inkml:trace contextRef="#ctx0" brushRef="#br0" timeOffset="4217.18">10940 1960 0,'0'-25'0,"0"50"0,0-75 32,-25 50-17,-25 25 1,1 0-1,-75 74 1,0 25 0,49 25-1,51-25 1,73-50 0,125-24-1,-75-75-15</inkml:trace>
  <inkml:trace contextRef="#ctx0" brushRef="#br0" timeOffset="4532.12">11312 2257 0,'0'0'0,"25"-24"0,-25-1 16,-124 25 15,25 74-15,49 26-1,50-1 1,74-50 0,75-24-1,-25-25 1,-74-49 0,-25-51-1,-50 26-15,25-1 16,-25 26-1,25 24 1,0 0 0,50 25-1</inkml:trace>
  <inkml:trace contextRef="#ctx0" brushRef="#br0" timeOffset="4849.78">11709 2332 0,'0'25'15,"0"-50"-15,0 75 16,0-26 0,0 1-1,-25-25 1,25-25 0,0-49-1,25-1 1,24 1-1,1 49-15,0 25 16,-1 0 0,-24 50-1,0 49 1,0 0 0,0-49-1,-1-50 1</inkml:trace>
  <inkml:trace contextRef="#ctx0" brushRef="#br0" timeOffset="5450.46">12478 1786 0,'0'0'15,"0"-25"-15,0 75 47,0 0-31,0 49-16,0 0 15,-25 25-15,0 124 16,25-99 0,0-50-1,-25 0-15,50 25 16,25-74-1,0-50 1,-1-50 0,1-148-1,-100 24 1,-49 26 0,0 98-1,24 25 1,75 0-1,0-24 1,75-1 0,49-24-1,-75 49 1,26 0 0,-50 25-1,-1 0 1,-24 25-1,0 49 1,25 50 0,-25-24-1,25-26 1,25-24 0,-26-50-16</inkml:trace>
  <inkml:trace contextRef="#ctx0" brushRef="#br0" timeOffset="5599.71">12776 1935 0,'24'50'0,"-48"-100"16,-1 25-16,0 25 0,0-25 16,0 1-16,1 24 15,-1-25 1</inkml:trace>
  <inkml:trace contextRef="#ctx0" brushRef="#br0" timeOffset="6152.05">13669 2208 0,'0'0'15,"-25"0"-15,-50-25 16,26 0-1,-1 50-15,-49 0 16,0 24 0,49 51-1,50-1 1,50-49 0,49-26-1,25-48 1,-74-51-1,-1-74 1,-49-49 0,0-25-1,0 74 1,-25 99 15,1 75-15,-26 99-1,50 50 1,0-26 0,74-24-1</inkml:trace>
  <inkml:trace contextRef="#ctx0" brushRef="#br0" timeOffset="6934.01">13991 2257 0,'0'0'16,"0"-24"-16,25-1 16,-25 0-1,25-25-15,-25 26 0,0-51 32,0 50-17,-50 50 1,1 50-1,-1 49 1,50-25 0,50-49-1,24-26 1,25-48 0,0-76-1,1-73 1,-76 123-1,1 50 1,-25 25 0,50 49 15,-25 25-15,-1-49-1,1-50 1,0 0-1,25-74 1,-1-1 0,-24 1-1,0 74-15,0 0 16,-25 49 0,49 26-1,26-26 1,24-24-1,-25-50 1,1-24 0,-50-75-1,-1 25 1,-24 49 0,-24 100 30,-1-26-46,25 26 16,0 0-16,25 49 16,49-50-1,0-49 1,1 0-16</inkml:trace>
  <inkml:trace contextRef="#ctx0" brushRef="#br0" timeOffset="7232.98">15752 2059 0,'0'0'0,"25"25"0,0-25 31,0-25-15,0 25-16,-1-25 15,1 0 1,-25-24-1,-74 24 1,-25 25 0,-1 74-1,26 50 1,74 0 0,50-49-1,74-50 1,0-25-1</inkml:trace>
  <inkml:trace contextRef="#ctx0" brushRef="#br0" timeOffset="7950.02">17787 1885 0,'0'-24'31,"24"24"-15,-24 24 0,-24 1-16,24 0 15,0 25-15,-25-26 16,25 26-16,-50 49 16,50-74-1</inkml:trace>
  <inkml:trace contextRef="#ctx0" brushRef="#br0" timeOffset="8089.24">17861 1637 0,'0'-25'15,"0"50"-15,-50-50 0</inkml:trace>
  <inkml:trace contextRef="#ctx0" brushRef="#br0" timeOffset="8683.7">18035 1985 0,'0'49'16,"0"-98"-16,0 123 0,-25-24 0,25-26 15,0 1 1,-25-25 0,50 0-1,-25-49 1,49-51 0,26 26-1,-25 24 1,-26 50-1,1 25 1,-25 50 0,0 49-1,0-50 1,25-49 0,25-25-1,-1-25-15,-24 0 16,25-24-16,49-100 15,-25-74 1,-24 49 15,-25 99-31,-25 100 32,-25 74-17,0 75 16,0 0-15,0-25 0,50-25-1,0-50 1,0-74-16</inkml:trace>
  <inkml:trace contextRef="#ctx0" brushRef="#br0" timeOffset="8850.81">18630 1861 0,'0'0'15,"-25"0"-15,0-25 16,50 0 15,25 0-31,24 0 16</inkml:trace>
  <inkml:trace contextRef="#ctx0" brushRef="#br0" timeOffset="9334.87">18953 1935 0,'0'25'0,"49"-25"16,1-50-16,-1 50 15,1-25-15,-25-49 16,-50 99 31,-25 49-32,26-24 1,24-1-16,0 26 16,49-50-1,26-25 1,24-25 0,0-74-1,0 24 1,-24 26-1,-26 49 1,-24 24 0,0 76 15,-25-26-15,0-49-1,0 0-15</inkml:trace>
  <inkml:trace contextRef="#ctx0" brushRef="#br0" timeOffset="9616.04">19920 1811 0,'0'0'0,"25"0"16,-25-25 0,0 75-1,0 24 1,25-24-1,-25-25 1,0-1 0,24-48-1,1-51 1,25-24 0,-25 0 15,-1 49-16</inkml:trace>
  <inkml:trace contextRef="#ctx0" brushRef="#br0" timeOffset="10234.67">20838 1885 0,'0'0'16,"25"-24"-16,-25-1 0,0 0 15,0 0-15,-50 0 16,-49 75 0,24 24-1,51 26 1,48-51 15,51-24-15,24-50-1,-25-24 1,-49-1-16,25-49 16,-50 49-1,25 50 1,-25-25 0,49 100-1,1-1 1,24 1-1,50-26 1,-24-24 0,-26-25-1,-24-74 1,-50-100 15,-50-99-15,50 149-16,-25-25 15,0 100 1,1 148 15,24 50-15,-25 49 0,25 1-1,0-26 1,0-123-16</inkml:trace>
  <inkml:trace contextRef="#ctx0" brushRef="#br0" timeOffset="10999.98">24063 1240 0,'0'0'15,"25"0"1,-25-24-1,-25 24 1,0 24 0,0 26-16,-74 49 15,24 50 1,1 0 0,49 0-1,0-25 1,25-25-1,-24 0 1</inkml:trace>
  <inkml:trace contextRef="#ctx0" brushRef="#br0" timeOffset="11632.99">23542 2034 0,'0'-25'16,"0"50"-16,0-74 0,0 24 16,0 0-1,49 0 1,26 0 0,74 1-1,0-1 1,-1 0-1,-98 0-15,0 25 16,-26-25 0,-48 25 15,-26 25-15,25 0-1,-49 49 1,74-24-1,25 0 1,74-26 0,0-24-1,-25-24 1,-24-51 0,0 1-1,24 24 1,25 25-1,1 75 1,-51 24 0,-24-49-16,-25 50 15,0-51 1,0 1 15,25-99 0,74-25-15,50-1-16</inkml:trace>
  <inkml:trace contextRef="#ctx0" brushRef="#br0" timeOffset="11883.7">26122 1513 0,'0'0'0,"0"-25"0,0 1 15,25 24-15,-25 49 32,-25 1-17,25-1-15,-50 100 16,25-25 15,25-49-31</inkml:trace>
  <inkml:trace contextRef="#ctx0" brushRef="#br0" timeOffset="12484.81">25973 1861 0,'0'0'0,"0"-50"0,25 25 16,-1-49-1,26-26 1,49 26 0,1 24-1,-51 26 17,-24 73-17,-50 75 1,0 25-1,25-50 1,0-74 0,0 0 15,25-99-15,50-50-1,-1 49 1,-49 50-1,24 25 1,-49 75 0,25-50-16,-25 24 15,0 1-15,99-25 32,1-25-17,-26-50 1,1-49-1,-26-1 1,-49 76 0,-25 73 15,1 75-15,48-24-1,26-26 1,0-49-16</inkml:trace>
  <inkml:trace contextRef="#ctx0" brushRef="#br0" timeOffset="13016.84">28280 1687 0,'25'0'31,"-50"25"-15,25 0 0,-25 74-1,0 0 1,25-74-16,0 0 16,-24-25 15,24-50-16,74-49 1,25-25 0,-24 74-1,-51 50 1,1 50 0,-25 24 15,0-24-16,0-25 1,25-50 0,-25 0-1,25-25 1,24 26-16,1-51 16,-25 50-1,0 25 1,-25 75-1,0 24 1,-25 25 0</inkml:trace>
  <inkml:trace contextRef="#ctx0" brushRef="#br0" timeOffset="13686.72">29173 1761 0,'0'-24'0,"50"-26"47,-26 25-47,1 0 15,0 25-15,-25-25 16,-25 25 15,-74 50-15,49 0-1,1-25 1,24 49 0,50 0-1,99-49 1,49 0-1,26-50 1,-50-49 0,-50-50-1,-74 0 1,-50 74 0,-25 50-1,-49 50 1,50-26-16,-26 51 15,50-1 1,25-49 0,50 0 15,49-50-15,-24 0-1,-1-24 1,-49 74 15,-25 24-15,25 50-1,-1-24 1,-24-50-16,50 24 16</inkml:trace>
  <inkml:trace contextRef="#ctx0" brushRef="#br0" timeOffset="14033.33">30513 1761 0,'0'0'16,"24"0"0,-24 25-1,-24 0 1,-1 0-1,25 0-15,0-1 16,0 1-16,25-25 47,24-49-31,125 24 15,-149 50-16,24-25 1,-24 24-16,25 51 16,-50-26-1</inkml:trace>
  <inkml:trace contextRef="#ctx0" brushRef="#br0" timeOffset="15552.25">2580 4986 0,'25'0'15,"-50"0"-15,50-25 0,0 1 16,-25-1 0,0 0-16,0 0 0,-25-49 15,25 49 1,-50 25 15,-49 50-15,-50 123-1,50 26 1,49-75 0,100-99-1,49-50 1,25-74 0,-49-1-1,-26 1 1,-49 74-16,25 25 15,-25 100 1,-50 73 0,26 26 15,-1-51-31</inkml:trace>
  <inkml:trace contextRef="#ctx0" brushRef="#br0" timeOffset="16122.39">2853 5061 0,'25'0'0,"-50"0"0,50 25 31,-50-1-31,-25 125 16,1-25-1,-1-49 1,50-51 15,25-48-31,24-76 16,26-48 15,-1 48-31,-24 76 31,-25 48-15,-25 1-16,0 99 16,-25 0-1,0-49 1,25-100 15,50-74-15,24-25-1,0 24 1,-49 100 0,0 50-1,-50 99 1,25 0 0,-25-50-1,25-74 16</inkml:trace>
  <inkml:trace contextRef="#ctx0" brushRef="#br0" timeOffset="17303.82">3498 5135 0,'0'0'15,"25"-25"1,-25 1-16,-25 48 31,25 1-15,-50 99-1,25 0 1,25-49 0,25-51-16,50-24 31,24-24-16,0-51 1,-49-24 0,-50 0-1,-50 49 1,-49 50 0,49 0-1,25 0-15,1 25 31,48-50-15,1 0-16,74-24 16,1-1 15,-51 25-15,1 25-1,-25 50 1,-1 0-1,1 24 1,-25 0 0,0-24-16,25 24 15,0-24 1,25-25 15,-26-25-15,1-25-16,0-25 0,-25-49 15,25-25 1,0 50 0,-50 49-1,25 0 1,49 25 31,1 25-32,24-25 1,1 50 0,-26-1-1,-49 1-15,25 24 16,0-24 0,-25-50 15,25-75-16,24 1 1,1 0 0,0 74-1,-1 24 1,1 51 15,-25-50-31,74 49 16,50-49-1,-25-50 1,-25-49 0,-25-26-1,-49-49 1,-25-49 0,0 74-1,-25 74 1,1 100 15,24 99-15,0 0-1,0-75 1,24 50-16</inkml:trace>
  <inkml:trace contextRef="#ctx0" brushRef="#br0" timeOffset="17500.04">5284 4986 0,'0'0'0,"-25"-25"16,25 1-16,-25-1 16,0 0-1,25 0 1,75 0-1,99 1 1</inkml:trace>
  <inkml:trace contextRef="#ctx0" brushRef="#br0" timeOffset="18468.07">8236 4813 0,'0'49'47,"-25"-24"-32,25 25-15,0 24 16,0-24-16,-25-1 16,25 51-1,-25-76-15,25 1 16</inkml:trace>
  <inkml:trace contextRef="#ctx0" brushRef="#br0" timeOffset="18616.8">8236 4738 0,'0'0'0,"0"-49"0,0-26 31,-25 75-16</inkml:trace>
  <inkml:trace contextRef="#ctx0" brushRef="#br0" timeOffset="18935.79">8534 4986 0,'0'50'0,"0"-100"0,0 150 16,-25-76-16,25 1 16,-25-25-16,0 0 15,25-49 1,75-26 15,24-49-15,0 50-1,-49 49-15,-26 25 16,1 0-16,25 49 16,-25 75-1,-25 1 1,25-51 0</inkml:trace>
  <inkml:trace contextRef="#ctx0" brushRef="#br0" timeOffset="19434.7">10816 4813 0,'0'-25'15,"0"50"-15,0-75 0,0 25 16,-25 0 0,-25 1-1,-49 48 1,-50 51 0,50 24-1,50 0 1,49-74-16,74-25 31,25-25-15,-49 0-1,24-49 1,-24 0 0,-25 74-1,-25-25 1,24 74-1,26 75 1,0-24 0,-1-1-1,26-49 1,-1-50 0</inkml:trace>
  <inkml:trace contextRef="#ctx0" brushRef="#br0" timeOffset="19667.7">11337 4515 0,'0'-25'16,"0"50"-16,0-75 0,-25 50 16,25 50-1,0 49 16,25 75-15,-25-25 0,0-25-1,25-75-15</inkml:trace>
  <inkml:trace contextRef="#ctx0" brushRef="#br0" timeOffset="19917.09">11758 4391 0,'0'0'15,"0"-25"-15,-24 25 16,-1 25 0,25 25-1,-25 74 1,25-75-16,0 26 15,0 24-15,25 50 16,0-75 0,-25 50-1,-25-74-15</inkml:trace>
  <inkml:trace contextRef="#ctx0" brushRef="#br0" timeOffset="20667.96">14115 4341 0,'0'0'0,"0"-25"15,-25 25 1,25 25-16,0 0 15,-24 25-15,24-1 16,0 100 0,24 0-1,-24-50 1,25-74 0,0 0-1,0-75 1,49-24-1,25 24 1,1 25 15,-51 50-15,-49 174 0,-49-100-1,-75-49 16,24-26-15,1-24 0,74-24-16,25-26 15,25 0 1</inkml:trace>
  <inkml:trace contextRef="#ctx0" brushRef="#br0" timeOffset="20985.92">14859 4664 0,'0'0'0,"0"-25"31,0 50-15,-24 24-1,-1 51 1,25-1-1,25-25 1,49-49 0,-24-25-1,-50-25-15,24-24 16,-48-26 0,-26-24-1,0 25 1,50 49-1</inkml:trace>
  <inkml:trace contextRef="#ctx0" brushRef="#br0" timeOffset="21250.76">15356 4490 0,'0'-25'0,"0"50"0,0-74 47,0 73-47,0 1 15,-25 99 1,25 25 0,0 0-1,0-50 1,49-49-1,1-25 1</inkml:trace>
  <inkml:trace contextRef="#ctx0" brushRef="#br0" timeOffset="21400.76">15380 4813 0,'0'0'0,"0"-25"16,0 0-1,25 0 1,74-24 0,75-1-1</inkml:trace>
  <inkml:trace contextRef="#ctx0" brushRef="#br0" timeOffset="21600.22">15901 4515 0,'25'0'31,"-50"25"-31,-24 24 16,24 1-16,0 99 16,0-25-1,50-25 1,49-49 15,26-25-15,-51-50-16</inkml:trace>
  <inkml:trace contextRef="#ctx0" brushRef="#br0" timeOffset="21734.18">15926 4862 0,'0'0'0,"50"-25"47,-26 1-47,51 24 15</inkml:trace>
  <inkml:trace contextRef="#ctx0" brushRef="#br0" timeOffset="21950.67">16472 4540 0,'25'-25'15,"-25"50"16,0 0-15,-25 74 0,25 25-1,0-75-15,25 75 16,49-74 0,-49-50-16</inkml:trace>
  <inkml:trace contextRef="#ctx0" brushRef="#br0" timeOffset="22254.7">16943 4912 0,'0'0'0,"25"-25"16,25 0-16,-26 0 15,1 25 1,0-24-16,0-26 15,-25 25 1,-25 25 0,-49 25-1,24 49 1,0 26 0,26-1-1,73-25 1,1-49-1,123-74 1</inkml:trace>
  <inkml:trace contextRef="#ctx0" brushRef="#br0" timeOffset="22501.92">17588 4738 0,'0'0'0,"25"-25"16,-25 1-1,-25 24 1,25 74 0,25 0-1,25-24 1,49 24 0,0-24-1,-99-25 1,-50 0-1,1-25-15,-1 25 16</inkml:trace>
  <inkml:trace contextRef="#ctx0" brushRef="#br0" timeOffset="22701.39">18308 5135 0,'0'25'15,"0"-50"-15,24 50 0,-24 0 16,0 24 0,-49 26-1,-26 24 1,26-49-16,-51-1 16,1 1-16</inkml:trace>
  <inkml:trace contextRef="#ctx0" brushRef="#br0" timeOffset="23918.36">20019 4887 0,'0'25'15,"-25"-25"1,25 25-16,-24-1 16,24 1-16,24 25 15,-24-25-15,100 0 16,48-25-1,1-50 1,-25-25 0,-74-24-1,-25-25 17,0 0-17,-25 25 1,0 74-1,0 0 1,-25 100 0,0-26-16,25 26 15,-25-1-15,25 50 16,50-49 0,-1-26-1,26-49 1,-1-49-1,25-51 1,-24-73 15,-1 24-15,-49 75 0,0 74-1,-50 74 1,25-24-16,0 98 15,0 26 1,25-25 0,74-50-1,-49-99-15</inkml:trace>
  <inkml:trace contextRef="#ctx0" brushRef="#br0" timeOffset="24250.35">22723 4589 0,'0'25'62,"-25"0"-62,25 0 16,0 24-16,-24 1 16,24 49-1,-25-24 1,25-26-1</inkml:trace>
  <inkml:trace contextRef="#ctx0" brushRef="#br0" timeOffset="24399.79">22822 4490 0,'0'0'0,"-49"-49"15,24-1 17</inkml:trace>
  <inkml:trace contextRef="#ctx0" brushRef="#br0" timeOffset="24687.12">23219 4490 0,'0'0'0,"0"25"16,-24 0 15,-26 74-31,50-25 31,99 26-15,25-26-1,-49-49 1,-100 0 15,-25-25-31,-24 0 16,-1 24-16,-49 26 16</inkml:trace>
  <inkml:trace contextRef="#ctx0" brushRef="#br0" timeOffset="25602.06">26022 4589 0,'0'-24'0,"0"48"0,0-73 15,0 24 1,-24 0-16,-26 0 16,0 25-16,-24-24 15,-100 73 1,26 26-1,123-1 1,74-49 0,125-25-1,-75-25-15,75 0 16,-75-24 15,-74 24-15,-25 74 15,-25 100-15,-25 25-1,1 24 1,-1-24 0,1-50-1,-26-50 1,-74-24-1,50-100 1,25-24 0,49-75-1,99 25 1,75 25 15,25 24-15,-75 26-16</inkml:trace>
  <inkml:trace contextRef="#ctx0" brushRef="#br0" timeOffset="25819.1">26444 4664 0,'0'25'47,"0"24"-47,0-24 16,-25 25-16,25 49 15,0 0 17,0-74-32</inkml:trace>
  <inkml:trace contextRef="#ctx0" brushRef="#br0" timeOffset="26185.63">26519 4689 0,'0'0'16,"24"-50"-16,-24 25 0,0 0 47,25 50-32,0 25 1,0 24 0,0 1-1,-1 24 1,1-25 15,-50-49-31,50-50 47,0-49-31,25-50-1,49 0 1,0 74 0</inkml:trace>
  <inkml:trace contextRef="#ctx0" brushRef="#br0" timeOffset="26484.88">27139 4788 0,'25'0'31,"-1"0"-31,1 0 16,0-25-16,-25 0 15,25-49 1,-25 24-1,-50 50 1,-24 75 0,-1 24-1,51 0 1,24-25 0,49-24-1,26-50 1,24 0-1</inkml:trace>
  <inkml:trace contextRef="#ctx0" brushRef="#br0" timeOffset="26768.71">27635 4738 0,'0'0'16,"25"0"-16,-25 25 15,0 25 1,-50 24-1,50-24 1,-25-50 15,50 0-31,50-50 16,24-49 0,-25 49-1,-49 50 1,0 25-1,0 49 1,-25-49 0</inkml:trace>
  <inkml:trace contextRef="#ctx0" brushRef="#br0" timeOffset="27834.96">28950 4341 0,'0'-49'0,"0"98"0,25-123 16,-25 99 0,0-1-1,0 51 1,0-25-16,0 24 15,0 0-15,0 26 16,0-26 0,24-74 15,51-25-15,24 0 15,-49 1-31,-1 24 15,-49 49 1,-25 50 0,-99 1-1,25-76 1,25 1 0,74-50-1,0-49 1,0 49-1,25 0 1,24 50 15,-24 0-15,99 25 0,-25-50-1,0 0 1,-24-25-1,-26-25 1,-24-24 0,0 49-1,-25 25 17,25 74-17,0 1 1,0-50-16,24-25 15,26 0 1,-1-50 0,-49-24-1,0 24 1,-1 25 15,-24 50 0,25 0-15,-25 24 0,25 26-1,0-1 1,0-24-16,-1 74 16,-24 0-1,-24 50 1,-51-26-1,-49-23 1,-25-51 0,-24-74 15,49-25-15,24-74-1,76 49-15</inkml:trace>
  <inkml:trace contextRef="#ctx0" brushRef="#br0" timeOffset="29651.1">10543 8410 0,'0'0'0,"-25"-25"31,25 0 1,0 0-17,50 0 1,-1 25-16,1-24 16,74-26-1,-74 50-15,24 0 16,-24 0-16,-1 25 15,-24 0 1,0 74 0,-50 25-1,0-74-15,-74 98 16,0-48 15,24-51-15,75-24-1,-24-25 1,48-25-16,1 0 16,50-99-1,-1 50-15,-24 0 16,24-1-16,-24 1 16,99-125-1,-100 125 1,-74 74 15,-24 74-15,-1 1-1,25-26-15,-24 75 16,74 25 15,49-25-15,100-74-1,-1-25 1,-74-25 0,-49-25-16</inkml:trace>
  <inkml:trace contextRef="#ctx0" brushRef="#br0" timeOffset="30206.72">10717 7963 0,'-25'0'15,"25"-25"16,25 25-15,-1 0 0,26-24-16,99 24 15,-75-25 1,75 0 0,-99 25-1,-25 0-15,-25-25 16,-50 25-1,-49 25 1,-25 0 0,0 0-1,74-1 1,100 1 15,-1-25-31</inkml:trace>
  <inkml:trace contextRef="#ctx0" brushRef="#br0" timeOffset="31023.91">12552 8509 0,'0'-25'31,"25"25"16,0 0-32,0 0-15,49 0 16,75 0 0,0-25-1,-25 25 1,-75-24-1,-24 24 17,-25 24-17</inkml:trace>
  <inkml:trace contextRef="#ctx0" brushRef="#br0" timeOffset="31367.94">12974 8236 0,'0'-25'16,"0"50"-16,0-75 0,-25 50 15,0 25 32,25 25-31,0-1-16,-24 1 15,24 0 1,0 24-16,0-24 0,0 74 31,0-50-15,0-24-1</inkml:trace>
  <inkml:trace contextRef="#ctx0" brushRef="#br0" timeOffset="31901.94">12776 9104 0,'0'25'32,"-25"-25"-17,74 0 1,51-25 0,-26 25-1,0 0-15,50-24 16,-24-1-1,-75 25 1,-50 0 0,-75 25-1,-24-1 1,50 1 15,49 0-15,0-25-1,50 0 1,25-25 0,-1 25-16,1-25 0</inkml:trace>
  <inkml:trace contextRef="#ctx0" brushRef="#br0" timeOffset="32903.92">14735 8137 0,'25'-25'0,"-25"0"0,25 25 15,0-25 1,0 25-16,-1-24 16,1 24-16,50 24 15,-1 26 1,-24 74 0,-50 50-1,-50-25 1,-49-25 15,24-25-15,26 0-1,49-74 1,-25-25 0,75 25-16,98-50 31,125 0-16,-173 0 1,-76 0 0,1 25-1</inkml:trace>
  <inkml:trace contextRef="#ctx0" brushRef="#br0" timeOffset="33184.57">14934 8583 0,'-25'0'16,"50"0"-16,-50-24 0,0 24 15,25-25-15,25 0 31,0 25-15,99-25 0,0 0-1,-25 25 1,-74 25-16</inkml:trace>
  <inkml:trace contextRef="#ctx0" brushRef="#br0" timeOffset="33768.94">16000 8757 0,'0'0'0,"25"0"47,-50 50-16,1-1-31,-1 1 15,0-1 1,0 1-16,-24 0 16,-1-1-16,-49 51 15,74-76-15,0-24 16,0 0-16,1 0 31,-1-49-15,50-50-1,-1-26 1,26 76 0,-50 24-1,50 50 1,-26 24 0,26 26-1,0-1 1,-1-24-1,-24-50 17,25 25-32</inkml:trace>
  <inkml:trace contextRef="#ctx0" brushRef="#br0" timeOffset="34085.96">16422 8931 0,'25'0'15,"-50"0"-15,50-25 16,-50 50 15,0 24-15,-24 51-1,-50-1 1,-1 50 0,-24-1-1,75-73 1,-26-1 0,75-49-1</inkml:trace>
  <inkml:trace contextRef="#ctx0" brushRef="#br0" timeOffset="34667.81">16695 9278 0,'0'25'16,"50"-25"46,-25-25-62,-1 50 16,1-25-16,0 0 16,0 0-16,-25 25 15,25 24 1,-50 26-1,0-26-15,-49 50 16,24-24 0,0-26 15,25-49-15,100 0 15,-25-24-31,-1 24 15,1-25-15,24 0 16,1 0 0,-51 25-1,1 0-15</inkml:trace>
  <inkml:trace contextRef="#ctx0" brushRef="#br0" timeOffset="35784.62">18928 7963 0,'0'0'0,"25"-25"15,-50 50 32,0 0-31,-25 25-16,25-1 15,-24 1-15,24-1 16,0 75 0,50 1-1,99-76 1,-49-24-16,49-25 15,-25-25 1,-74-24 0,-1-51 15,-73 1-31,-1-25 31,-49 25-15,25 24-1,24 26 1,25-1 0,25 25-1,25 1 1,124-26 0,0 50-1,24 0 1,-49 0-1,-25 0 1,-49 0 0</inkml:trace>
  <inkml:trace contextRef="#ctx0" brushRef="#br0" timeOffset="36217.83">18332 8980 0,'0'0'0,"-24"0"31,48 25 0,1-25-31,50 0 16,148 0-1,149-25 1,25 0 0,-75 1-1,-98-1 1,-125 0 0,-74 25-1</inkml:trace>
  <inkml:trace contextRef="#ctx0" brushRef="#br0" timeOffset="36801.19">18704 9774 0,'0'25'15,"0"-50"-15,-24 100 16,48 49-16,-24-50 15,25-24 1,25 49-16,-1-50 16,26-49-1,-25-49 1,-1-50 15,-24-75-15,-25-49-1,0 99-15,-25-75 16,0 100 0,1 25 31,73 49-32,1 25-15,99-25 16,49 0-1,-49 0 1,-25 1 0,-50 24-1,-49 0 1</inkml:trace>
  <inkml:trace contextRef="#ctx0" brushRef="#br0" timeOffset="37319.76">19498 9625 0,'0'0'16,"0"50"-1,-25-1 1,25-24-16,0 25 15,0 0-15,0-1 16,-24 50 0,24-49-1,0 0-15,0-26 0,0-48 47,0-26-31,74-74-1,25-50 1,1 25 0,-1 75-1,-50 49 1,1 0 0,24 50-1,1 74 1,-50 25-1,-25-74-15,0 49 16,0-49 0,0 49 15,24-99-15,1 25-1</inkml:trace>
  <inkml:trace contextRef="#ctx0" brushRef="#br0" timeOffset="37518.9">21334 9328 0,'0'0'0,"25"0"16,24 0-16</inkml:trace>
  <inkml:trace contextRef="#ctx0" brushRef="#br0" timeOffset="66187.03">2381 12180 0,'-24'0'16,"-1"0"0,25-24-1,0-1 16,0 0 1,25 0-32,24 0 15,51-24 1,-1 24 0,0 25-1,0 25 1,-49 24-1,-50 26 1,-25 49 0,-49 0 15,-26 0-15,26-50-1,24-24 1,1-50-1,98-25 17,-24 0-32,25-24 15,49-100 1,25 0 0,0 25-1,-50 0 1,-24 50-1,-25 49 1,-50 25 0,-25 49 15,-24 51-15,0 24-1,49 0 1,25 0-1,74-50 1,75-49 0,0 0-1,0-25 1,-100-25 0</inkml:trace>
  <inkml:trace contextRef="#ctx0" brushRef="#br0" timeOffset="66636.07">2481 11709 0,'-25'0'0,"25"-25"62,25 25-62,0-25 16,24 1-16,26 24 16,24-25-1,74 0 1,-49 25 0,-24-25-1,-76 0 1</inkml:trace>
  <inkml:trace contextRef="#ctx0" brushRef="#br0" timeOffset="67703.35">1364 10543 0,'0'-25'0,"0"50"0,0-74 15,-24 98 1,-1-24-1,0 99 1,25 0 0,0-50-1,25-49 1,0-25-16,74-25 16,0-74-1,-49 25 1,-26 24 15,1 100 0,-25-25-15,50 24 0,-1-24-1,1-25 1,-50-25-16,50-49 15,-25-1 1,-25 1 0,0 24-1,0 26 17</inkml:trace>
  <inkml:trace contextRef="#ctx0" brushRef="#br0" timeOffset="68105.03">2084 10270 0,'25'-25'16,"-50"50"-16,50-74 15,-25 98 1,-25 50-1,25 50 1,25-25 0,-25-24-1,0-76 1,24-48 15,1-26-15,25-24-1,-1 49 1,1 25 15,-50 25-31,50 49 16,-26 0 0,1 1-1,-25-1 1,50-74-1</inkml:trace>
  <inkml:trace contextRef="#ctx0" brushRef="#br0" timeOffset="68640.75">2729 10667 0,'25'0'0,"24"-25"16,-24-24-1,0-1 17,-25 1-17,0 24 1,-50 25 0,-24 49-1,24 26 1,25-26-1,50-24-15,25 0 16,24-25 0,1-25-1,-1 0 1,-49 25 0,0 25-1,-1 25 1,-24 24-1,0-49 1,0 0 31,25-75-31,0-74-1,25 0 1,-26 50-16,26-1 15,-25 75 1,25 25 0</inkml:trace>
  <inkml:trace contextRef="#ctx0" brushRef="#br0" timeOffset="68888.61">3349 10543 0,'50'25'16,"98"0"-1,-98-50 1,0 25-16,-348-25 0,670 25 15,-347-74 17,-25 24-17,-50 25 1,1 25 0,24 25-16,-25 50 15,25 24 1,75-25-1,49-24 1,25-1 0</inkml:trace>
  <inkml:trace contextRef="#ctx0" brushRef="#br0" timeOffset="69439.12">4564 11982 0,'25'0'62,"0"0"-62,25-25 16,-1 25-16,1 0 15,0-25-15,24 25 16</inkml:trace>
  <inkml:trace contextRef="#ctx0" brushRef="#br0" timeOffset="69621.86">4490 12255 0,'0'0'15,"-25"25"-15,75-1 47,-25-48-31,49 24-16,125-25 15,-75 25-15</inkml:trace>
  <inkml:trace contextRef="#ctx0" brushRef="#br0" timeOffset="70727.8">6648 11486 0,'0'-25'31,"0"0"0,25 25-31,-25-25 16,25 25-1,-25-24 1,-50-1 15,1 50-15,-1-1-1,-124 26 1,100 0-16,-75 24 16,50-24-1,74-1 1,0-24 0,75 0 15,49 0-16,0-25-15,1 49 16,-26 1 0,-74 0 15,-25 24-15,-49 25-1,-75 0 1,124-74-1,0 0 17,125-25-17,24-50 1,24 26 0,-24-1-1,-24 0 1,-76 0-1</inkml:trace>
  <inkml:trace contextRef="#ctx0" brushRef="#br0" timeOffset="71256.03">6872 11784 0,'0'0'0,"0"-25"0,0 0 16,0 0 0,49 0-1,26 0 1,-1 25 0,-24 50-1,-50-25-15,0 74 31,-50 0-15,0 1 0,26-76-1,-1-24 1,50 25 0,24-74-1,50-51 1,1-48-1,-26 23 1,-49 51 0,-50 99 15,25 0-31,-25 24 16,0 75-1,25 0 1,25 50-1,25-100 1</inkml:trace>
  <inkml:trace contextRef="#ctx0" brushRef="#br0" timeOffset="71637.89">6003 12577 0,'0'0'0,"-49"0"0,-1 0 16,0 0-16,26 0 15,-1 0 1,99 0-1,50 0 1,124-24 0,100-1-1,73 0 17,-49-25-17,-99 1 1,-99 24-1,-75 0 1,-74 25-16</inkml:trace>
  <inkml:trace contextRef="#ctx0" brushRef="#br0" timeOffset="72237.64">6847 12974 0,'0'0'0,"-50"0"16,25 0 0,50 25-1,0-25 1,0 74-1,0 1 1,-25 24 0,-25-24-1,25-51 1,-25 1 0,25-50 15,0-24-31,50-75 15,-1 24 1,50 1 0,-74 74-1,50-24 1,-1-1 0,-49 75 15,-25 49-16,-25 26 1,0-1 0,25-49-1,0-1 1,50-49 0,-25 0-1,24-49 1,1 24-16,-25-50 15</inkml:trace>
  <inkml:trace contextRef="#ctx0" brushRef="#br0" timeOffset="72935.97">8856 12379 0,'0'-25'47,"25"25"0,0-25-31,0 25-16,24 0 15,1 0-15,24-25 16,25 1 0,1 24-1,-76-25 1</inkml:trace>
  <inkml:trace contextRef="#ctx0" brushRef="#br0" timeOffset="73153.77">8906 12602 0,'0'0'0,"-25"0"32,0 0-32,50 0 46,25 0-46,24 0 16,124-25 0,-24 1-1</inkml:trace>
  <inkml:trace contextRef="#ctx0" brushRef="#br0" timeOffset="76121.47">10096 11659 0,'-24'0'32,"24"-24"124,0-1-125,0 0-31,-25 0 16,50 0 15,-1 1-31,1 24 16,0-25-16,25 25 15,24-25 1,-24 25-16,123 50 31,-148-26-31,0 76 16,-99-1-1,-50 25 1,24-50 0,75-49-1,1 0 1,73-50 0,100-24-1,-74 49 16,-1 24-15,-49 1 0,0 50-1,-50-1 1,-25 0 0,-49 1-1,0-26 1,24-24-1,26-50 1</inkml:trace>
  <inkml:trace contextRef="#ctx0" brushRef="#br0" timeOffset="77257.85">11262 11808 0,'0'0'16,"0"-24"-16,0-1 15,25 0 1,0-25 0,0 1-1,0-26 1,-25 1-1,-25 49 1,-74 25 0,-25 25 15,24 24-15,75 26-1,25-1 1,75 1-1,99-1 1,-75-24 0,-50-1-1,-24 26 1,-50-1 0,-24-24-1,-26-1 1,26-24-1,-1-25 1,25 0 15,25-25-31,-24-24 16,-1 24 0,25-25-1,0 26 16,0-1 16,0 0 31,25 25-78,-25-25 79,24 25-17,-24-25-62,50 1 16,-25 24-1,24-50 1,-24 25 0,25 0-16,-25 1 31,49-1-16,0-25 1,-49 25-16</inkml:trace>
  <inkml:trace contextRef="#ctx0" brushRef="#br0" timeOffset="77808.53">11883 11461 0,'0'-25'16,"0"50"-16,0-75 15,0 75 32,0 0-47,-25 25 16,25-1 0,0 1-16,0 49 15,25-74 1,49 0-1,25-50 1,-24-25 0,-26-24-1,-24 24 1,-25 25 15,0 100-15,0-1-1,-25 26 17,0-51-32,25 50 15,0-24 17</inkml:trace>
  <inkml:trace contextRef="#ctx0" brushRef="#br0" timeOffset="78171.74">12751 11610 0,'0'-25'16,"0"50"-16,0-75 16,0 75 15,0 0-16,-50 74 1,25 0 0,25-24-1,25-26 1,50-49 0,-1-49-1,0-26 1,-49-49-1,-25 0 1,0 75-16,-25-1 16,-49 50-1,0 25 1</inkml:trace>
  <inkml:trace contextRef="#ctx0" brushRef="#br0" timeOffset="78688.66">9824 12677 0,'0'0'0,"24"-25"46,1 25-46,25 0 16,-1-25 0,175 25-1,123-25 1,-124 25-16,298-25 16,99-24-1,-322 24 1,471-74-1,-422 24 1,-148 26 0,-100 49-1,-99-25 1,-50 25 0</inkml:trace>
  <inkml:trace contextRef="#ctx0" brushRef="#br0" timeOffset="80375.1">11362 13371 0,'0'-25'62,"24"25"-46,1-24 0,0-1-16,0 0 15,0 0-15,-1 0 16,26-49-1,-50 24 1,0 25 0,-25 1-1,-49 24 1,-1 0 0,1 24-1,49 26 1,0 0-1,25 24 1,75-24 0,98 24-1,-73 1 1,-26-26 15,-49 1-15,-75 24-16,-74-49 15,-25 0 1,50-25 15,25-25-15,49-25 0,25-24-1,50-25 1,-26 49-16,51-24 15,-50 24 1</inkml:trace>
  <inkml:trace contextRef="#ctx0" brushRef="#br0" timeOffset="89205.99">15480 12627 0,'0'25'31,"-25"0"-15,25-1-16,-50 1 15,50 25-15,-49 24 16,-26 50 0,25-74-16,1 24 15</inkml:trace>
  <inkml:trace contextRef="#ctx0" brushRef="#br0" timeOffset="90023.66">17663 11957 0,'0'0'16,"24"-25"-16,-24 1 16,0-1-16,-24 25 15,-26 0 1,0 49 0,-24 100-1,-1 25 1,75-1-1,50-48 17,49-76-17,25-74 1,-74 1-16,24-51 16,-49-74-1,-25-24 1,-74-1-1,-75 25 1,0 75 0,75 49-1,49 25 1,74 0 0,76-25-1,73 0 1,100 0 15,-174 25-15,-99-24-1</inkml:trace>
  <inkml:trace contextRef="#ctx0" brushRef="#br0" timeOffset="90387.79">18605 12106 0,'0'-25'63,"25"25"-48,0 0 1,24-25-16,1 25 16,0 0-16,-1-24 15,26 24 1,-26 0-16,125-25 15,-149 0 1</inkml:trace>
  <inkml:trace contextRef="#ctx0" brushRef="#br0" timeOffset="90574.23">18754 12304 0,'0'0'0,"0"25"31,-25-25-15,50 0-1,74-25 1,75 25 0,-50-24-16,-25 24 0</inkml:trace>
  <inkml:trace contextRef="#ctx0" brushRef="#br0" timeOffset="90873.39">20143 11784 0,'0'0'0,"0"-25"0,0 0 16,-25 0-16,25 75 47,0-1-32,0 1 1,0 24-16,0 100 16,0-50-1,25-25 1,-25-74-1</inkml:trace>
  <inkml:trace contextRef="#ctx0" brushRef="#br0" timeOffset="91021.99">20441 12131 0,'0'0'0,"0"-25"31,-25 25 16</inkml:trace>
  <inkml:trace contextRef="#ctx0" brushRef="#br0" timeOffset="91571.85">21061 11858 0,'25'-50'16,"-50"100"-16,75-149 0,-50 74 16,25-25-1,-1-49-15,-24 49 31,0 26-31,-49 24 16,-51 0 0,26 0-16,0 24 15,-26 51 1,76-1 0,48 1-1,51-1 1,49-24-1,-25-1 1,-49 26 0,-25-50-16,-25 74 15,-25-25 1,-25 1 0,-24-26-1,-1-49 1,26-25-1,49-74 17,24-25-17,51 25 1,-26 49 0,-24 26-16</inkml:trace>
  <inkml:trace contextRef="#ctx0" brushRef="#br0" timeOffset="91772.42">21656 12329 0,'0'0'0,"0"25"0,0 0 15,0 0 1,-24-1-16,-1 76 15,-50 24 1,-24-25 0</inkml:trace>
  <inkml:trace contextRef="#ctx0" brushRef="#br0" timeOffset="92639.49">23691 11833 0,'0'0'16,"0"-25"-16,0 50 47,0 25-31,0-1-1,-25 26-15,25-26 16,0 26-16,-25 49 15,25-75 1,-25 1 0,0-50-1,25-50 1,0-49 0,25-74-1,50 24 16,24 74-15,25 1 0,0 74-1,25 50 1,-124 74 0,-25 24-1,-25 1 1,0-50-1,0-49 1</inkml:trace>
  <inkml:trace contextRef="#ctx0" brushRef="#br0" timeOffset="92856.11">24832 12106 0,'25'0'0,"-25"-25"16,24 0-1,1 1 1,25 24 0,74 0-1,25-25 1,0 0-1</inkml:trace>
  <inkml:trace contextRef="#ctx0" brushRef="#br0" timeOffset="93023.85">24931 12230 0,'0'0'0,"-50"25"0,26-25 31,-1 49-16,74-49 1,100-24 0,99-1-1</inkml:trace>
  <inkml:trace contextRef="#ctx0" brushRef="#br0" timeOffset="93576.86">26593 11883 0,'0'0'15,"25"-25"-15,0-25 0,-1 26 16,26-26-16,25-49 31,-51 24-15,-24 1-1,-49 74-15,-1-25 0,-99 50 32,25 49-17,25 1 1,74 24 0,75-25-1,24 26 1,-24-51-16,74 50 15,-25-24 1,-74-1 0,-25 1-1,-50-26 1,-74-24 0,0-25-1,0 0 16,75-50-15,49-24 0,74-100-1,25 100 1,-24 24 0,-26 26-1</inkml:trace>
  <inkml:trace contextRef="#ctx0" brushRef="#br0" timeOffset="93774.07">27238 12230 0,'0'0'0,"0"25"0,-25 0 16,0-1-16,1 51 15,-51-1 1,50-24 0</inkml:trace>
  <inkml:trace contextRef="#ctx0" brushRef="#br0" timeOffset="111272.01">3895 15008 0,'0'0'0,"-25"0"16,25-24 62,25 24 0,-1 0-78,1-25 15,25 25-15,0 0 16,74-25 0,-75 25-16,26 0 15,-51 25-15,26-25 32,-25 49-17,-25 26-15,-50 49 31,-49 25-15,25-25 0,-1-25-1,26-25 1,24-24 0,0-50-1,50 0 16,49 0-15,1 0-16,49-25 16,24 0-1,-48 1 17,-51 24-17,-24 0 32</inkml:trace>
  <inkml:trace contextRef="#ctx0" brushRef="#br0" timeOffset="111789.76">4093 15405 0,'-25'-24'16,"1"-1"-16,-1 25 15,50 0 32,-1 0-31,51 0 0,24-25-1,25 0 1,-50 25-1,-49 0 17,-50 0-17,-74 25 1,0 25 0,74-26-1,0-24 1,1 0 15,73-24-15,1-1-16,49 0 15,-49 25-15</inkml:trace>
  <inkml:trace contextRef="#ctx0" brushRef="#br0" timeOffset="112424.77">5185 15529 0,'-25'-24'0,"50"48"16,-50-73-1,0 49 32,25 49-31,-25-24-16,-24 25 15,24-1-15,-74 75 16,-25-24 0,49-75-1,50-1 1,1-48 15,24-51-15,0 1-1,24-1 1,1 75 0,0 0-1,25 25 1,24 25-1,-24-1 1,-1-24 0,-24 25-1,0-50 1</inkml:trace>
  <inkml:trace contextRef="#ctx0" brushRef="#br0" timeOffset="112723">5458 15753 0,'0'-25'0,"0"50"0,0-75 16,0 25 15,-25 75-15,0-25-16,0 24 15,-25 26-15,26-1 16,-76 75 0,1-25-1,0-25 1,74-49 0,0-25-1,1-1-15</inkml:trace>
  <inkml:trace contextRef="#ctx0" brushRef="#br0" timeOffset="113090.33">5507 16075 0,'0'0'16,"25"-25"-16,0 1 0,0-1 31,-25 50 0,0-1-31,24 26 16,-24 49 0,0 0-1,0-49-15,-24 0 31,24-26 1,24-24-17,51-49 1,49-1 0,0 25-1,0 1 1</inkml:trace>
  <inkml:trace contextRef="#ctx0" brushRef="#br0" timeOffset="114023.62">7665 15356 0,'-24'25'0,"-1"-25"16,25-25-1,25 25 32,-1 0-31,1 0-16,0 0 15,25 0-15,-1 0 16,75 0 0,25 0-1,-99-25-15,49 25 16,-49-25 15,-26 25 0</inkml:trace>
  <inkml:trace contextRef="#ctx0" brushRef="#br0" timeOffset="114310.24">7740 15629 0,'-25'0'16,"50"0"-16,-25 0 47,49 0-47,26-25 15,-1 25 1,25 0-16,1-25 16,73 25-1,-98 0-15,-1-25 16</inkml:trace>
  <inkml:trace contextRef="#ctx0" brushRef="#br0" timeOffset="135840.34">9724 15008 0,'0'0'0,"-24"0"16,-1 0 0,25-24-1,-25 24 1,25-25-1,25 0 17,0 0-17,49-24 1,25-1 0,-49 50-16,-1-25 15,1 50 1,0 74-1,-100 50 1,-24 0 0,-1-50-1,50-24 1,25-51-16,-24 1 16</inkml:trace>
  <inkml:trace contextRef="#ctx0" brushRef="#br0" timeOffset="136069.88">9972 15753 0,'0'0'15,"0"24"1,-24 1-1,24 25 1,0 0 0,0-1-1,0-24 1,-25-25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8T05:33:38.05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5606 2506 0,'0'0'16,"-24"0"0,-1 0-16,0 0 31,25-25-31,0 0 31,0 0-15,50-24-1,-26 24-15,76-50 16,48 50 0,-24 25-1,-49 25 16,-25 75-15,-26-26-16,-73 124 16,-51 26-1,-48-26 1,24-24 0,24-75-1,51-25 1,98-49 15,75-50-15,75-24-1,24-1 1,-148 50 0,24-25-1</inkml:trace>
  <inkml:trace contextRef="#ctx0" brushRef="#br0" timeOffset="282.45">5582 3126 0,'-25'0'16,"25"-25"-1,25 0 1,99 25 0,0-25 15,24 1-16,-48 24-15</inkml:trace>
  <inkml:trace contextRef="#ctx0" brushRef="#br0" timeOffset="2968.32">6971 3126 0,'0'0'16,"-25"-25"15,25 50 0,-25 0-31,25 74 16,-49 0-1,-51 0 1,51-49 0,-26-1-1,50-24 1,-24-25-1,49-49 1,0-26 0,25 1-1,-1-1 1,1 75 0,0-24-1,0 24 1,24 49-1,1 1 1,0-1 0,-25 1-1,-1-25 1,1 0-16</inkml:trace>
  <inkml:trace contextRef="#ctx0" brushRef="#br0" timeOffset="3266.6">7268 3423 0,'0'0'0,"0"-24"0,25 24 16,-50 0 15,25 24-16,-24 1-15,-26 25 16,25 24-16,-99 75 31,0 25-15,0-25 0,50-50-1,49-25 1,0-74-16</inkml:trace>
  <inkml:trace contextRef="#ctx0" brushRef="#br0" timeOffset="3586.17">7318 3845 0,'25'-25'0,"-25"50"62,0 0-46,0 25-16,-99 123 47,99-148-47,0 0 15,-25-25 1,74 0 0,-24-25-1,124-25 1</inkml:trace>
  <inkml:trace contextRef="#ctx0" brushRef="#br0" timeOffset="3984.37">8931 3200 0,'-25'0'16,"0"0"15,25-25-16,25 25-15,0 0 16,24 0 0,26-24-16,-26 24 15,26 0-15,-26-25 16,26 25-16,-51 0 0,1 0 16</inkml:trace>
  <inkml:trace contextRef="#ctx0" brushRef="#br0" timeOffset="4166.34">9005 3423 0,'-50'25'16,"100"-50"-16,-100 75 0,26-50 16,73-25 15,1 25-16,24 0-15,25-25 16,25 1-16</inkml:trace>
  <inkml:trace contextRef="#ctx0" brushRef="#br0" timeOffset="4684.25">10568 2555 0,'0'-25'0,"0"50"0,0-74 15,0 24-15,0 0 16,74 0 0,50 25-1,-25 0 17,1 50-17,-76-25-15,1 24 16,-25 1-16,0 123 15,-25-24 1,-24 0 0,-26-50-1,51-24 1,24-26 0,24-49-1,76 25 1,49-50-1,-25 1 1,-75-1 0</inkml:trace>
  <inkml:trace contextRef="#ctx0" brushRef="#br0" timeOffset="4917.16">10667 3076 0,'-25'0'0,"50"0"15,-75-25-15,26 25 16,24-24-16,49 24 16,1-25-1,24 25-15,25 0 16,1-25-16,-1 25 15,0 0-15</inkml:trace>
  <inkml:trace contextRef="#ctx0" brushRef="#br0" timeOffset="6235.34">11758 3498 0,'0'-25'0,"-24"25"78,-1 25-62,0-25 0,0 49-16,-24-24 15,24 0-15,-25 74 16,1-24 0,49-50-1,0 24 1,49-24-1,50-25 1,1-25 0,-26-24-1,-24-51 1,-50 75-16,25-24 16,-50-26-1,0 26 1,-50-1-1,1 25 1,24 25 0,1 0 15,49 25-15,0 0-16</inkml:trace>
  <inkml:trace contextRef="#ctx0" brushRef="#br0" timeOffset="6475.97">12279 3746 0,'0'0'0,"0"25"16,0 0 15,0-1 16</inkml:trace>
  <inkml:trace contextRef="#ctx0" brushRef="#br0" timeOffset="6967.97">12776 3523 0,'0'-25'0,"0"50"0,0-75 31,0 25 16,-25 50-47,0 0 16,0 0-16,0-1 16,1 26-16,-1-25 15,0 24 1,25 1-16,-25-25 15,50 25-15,0-1 16,24-24 0,26-25-1,-1-25 1,-24-49 0,-50-50-1,0 24 1,-50 1 15,1 74-15,-26 25-1,1 25 1,74 0-16</inkml:trace>
  <inkml:trace contextRef="#ctx0" brushRef="#br0" timeOffset="7650.95">13594 3399 0,'25'0'16,"-25"-25"-16,-25 50 0,50-75 15,-50 25-15,0 25 16,1-25-1,-76 1-15,51 24 32,-26 24-17,51-24-15,-1 0 32,0 25-17,0 0 1,0 25-1,0-1 1,25 26 0,0-26-16,-24 1 15,24-25 17,24-50-17,51-25 1,-25 1-1,24 49 1,0 0 0,-24 0-1,24 24 1,-24 26 15,-25 24-15,-25-24-16,0 25 15,-25 24 1,-49-50 0,-26 1-1,1 0 1,0-26 0,0-24-1,24 0 1,50-24-1</inkml:trace>
  <inkml:trace contextRef="#ctx0" brushRef="#br0" timeOffset="9266.16">15008 2679 0,'0'-25'94,"50"25"-78,-25-24-1,49 24-15,75-50 16,-25 25 0,-25 25-1,-49-25 1,-25 50 0</inkml:trace>
  <inkml:trace contextRef="#ctx0" brushRef="#br0" timeOffset="9550.36">15083 2878 0,'0'0'15,"0"24"-15,-25-24 16,74 0 15,-24 0-31,74 0 16,50 0 0,-25 0 15,-24 0-16,-26 0 1,-49 0-16</inkml:trace>
  <inkml:trace contextRef="#ctx0" brushRef="#br0" timeOffset="10749.64">16745 2332 0,'-25'0'46,"25"25"1,0 0-47,0 24 16,0 1-16,0 24 16,0 25-1,0 50 1,-25-25-1,25-24 1,-25-26 0,0-24-1,25-26 1</inkml:trace>
  <inkml:trace contextRef="#ctx0" brushRef="#br0" timeOffset="11103.96">17142 2878 0,'0'49'94,"0"-24"-79,0 0-15,0 0 16,0 0 31,0-50-16,0 0-15,0 0-16</inkml:trace>
  <inkml:trace contextRef="#ctx0" brushRef="#br0" timeOffset="11767.39">18233 2307 0,'0'-25'47,"-25"25"-16,1 0-31,-1 25 16,-25 25-16,-49 49 31,24 25-16,1 25 1,49-25 0,50-25-1,0-49-15,99-1 16,-25-24 0,0-25-1,-49 0 1,-50-49-1,-25-26 1,-99 1 15,25 49-15,49 25 0,-49 0-1,25 25 1</inkml:trace>
  <inkml:trace contextRef="#ctx0" brushRef="#br0" timeOffset="12500.04">18878 2357 0,'0'0'16,"0"-25"30,0 50-30,-25 0-16,25-1 16,-25 26-16,1 49 15,-26 0 1,50 1 15,25-76-15,74 1-1,0-50 1,1-24 0,-51-1-16,1-49 15,-25 49 1,-1 50 0,-24-24-1,0 73 1,-24 50-1,-1 1 17,0 24-17,0 0 1,0-50 0,25-49-1</inkml:trace>
  <inkml:trace contextRef="#ctx0" brushRef="#br0" timeOffset="13201.58">20094 2357 0,'0'0'15,"24"-50"-15,-24 25 0,0 0 16,0-24-1,-74 49 1,-25-25 0,24 50 15,26-25-31,-1 0 16,25 25 15,25-1-16,0 1 1,-24 50 0,-1 24-1,25 25 1,-25-25 0,25-24-1,0-51 1,50-48 15,49-51 0,0 1-15,0 49 0,-24 25-1,-26 0 1,26 50-1,-26 24 1,-24 25 0,0 0-1,-25-49-15,-25 25 16,-25-1 0,-49-24-1,-25-1 1,0-49 15,50 25-31,-1-25 16,26-50-1</inkml:trace>
  <inkml:trace contextRef="#ctx0" brushRef="#br0" timeOffset="25337.27">5061 7219 0,'0'0'0,"0"25"15,-25-25-15,50-25 141,24 50-125,-24-25-16,25 0 15,24 0 1,25 0-1,1-25 1,-26 0 0,-49 0-16,0 25 15</inkml:trace>
  <inkml:trace contextRef="#ctx0" brushRef="#br0" timeOffset="25667.74">5061 7641 0,'0'0'0,"-25"0"31,50 0-15,-1 0-16,1 0 16,25 0-16,24-25 15,25 25 1,26-25 0,-26 0-1,0 25 1,-49 0-1</inkml:trace>
  <inkml:trace contextRef="#ctx0" brushRef="#br0" timeOffset="26126.91">5755 7045 0,'-25'-25'15,"50"50"-15,-74-74 0,49 24 0,-25 25 47,25-25-31,25 50-1,-1-25-15,1 25 16,25-1-16,99 1 16,-75 0-1,25-25 1,25 50 0,-49-50-1,-50 49 1,-75 26-1,-99 98 1,0-24 0,0-25-1,75-49 1,49-26 0</inkml:trace>
  <inkml:trace contextRef="#ctx0" brushRef="#br0" timeOffset="26490.1">5780 6971 0,'0'0'0,"0"-25"0,0 0 15,0 0 17,0 50-32,0 50 15,25 49 1,-25 49-1,0 1 1,0 0 15,0-125-31,0 26 16,0-50 15</inkml:trace>
  <inkml:trace contextRef="#ctx0" brushRef="#br0" timeOffset="27987.08">10717 6748 0,'0'-25'31,"0"50"16,-50 74-31,25-25-16,0 1 15,-24-1-15,24 75 32,25-50-17,50-99-15,49 0 16,50-74-1,-25-25 1,-50-50 0,-49 74-1,0 26 1,-25 73 15,-25 26-31,0 74 16,-25 50 15,1 24-15,-1-49-1,50-25 1,0-74 0,50-50-1</inkml:trace>
  <inkml:trace contextRef="#ctx0" brushRef="#br0" timeOffset="28536.16">11535 7219 0,'25'-25'15,"-50"50"-15,50-99 0,0 49 16,0 0-16,-1-25 15,51-24 1,-1-1 0,-24-24-1,-25 50 1,-50-1 0,-25 50-1,-74 50 1,0 74-1,25 24 1,99-48 0,74-26-1,50-24 1,0 24 0,-24 25-1,-150 125 16,-24-175-15,-1 1-16,-74 0 16,25-75 15,50-50-15,74-74-1,74 25 1,50 0-1,50 25 1</inkml:trace>
  <inkml:trace contextRef="#ctx0" brushRef="#br0" timeOffset="29035.06">12478 7219 0,'0'-50'0,"0"1"47,-50 74-16,25 24-15,1 1-16,-26 74 16,0 0-1,50-50 1,25 25 0,50-49-1,-1-50 1,1 0-1,24-50 1,-25-49 0,-49-25-1,-25-25 1,-74 75 0,-50 24-1,-1 50 1,51 0-1,49 75 1</inkml:trace>
  <inkml:trace contextRef="#ctx0" brushRef="#br0" timeOffset="29618.03">14066 7219 0,'0'0'0,"0"-25"31,-25 25-15,50 0 31,24 0-47,26 0 15,-1 25 1,0-50-16,26 25 16,-26 0-16,100 0 15,-100 0 1,-49-25 15</inkml:trace>
  <inkml:trace contextRef="#ctx0" brushRef="#br0" timeOffset="29985.93">14363 7020 0,'0'0'0,"-25"-49"31,1 49-15,-1-25-1,25 50 17,-25 24-17,25 26 1,0-1 0,0 26-1,0-1 1,0-25-1,0-24 1,0-25 0,0-1-1,25-24 17,0 0-17</inkml:trace>
  <inkml:trace contextRef="#ctx0" brushRef="#br0" timeOffset="30334.57">14140 7889 0,'0'0'0,"-25"49"32,0-49-32,50-24 31,25 24-15,49 0-1,50-50 1,0 25-1,-25 0 1,-50 1 0,-49 24-1</inkml:trace>
  <inkml:trace contextRef="#ctx0" brushRef="#br0" timeOffset="31319.92">16000 6748 0,'25'24'62,"-25"1"-62,0 50 16,0-26-16,0 26 16,0-1-1,25 50 1,-25-49-16,0-26 15,0 50 1,-25-24 0</inkml:trace>
  <inkml:trace contextRef="#ctx0" brushRef="#br0" timeOffset="31498.94">16521 7417 0,'0'0'16,"25"0"-16,0 0 0,-25 25 78</inkml:trace>
  <inkml:trace contextRef="#ctx0" brushRef="#br0" timeOffset="31935.42">17241 6822 0,'0'-25'15,"0"50"-15,25-75 0,-25 26 47,-50 73-47,25 1 16,0-1 0,-24 26-16,-1 74 15,50 0 1,25-50-1,99-50 1,0-49 0,-25 0-1,-49-49 1,-75-50 0,-74-1-1,0 76 1,-25 24-1,49 24 1,50 26 0</inkml:trace>
  <inkml:trace contextRef="#ctx0" brushRef="#br0" timeOffset="32387.03">17861 6921 0,'0'-25'15,"0"50"-15,0-74 16,-25 49 0,0 24-1,25 76 1,50-26-1,0 1 1,-1-51 0,50-48-1,-49-26 1,-25-25 15,0 1-15,0 49-1,-25 50 1,0 0 0,-25 24-16,0 51 15,25-1 1,0 0 0,0-49-1,0-25 1</inkml:trace>
  <inkml:trace contextRef="#ctx0" brushRef="#br0" timeOffset="33002.51">18903 6872 0,'0'0'0,"25"-25"0,-25-25 16,0 1-1,0 24-15,-75 0 16,-24 25 0,0 25-1,24 0 1,26-1 0,-1 1-1,75 0 32,-25 0-47,25 0 16,0 49-1,-25 0 1,0 1 0,0-1-1,0-49 1,0 0 15,49-75-15,26 26-1,-26-1 1,1 25-16,24 0 16,1 49-1,-1 1 16,-49 24-15,-25 1 0,-74 24-1,-26-25 1,-49-49 0,50 0-1,50-50 1</inkml:trace>
  <inkml:trace contextRef="#ctx0" brushRef="#br0" timeOffset="33368.49">19498 6475 0,'0'0'15,"-25"-25"1,25 0 0,50 25-16,24 75 15,51 49 17,-26 24-17,-25 26 1,-49 0-1,-25 49 1,-124 0 0,-99 1-1,99-150-15,-124 50 16,-75-50 0,125-74-1</inkml:trace>
  <inkml:trace contextRef="#ctx0" brushRef="#br0" timeOffset="33888.97">15380 6549 0,'25'0'15,"-25"-25"1,-25 50-1,25 25-15,-24 24 16,-1 25-16,0 1 16,0 173-1,0 49 1,100-24 0,98-75-1,75-49 1,-74-100-16</inkml:trace>
  <inkml:trace contextRef="#ctx0" brushRef="#br0" timeOffset="34668.87">20962 6127 0,'0'-24'16,"25"24"0,-50 24-1,-25 51 1,-24 74-1,-50 74 1,0 50 0,99 49-1,99 26 1,100-75 0,49-100-1,-24-74 1,-100-74-1,0-25 1,-24 0-16</inkml:trace>
  <inkml:trace contextRef="#ctx0" brushRef="#br0" timeOffset="35068.67">22202 6103 0,'25'-25'15,"-25"0"-15,-25 75 0,75-100 16,-50 75 15,0 24-15,-25 75 0,0 0-1,0 1 1,1-1-1,24-50 1,0-49-16,0 0 16,0-1-1</inkml:trace>
  <inkml:trace contextRef="#ctx0" brushRef="#br0" timeOffset="35267.87">22649 6624 0,'0'-25'16,"0"50"-16,25-75 15,-25 25 32</inkml:trace>
  <inkml:trace contextRef="#ctx0" brushRef="#br0" timeOffset="35754.86">23219 6375 0,'0'0'0,"50"-99"15,-25 50 1,24-26 0,-24 1-16,0 24 15,0-49 1,-25 74-16,-25 0 16,-74 25-1,-25 50 1,49 24-1,75 26 1,50-1 0,124-25-1,-1 25 1,-49-24 0,-99 24-1,-75-24 1,-74-26-1,-49-24 17,98-75-17,75-49 1,50-25 0,49 50-1,-49 49 1</inkml:trace>
  <inkml:trace contextRef="#ctx0" brushRef="#br0" timeOffset="36237.12">21384 7467 0,'-25'0'0,"0"0"16,0-25 0,50 0-1,25 25-15,148 0 16,100-24 0,148-1-1,50 25 16,-24-50-15,-100 1 0,-99 24-16,-100 0 31,-123 25-15</inkml:trace>
  <inkml:trace contextRef="#ctx0" brushRef="#br0" timeOffset="37057.19">22301 8137 0,'25'0'0,"-25"-25"31,0 50 0,0 0-15,0-1-16,25 26 15,-25 0-15,0-1 16,25 100 0,0 0-1,-25-25 1,0-50-1,0-49 1,0 0 0,24-99-1,1-50 1,-25 24-16,25-24 16,-25 0-16,25-124 31,0 75-16,-25 73-15,25 51 0,-25-51 16,24 76 0,76-1 15,48 25-15,76 0-1,-1 25 1,-99-25-16,25 0 15,-100 0 1,1 0-16,-25 0 16</inkml:trace>
  <inkml:trace contextRef="#ctx0" brushRef="#br0" timeOffset="37586.23">23443 8236 0,'24'0'16,"-48"0"-16,48-25 15,1 0-15,-25 1 16,0-1-16,0-25 15,-49-24 1,-51 74 0,-24 0-1,50 25 1,49-1 0,75 51-1,99-1 1,-25-24 15,-25 24-15,-74 1-1,-149 49 1,-25-50 0,25-74-1,74-25 1,50-74-1,75-50 1,49 25 0,24-25-1,-48 100-15</inkml:trace>
  <inkml:trace contextRef="#ctx0" brushRef="#br0" timeOffset="38053.16">24460 6326 0,'0'-25'15,"0"50"-15,0-75 0,0 25 0,24 25 32,26 25-17,74 74 1,75 100 0,-26 49-1,-24 50 1,-75 74-1,-74-149-15,-74 174 16,-100-25 15,-24-124-15,49-99 0,25-75-1,74-49 1,26 0-16,-1-25 15,0 0 1,25-25-16</inkml:trace>
  <inkml:trace contextRef="#ctx0" brushRef="#br0" timeOffset="38985.28">5954 11808 0,'-25'0'16,"0"0"-1,0 0 1,25-24 31,50 24-32,49-25 1,75-25 0,-1 0-1,1 26 1,-100-1 0</inkml:trace>
  <inkml:trace contextRef="#ctx0" brushRef="#br0" timeOffset="39189.01">6152 11957 0,'0'0'0,"-25"0"0,1 0 16,48 0 15,76-25-15,73-24-1,26 24 17,-1-25-32</inkml:trace>
  <inkml:trace contextRef="#ctx0" brushRef="#br0" timeOffset="39536.37">7070 11287 0,'0'0'16,"-25"-24"-16,0-1 16,25 0-16,-24 25 15,24-25 1,-25 25 0,74 50-1,75 24 1,50-24-1,-25-25 17,-75 24-32,1 75 31,-174 0-15,24-49-1,-24-26-15,24 26 16,1-26-16,-25 26 15,74-75-15</inkml:trace>
  <inkml:trace contextRef="#ctx0" brushRef="#br0" timeOffset="39768.98">7020 11287 0,'0'0'0,"0"-49"0,-24-1 32,24 25-32,-25 50 15,25 74 17,25 1-32,-25 123 15,24 50 1,1-124-16</inkml:trace>
  <inkml:trace contextRef="#ctx0" brushRef="#br0" timeOffset="40404.37">11262 11263 0,'0'0'0,"0"-25"0,0 0 16,0 0-16,-24 75 46,-26 99-30,25 49 0,50-24 15,74-100-15,75-74-1,-25-49 1,-1-76-1,-98 51-15,0-50 16,-50 99 0,25 25-1,-75 99 1,25 75 0,0 25-1,25-51 1,25-98-1</inkml:trace>
  <inkml:trace contextRef="#ctx0" brushRef="#br0" timeOffset="40837.05">12528 11560 0,'0'0'0,"24"-49"0,-24-26 16,0 26-1,-24-1-15,-26-49 16,-49 49 0,-1 50-1,1 50 1,50 49 0,49 0-1,99 25 1,25-49-1,-25 24 17,-74-74-32,-25 99 15,-50 0 1,-74-50 0,25-49-1,0-75 1,99-49-1,49-25 1,51 0 0,73 0-1,-98 99-15,-26-24 16</inkml:trace>
  <inkml:trace contextRef="#ctx0" brushRef="#br0" timeOffset="41153.1">13024 11461 0,'0'0'16,"24"0"-16,-24 25 16,-24 0 15,-26 74-15,0 0-1,26 25 1,48-74-1,51-25 1,24-25 0,-49-25-16,-1-25 15,-24-49 1,-75 0 0,-24-1-1,24 51 16</inkml:trace>
  <inkml:trace contextRef="#ctx0" brushRef="#br0" timeOffset="41470.17">14413 11511 0,'-25'0'16,"25"-25"-16,-25 25 16,75 0 15,-1 0-31,1 0 15,49 0-15,50 0 16,0-25 15,-99 25-31,-1 0 16,-24-25-16</inkml:trace>
  <inkml:trace contextRef="#ctx0" brushRef="#br0" timeOffset="41690.19">14884 11238 0,'-25'0'15,"50"0"-15,-50-25 16,1 25-16,-1 0 16,25 50-1,0 49 1,25 25-1,-1-75 1,-24 75 0,0 1-1</inkml:trace>
  <inkml:trace contextRef="#ctx0" brushRef="#br0" timeOffset="41937.04">14611 12131 0,'-49'25'0,"98"-25"63,26 0-63,-1 0 15,50 0-15,-25-25 16,25 25-1,75-25 1,-50 25 0,-100-25-16</inkml:trace>
  <inkml:trace contextRef="#ctx0" brushRef="#br0" timeOffset="43053.61">16894 11312 0,'0'0'16,"0"-25"-1,0 1-15,0 48 47,0 26-31,-25 74 0,25 25-1,-25 0 1,0-25-1,0-50 1,50-24 0</inkml:trace>
  <inkml:trace contextRef="#ctx0" brushRef="#br0" timeOffset="43224.96">17266 11932 0,'0'0'0,"24"0"0,-24 25 16,0 0 31</inkml:trace>
  <inkml:trace contextRef="#ctx0" brushRef="#br0" timeOffset="43620.24">17935 11263 0,'0'-25'15,"0"50"-15,0-75 0,-24 100 47,-1-1-47,0 1 16,0 24-16,0 25 15,1 50 1,48-25 0,1-74-1,99 0 1,50-75-1,-100-25 1,-74 1 0,-24-26-1,-51 25 1,-24 50 0,0 0-1</inkml:trace>
  <inkml:trace contextRef="#ctx0" brushRef="#br0" timeOffset="44069.88">18680 11411 0,'0'0'0,"24"-24"16,-48-1 15,-1 25-31,-25 25 16,25 74-1,25-50-15,50 26 16,24-75 15,26 0-31,-1-25 31,-25-49-15,-49-26 0,0 51-1,-25 74 17,-25 49-17,0 50 1,25-25-1,25-24 1,-25-26 0,25-49-16</inkml:trace>
  <inkml:trace contextRef="#ctx0" brushRef="#br0" timeOffset="44723.9">19970 11139 0,'0'0'0,"24"-25"15,-24 0-15,-49 0 16,-1 25-1,-24 25 1,-1 0 15,75 0-31,0-1 16,25 1 0,50-25-1,-26 0 1,-24 50-1,0-1 1,-25 26 0,25-26-1,-1 1 1,1-25 0,0 24-1,-25-24 1,-25 25-1,-49-1 1,-75 1 0,0-25 15,99-25-31,26-25 16</inkml:trace>
  <inkml:trace contextRef="#ctx0" brushRef="#br0" timeOffset="45053.04">20515 10940 0,'0'0'16,"0"-25"-16,25 25 15,-25-25 1,0 50-16,25 0 15,0 25 1,49 74-16,25 0 31,-49 49-15,-75 1 0,-99 0-1,-124 24 1,-25-49-1,-49-25 1,123-99-16</inkml:trace>
  <inkml:trace contextRef="#ctx0" brushRef="#br0" timeOffset="45449.96">16745 10965 0,'-25'0'16,"50"0"-16,-75 0 16,25 49-1,0 26 1,-24-1-16,-26 150 15,26 48 1,98 225 0,51-324-1,-1-49-15</inkml:trace>
  <inkml:trace contextRef="#ctx0" brushRef="#br0" timeOffset="46338.98">21855 10940 0,'0'0'0,"0"-25"31,0 75 1,-25-25-32,25 24 15,-25 1 1,1 24-16,-1 26 16,0-1-16,0 0 15,0 124 1,25 1-1,50-51 1,49-74 0,-49-49-16,24-25 15,1-25 1</inkml:trace>
  <inkml:trace contextRef="#ctx0" brushRef="#br0" timeOffset="46872.92">22698 11287 0,'0'-24'16,"0"48"-16,-24-73 0,-1 49 31,0 0-31,0 25 15,-24-1-15,-1 76 16,0-1 0,50 25 15,0-75-31,25 26 16,25-50-1,-1 0 1,-24-75-1,0-49 1,-25-25 0,-25 0-1,25 99-15,-74-25 16,-1 50 0,50 25-1</inkml:trace>
  <inkml:trace contextRef="#ctx0" brushRef="#br0" timeOffset="47057.2">22996 11759 0,'0'0'0,"25"25"15,0 24 1,-25-24 15,-25-25-15</inkml:trace>
  <inkml:trace contextRef="#ctx0" brushRef="#br0" timeOffset="47586.29">24038 11238 0,'0'-25'0,"0"50"0,-25-25 47,0 25-47,1 24 15,-1 1 1,-25-1-16,-24 100 15,49 50 1,25-150 0,25-24-1,99 25 1,-50-25 0,-49-50-1,-25-25 1,-50-24-1,-49 24 1,-50 25 0,50 25-1,74 0-15</inkml:trace>
  <inkml:trace contextRef="#ctx0" brushRef="#br0" timeOffset="48068.92">24311 11486 0,'25'-25'0,"-50"50"0,74-75 16,-24 25-1,-25 1 1,25-1-16,0 25 0,223-75 47,-223 75-47,0 25 16,-1 0-16,-48 0 0,-1 24 15,-50 1-15,26 0 16,-51 49-1,150-74 17,49-1-17,-24-24 1,-75 50 0,-25 0-1,-99 49 1,25-49-1,24-26 1,50-24 0</inkml:trace>
  <inkml:trace contextRef="#ctx0" brushRef="#br0" timeOffset="49403.59">25353 11188 0,'0'0'0,"0"-25"63,25 25 30,-25-24 314,0-1-329,0 0 78,24 25-140,1 0-1,-25 25 63,-25 0-62,25-1-16,-24 26 16,-1 49-1,25-24 1,-25-26-16,25 1 16,25 49-1,24-49 1,51-26-1,48-24 1,-98-24 0,-50-26-1,-50 0 1,-74 1 15,50 49-31,0 0 16,24 0-16,0 0 15</inkml:trace>
  <inkml:trace contextRef="#ctx0" brushRef="#br0" timeOffset="49770.14">25973 10742 0,'0'-25'16,"0"50"-16,-25-75 15,25 25-15,0 0 16,25 25 15,24 25-31,76 74 16,23 75-1,-24 25 1,-24 24 15,-76-124-31,-24 75 16,-74-1 0,-100 1-1,-24-50 1,24-50-1</inkml:trace>
  <inkml:trace contextRef="#ctx0" brushRef="#br0" timeOffset="50886.27">11362 13718 0,'0'-24'0,"0"-1"16,24 25 15,1 0-31,-25 49 16,0 1-16,-25 25 15,1 98 1,-1-24 0,99-75-1,75-49 1,0-74 0,0-51-1,-50-24 1,-74 25-1,-25 74 1,0 25 0,-50 100-1,1 98 1,-1 0 0,25 1-1,50-125-15</inkml:trace>
  <inkml:trace contextRef="#ctx0" brushRef="#br0" timeOffset="51339.41">12577 14215 0,'0'0'0,"25"-124"15,-25 49 1,25-24-1,-25 49-15,-25-49 16,-25 49 0,1 50-1,-26 25 1,50 75 0,25-26-1,75 25 1,24-24-1,-24-1 17,-26 25-17,-74 0 1,-49 1 0,-25-75-1,24-25 1,50-125-1,50-23 1,75-1 0,-26 50-1,25 24 1</inkml:trace>
  <inkml:trace contextRef="#ctx0" brushRef="#br0" timeOffset="51655.18">13098 13917 0,'0'0'0,"25"0"15,-50 25-15,0-25 16,25 25 0,-25-1-16,-24 76 15,24-1 1,50-25-1,24-24 1,51-50 0,-51-50-1,1-24 1,-50-25 0,-50-25-1,25 49 16,1 75-31</inkml:trace>
  <inkml:trace contextRef="#ctx0" brushRef="#br0" timeOffset="51986.38">14264 13917 0,'0'0'0,"0"25"47,25-50-31,0 25-16,49 0 31,75 0-15,25 0-1,-26-25 1,-48 0 0</inkml:trace>
  <inkml:trace contextRef="#ctx0" brushRef="#br0" timeOffset="52238.19">14686 13718 0,'-25'-49'31,"25"24"-31,0 50 31,0 0-15,0 24-16,0 51 31,0 48-15,-25-24 0,0-49-16</inkml:trace>
  <inkml:trace contextRef="#ctx0" brushRef="#br0" timeOffset="52455.01">14363 14587 0,'0'-25'63,"50"25"-48,-1 0-15,26-25 16,-1 0-16,75-24 31,0 24-31</inkml:trace>
  <inkml:trace contextRef="#ctx0" brushRef="#br0" timeOffset="53487.08">17315 13991 0,'0'0'0,"0"-24"15,25 24 17,-25 24-17,-25 26 1,25 0-16,0-1 15,-25 26 1,25-1-16,0 0 16,-24-24-16,24 49 15,0-49 1,0 0 0</inkml:trace>
  <inkml:trace contextRef="#ctx0" brushRef="#br0" timeOffset="53688.21">17638 14488 0,'0'0'0,"25"0"0,-25 24 31,0 1-15,0 0-1,0 0-15,-25 0 16,50-25 0</inkml:trace>
  <inkml:trace contextRef="#ctx0" brushRef="#br0" timeOffset="54154.04">18432 14115 0,'0'0'16,"24"-24"-16,-24-1 15,0 0-15,-24 25 31,-1 0-31,-50 74 32,1 26-17,24 73 1,50-49 0,50-24-1,124-51 1,-1-49-1,-49-74 1,-25-1 0,-99-74-1,-49 25 1,24 100-16,-74-51 16,24 75 15,1 0-16</inkml:trace>
  <inkml:trace contextRef="#ctx0" brushRef="#br0" timeOffset="54738.96">19920 13818 0,'25'-50'16,"-50"100"-16,50-150 0,-25 51 15,-25-1-15,-74 25 16,-25 1 0,49 24-1,50 0 16,25 24-15,0 1 15,-24 25-15,24 49 0,-25-49-16,25 74 15,0 0 1,0-50-1,-25-49 1,25 0 0,50-50-1,49 0 1,0-24 0,-24 24-1,-1 25 1,-24 49-1,-1 51 17,-24 73-17,-75-73 1,-74-26 0,-24-49-1</inkml:trace>
  <inkml:trace contextRef="#ctx0" brushRef="#br0" timeOffset="56240.88">7690 16348 0,'0'0'0,"0"-25"16,-25 25 15,1 0-31,-1 0 15,0 25-15,-74 74 16,24 50 0,50 0-1,75-50 1,74-49 0,25-50-1,-25-50 1,-25-49-1,-99 25 17,-49-26-17,-26 1 1,-24 49 0,74 50-16,0-24 15</inkml:trace>
  <inkml:trace contextRef="#ctx0" brushRef="#br0" timeOffset="56571.37">8286 16274 0,'0'0'15,"74"0"-15,-49 0 0,0 0 16,-25 24-1,-25 51 1,25 49 15,-25-50-15,25-49 0,0 0-1,25-99 1,49-51-1,25-23 1,-24 24 0,-26 99-16</inkml:trace>
  <inkml:trace contextRef="#ctx0" brushRef="#br0" timeOffset="57287.98">11287 16274 0,'0'0'0,"-25"-50"15,25 0 1,0 26 0,-24 24-1,24 49 1,-25 1-16,0 24 15,0 1-15,0 74 16,25-25 0,50-75-1,74-49 1,0-49 0,25-51-1,-75 26 1,-49-1-1,0 100 17,-50 75-1,0 73-15,0 26-1,1-26 1,24-123-16,24 0 15,1-50 1</inkml:trace>
  <inkml:trace contextRef="#ctx0" brushRef="#br0" timeOffset="57654.35">12230 16373 0,'0'0'16,"-25"-25"-16,25 0 0,-25 0 31,25 1-15,25 24 0,25-25-16,98 25 15,26-25 1,-99 25-1,-51-25 1,-24 100 0,0 73-1,-24 51 1,-26-1 0,25 1-1,0 49 16</inkml:trace>
  <inkml:trace contextRef="#ctx0" brushRef="#br0" timeOffset="58170.31">13321 16621 0,'0'0'16,"25"-25"-16,-25-24 0,0 24 16,50-75-1,-25 26 1,-1-25 0,-24 74-16,0 0 15,-49 25-15,-26 0 16,-49 50 15,50 24-15,49 1-1,25-1 1,174 25 0,-100-74-1,1 0-15,49 49 16,-25-49-1,-99 50 1,-25-26 0,-25-24-1,-24-25-15,-100 25 32,125-25-32,-1-50 15,75-74 1,49 0-1,50 0 1</inkml:trace>
  <inkml:trace contextRef="#ctx0" brushRef="#br0" timeOffset="58737.44">14140 16770 0,'0'-25'31,"0"50"-15,0 0-16,0-1 16,-25 1-1,25 0 1,0 0 0</inkml:trace>
  <inkml:trace contextRef="#ctx0" brushRef="#br0" timeOffset="59205.15">15231 16348 0,'0'-25'0,"0"50"16,25-99-16,-25 49 15,0-25-15,-25 25 16,-24 1 0,-100 24-1,0 49 1,0 26 0,100-1-1,49-49 1,74-25-1,50-25 1,0-25 0,-74 26-1,-25 24 1,-1 49 0,-24 75-1,0 50 1,0 0 15,0-75-15,0-50-1</inkml:trace>
  <inkml:trace contextRef="#ctx0" brushRef="#br0" timeOffset="59787.18">15901 16274 0,'0'0'0,"25"-25"15,-25 0-15,-25-25 16,-49 26 0,-50-1-1,25 25 1,99 49 62,0-24-78,0 0 16,0 25-16,-25-1 15,25 1 1,-25-25-16,25 24 15,0-24 1,25-50 0,49 0-1,1 1 1,24-1 0,-25 25-1,25 49 1,-24 26-1,-1 24 1,-24 0 15,-50-49-31,0 49 16,-74-49 0,-26-1-1,-24-49 1,25 0-1,74-24-15</inkml:trace>
  <inkml:trace contextRef="#ctx0" brushRef="#br0" timeOffset="60588.24">19374 16224 0,'0'0'16,"0"-25"-1,0 0 1,0 50 0,-25 25-1,1 49 1,-26 75-1,-24-1 1,24-24 0,0-50-1,50-74-15</inkml:trace>
  <inkml:trace contextRef="#ctx0" brushRef="#br0" timeOffset="61041">19052 16671 0,'0'0'0,"0"-25"15,-25 0 1,50 0 0,0 0-1,123 1 1,51-1-1,-50 25 1,-50-25 0,-74 25-16,0 0 15,-25 25 17,-25 0-17,-25 49 1,25 50-16,50-25 15,74-49 17,25-25-17,0-50 1,-49-25 0,-75-49-1,-50-25 1,-24 74-16,-50-24 15,25 24 1</inkml:trace>
  <inkml:trace contextRef="#ctx0" brushRef="#br0" timeOffset="61738.81">22525 16100 0,'0'-25'16,"0"50"-16,0-75 0,-50 50 16,25 0-1,25 50-15,-49 173 31,73-148-15,1-26-16,25 1 0,0-50 16,98 0-1,-24-25 1,-49-74 0,-1-25-1,-74 49 1,0 125 31,-25 24-47,-24 100 15,-1 25 1,25-26 0,75-98-1</inkml:trace>
  <inkml:trace contextRef="#ctx0" brushRef="#br0" timeOffset="62188.25">23666 16422 0,'25'-49'16,"-50"98"-16,50-148 0,-1 50 0,-24-1 15,25 0 1,-50-24-1,-49 49 1,-50 50 0,25 25-1,49 24 1,100 0 0,99-24-1,24 24 1,-123-49-16,24 50 15,-49-1 1,-124 25 15,24-74-31,-24-25 16,50 0 0,24-49-1,25-26 1,74-24-1,25 0 17,-24 49-32</inkml:trace>
  <inkml:trace contextRef="#ctx0" brushRef="#br0" timeOffset="62506.14">24435 16001 0,'0'0'0,"0"-25"16,25 25-1,-25-25 1,24 25-16,1 75 15,-25 49 17,25 24-17,-25-73-15,25 74 16,0-25 0,-25-25-1,0-49-15</inkml:trace>
  <inkml:trace contextRef="#ctx0" brushRef="#br0" timeOffset="62803.98">25229 16646 0,'49'-25'16,"-49"0"-1,25 25 1,-50 0 0,0 25-1,25 25 1,-24-50-1,24 24 1</inkml:trace>
  <inkml:trace contextRef="#ctx0" brushRef="#br0" timeOffset="63458.57">25849 15951 0,'0'0'15,"0"-25"-15,0 1 16,0-1 0,-50 25-1,-24 25 1,-1 148-1,51-24 1,48-25 0,100-50-1,-24-74 1,-1-24 0,-25-51-1,-49-49 1,-50-25-1,-49 25 17,-1 124-17,1 25 1</inkml:trace>
  <inkml:trace contextRef="#ctx0" brushRef="#br0" timeOffset="64137.9">27040 15902 0,'0'0'0,"0"-50"0,0 0 15,0-24 1,-50-1-1,-49 75 1,24-24 15,51 24-31,-26 24 16,25 1 0,25 25-1,-25 24 1,0-24-1,1 49 1,24-24 0,0-26-1,0-24 17,49-25-17,1-25 1,24 0 15,1 25-31,24 0 31,0 25-15,25 25 0,-25 49-1,-24 0 1,-26-24-1,-24 24 1,-74-25 0,-1-74-16,-99 50 15,0-50 1,1 0 0,73-25-1,50 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8T05:34:46.39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3696 1960 0,'0'-25'15,"0"50"-15,0-75 16,0 100 15,-25-1-15,25 26-16,-24 24 15,-26 100 1,0-26 0,1-49-1,49-49 1</inkml:trace>
  <inkml:trace contextRef="#ctx0" brushRef="#br0" timeOffset="249.23">4019 2084 0,'0'0'0,"74"-75"0,-49 26 15,0-1 1,0 50-16,-25 25 31,-25 99-15,0 50-1,0-75-15,0 0 16,1 75 0,-1-50-1</inkml:trace>
  <inkml:trace contextRef="#ctx0" brushRef="#br0" timeOffset="440.16">3671 2580 0,'-24'-25'16,"48"50"-16,-73-50 15,49 0 1,0 1 0,49 24-16,75-50 15,-24 25 1,98-49-1,-123 49-15</inkml:trace>
  <inkml:trace contextRef="#ctx0" brushRef="#br0" timeOffset="766.97">4416 2332 0,'24'25'15,"-48"-50"-15,98 50 16,0-50 15,1 0-15,-25 0-1,-50 0 1,-50 1 0,0-1-1,25 25-15,-49 74 16,24 26-1,26-1 1,73-25 0,1-49-1,-1-25-15,100-25 16,-74 0 0</inkml:trace>
  <inkml:trace contextRef="#ctx0" brushRef="#br0" timeOffset="1118.47">5110 2183 0,'0'0'16,"25"0"-1,-25 25 1,25 0 0,-25 24-16,0-24 15,25 25-15,-50 49 16,25-74-1,0-25 17,25-75-17,24-24 1,26 25 0,-26 49-1,-24 25 1,0 74 15,0-49-31,0 74 16,49-74-1,25-50 1</inkml:trace>
  <inkml:trace contextRef="#ctx0" brushRef="#br0" timeOffset="1333">5904 2183 0,'25'-25'16,"-50"50"-16,75-99 15,-100 98 17,0 51-17,1 24 1,24 25 0,50-49-1,49-51 1,25-24-1,-24-24 1,-1-1-16</inkml:trace>
  <inkml:trace contextRef="#ctx0" brushRef="#br0" timeOffset="1666.16">6549 2257 0,'0'25'16,"25"-25"-1,0-25 1,49 25 0,50-24-1,-25-26 1,-49 25 0,-50 0-16,-50-24 15,-74 49 1,-25 74 15,50 1-15,25 49-1,74-25 1,25-25 0,74-24-1,-25-25 1</inkml:trace>
  <inkml:trace contextRef="#ctx0" brushRef="#br0" timeOffset="2767.24">9575 1885 0,'0'0'0,"0"-24"0,0-1 47,0 50-32,0 24-15,-24 26 16,-1-1-16,0 25 16,0 0-16,-24 75 15,24-25 1,0-124 0</inkml:trace>
  <inkml:trace contextRef="#ctx0" brushRef="#br0" timeOffset="3433.09">9253 2307 0,'0'0'15,"25"-25"17,0 25-17,148-49 1,1-1-1,-75-49 1,-24 24 0,-75 26-1,24 49 17,-24 25-32,-24 74 15,-26 50 1,25 0 15,0-75-31,1-24 16,48-50 15,51-100-15,24-24-1,-25 75 1,-49 49-1,0 24 1,0 76 0,0-1-1,49-49 1,25-50 0,-49 0-1,49-50 1,-49-74-1,-50 25 1,0 74 0,-25 50-1,-49 49 1,49 50 0,25 0-1,74-25 1,-24-74-16</inkml:trace>
  <inkml:trace contextRef="#ctx0" brushRef="#br0" timeOffset="3935.29">12800 1910 0,'-24'-49'0,"48"98"0,-48-123 16,-1 49-16,-25-25 16,-74 50-1,-25 25 1,-24 50-1,49 24 1,99-25 0,74-49-1,51-25 1,48-50 0,-23 1-1,-51-1 1,-49 25 15,0 50-15,-25 74-1,-50 100 1,25 49 0,-24-50-1,-1-49 1,75-124-1</inkml:trace>
  <inkml:trace contextRef="#ctx0" brushRef="#br0" timeOffset="4302.34">13098 2233 0,'25'-25'16,"-50"50"-16,50-100 0,-25 50 31,-25 25-15,0 50-1,0 0-15,25 74 16,-24 0 0,24-25-1,49-74 1,1-25-1,-1-25 1,-24-74 0,-25-50-1,-49 25 1,-51 49 15,26 51-15,49 24-1</inkml:trace>
  <inkml:trace contextRef="#ctx0" brushRef="#br0" timeOffset="4633.39">14413 2034 0,'0'-25'47,"-25"50"-31,0 25-1,-74 74-15,0 74 31,-25-24-15,49 0 0,26-125-16,24 26 15,0-51-15,0 1 16,0 0-16</inkml:trace>
  <inkml:trace contextRef="#ctx0" brushRef="#br0" timeOffset="4850.07">13991 2233 0,'-25'-50'16,"50"100"-16,-50-125 0,1 50 15,24 1-15,0 48 31,0 1-15,0 0 0,49 49-16</inkml:trace>
  <inkml:trace contextRef="#ctx0" brushRef="#br0" timeOffset="5086.22">14711 2803 0,'0'0'16,"0"25"0,0 0-16,0 0 15,0-1 1,0 1-1,0 0 1,0 0 0</inkml:trace>
  <inkml:trace contextRef="#ctx0" brushRef="#br0" timeOffset="5750.42">17414 2059 0,'0'-50'0,"0"100"0,25-124 16,-25 49-16,0 0 31,-25 25-15,1 25-16,-125 74 15,-25 50 1,125-50-1,-51 149 1,150-124 0,124-74-1,74-50 1</inkml:trace>
  <inkml:trace contextRef="#ctx0" brushRef="#br0" timeOffset="6286.27">17836 2456 0,'25'-50'16,"-50"100"-16,25-149 16,-74 99-1,-1 25 1,1 74 0,74-50-16,50 75 15,49-24 1,0-76-1,-25-24 1,-74-24 0,0-100 15,0 74-31,0 0 0,-24-49 16,48 74-1,26 1 16,74 73-15,-74 26 0,-50 24-1,0-74 1,0-1 0,0-48-1,25-26 1,49-74-1,0 25 1,-24 74 0,0 50-1,-26 49 1,1 75 15,-25-75-31,25 50 16</inkml:trace>
  <inkml:trace contextRef="#ctx0" brushRef="#br0" timeOffset="6883.23">18953 2084 0,'24'-75'0,"-48"150"0,98-199 15,-74 99-15,0 50 31,-25 24-15,0 125 0,1-50-16,-1 0 15,0 0-15,-25 124 16,50-49 15,0-100-15,25-74-1,25-25 1,-25-75 0,-25-74-1,-50-24 1,0 24 0,1 75-1,49 24 1,74 0-1,75 1 1,-25-1 0,-25 25-1,-74 0 1,0 25 15,0 50 0,-25 0-31,0 24 16,24 50 0,-24-25-1,0-24 1</inkml:trace>
  <inkml:trace contextRef="#ctx0" brushRef="#br0" timeOffset="7008.11">19424 2332 0,'0'0'0,"25"-75"16,-25 26-16,24-26 16,-24 51 31</inkml:trace>
  <inkml:trace contextRef="#ctx0" brushRef="#br0" timeOffset="7433.82">19920 2257 0,'25'0'15,"-50"0"-15,50 25 0,-50-25 16,0 0 0,-49 25-1,-25 25 1,24 24-1,50 1 1,25-1 0,50-49-1,0 0 1,-1-25-16,1-25 16,24-50-1,-24-49 1,24-198 15,-24 99-15,-25 99-1,-25 99 1,0 0 0,-50 149-1,-24 25 1,49 24-1</inkml:trace>
  <inkml:trace contextRef="#ctx0" brushRef="#br0" timeOffset="8217.18">20367 2406 0,'0'0'0,"24"0"15,1 0 1,0-49-1,0-1 1,-25-24 0,-50 98 15,1 26-15,-1 49-1,25-49-15,25 24 16,50-49-1,-1-25 1,51-25 0,-1-74-1,0 25 1,-25 49 15,-49 75-15,0 24 15,0-24-15,-25-26-1,49-48 1,1-26 0,-25 25-1,24-24-15,26-51 16,-50 100-1,0 0 1,-1 25 0,1 50-1,74-51 1,1-24 0,-26-24-1,-24-51 1,-1-24 15,-49 49-15,-25 100 15,25-25-31,-24 74 16,-1 25-1,50-50 1,24-24-1,50-25 1,-24-50-16</inkml:trace>
  <inkml:trace contextRef="#ctx0" brushRef="#br0" timeOffset="8500.76">22202 2307 0,'0'0'0,"25"0"31,0-25-15,0 0 0,-1-24-1,1 24 1,-50 0 0,-24 50-1,-50 25 1,24 24-1,50 25 1,25 1 0,0-76-16,50 26 15,-25-50 1</inkml:trace>
  <inkml:trace contextRef="#ctx0" brushRef="#br0" timeOffset="9300.64">24609 2084 0,'0'-25'16,"24"25"-16,-24-25 47,-24 50-47,24 0 0,0 24 15,-25 51 1,0 24 0,0-75-1,25 26 1,0-50-16</inkml:trace>
  <inkml:trace contextRef="#ctx0" brushRef="#br0" timeOffset="9449.01">24633 1910 0,'0'0'0,"0"-25"15,0-24-15,25 24 16,-25 0-1</inkml:trace>
  <inkml:trace contextRef="#ctx0" brushRef="#br0" timeOffset="10016.18">24881 2282 0,'0'50'15,"0"-100"-15,-24 150 0,24-51 16,-25-49-16,25 25 31,0-50-15,49-74 0,26 0-1,-1-1 1,-24 76-16,-25 48 31,-25 1-31,0 99 16,24 25-1,-24-50 1,75-49 0,24-50 15,0-74-16,1-75 1,-26-75 0,-24-48-1,24-51 1,-49 298 0,-25 0-1,-25 174 1,-25 50-1,26 24 1,24-25 0,0-24-1,24-99 1,1-51 0</inkml:trace>
  <inkml:trace contextRef="#ctx0" brushRef="#br0" timeOffset="10184.75">25700 2233 0,'0'0'16,"0"-50"-16,-25 25 15,0 0-15,25 1 32,50-1-17,74 0 1,-50 25-16</inkml:trace>
  <inkml:trace contextRef="#ctx0" brushRef="#br0" timeOffset="10649.05">26122 2208 0,'0'25'0,"0"-50"0,0 25 47,25 0-31,-1-25-16,1 25 15,0-25 1,-25 50 0,0 0-1,-25 0-15,0 24 16,25 51-1,0-26 1,75-24 0,49-75-1,0-50 1,0-24 15,0 25-15,-50 49-1,1 25 1,-50 74 0,-1 26-1,-48-26 1,24-24 0</inkml:trace>
  <inkml:trace contextRef="#ctx0" brushRef="#br0" timeOffset="10934.13">27263 2208 0,'0'-25'0,"0"50"0,25-50 31,-25 50-31,0 24 16,0 26-1,0-50 16,49 0-15,1-50 0,-25 0-16,24 0 15,-24-25-15,50-24 16,-75 49 0,24 0-16,1 25 31,0 25-31,0-25 15</inkml:trace>
  <inkml:trace contextRef="#ctx0" brushRef="#br0" timeOffset="11516.64">28156 2257 0,'0'0'16,"0"-24"-16,25-1 0,-25-25 31,-25 50-16,0 0-15,-49 50 16,49-1 0,0 1-1,75-25 1,49-25 0,25-50-1,-50 25 1,-24-24-1,-25 74 32,0-1-47,-25 1 16,74 50 0,0-1-1,50-74 1,-74 25-16,49-50 31,-24-49-15,-1-75-1,25-99 1,-24 0 0,-26 74-1,-49 100 1,-49 173 15,-1 50-15,25 74-1,25-25 1,0-74-16,0-24 16</inkml:trace>
  <inkml:trace contextRef="#ctx0" brushRef="#br0" timeOffset="12517.07">4093 4019 0,'0'0'15,"0"-25"-15,25 0 0,-25 0 47,-50 50-31,26 0 0,-101 124-1,26 49 1,25-24-1,74 0 1,0-50 0,25-50-16,-25-24 15,-25 74 1,0-75-16</inkml:trace>
  <inkml:trace contextRef="#ctx0" brushRef="#br0" timeOffset="13135.18">3498 4986 0,'0'-25'0,"0"50"0,0-99 16,0 49-16,0 0 15,-25 25 1,99-49-1,50-1 1,50 0 0,-50 1-1,-49 24 1,-75 0 15,0 50 0,-25 0-15,0 74 0,25-49-16,50 24 15,49-49 1,0-50 0,-49-25-1,-26 1 1,1-26-1,0 51 1,49-1 0,26 50-1,-26-1 1,-24 51 15,-50-26-15,0-24-1,25-50 17,24-123-17,75-26 1,50 50 0</inkml:trace>
  <inkml:trace contextRef="#ctx0" brushRef="#br0" timeOffset="13932.97">6698 4614 0,'0'0'0,"0"25"47,-25-25-47,25 25 16,-25 0-16,25 49 16,0 0-1,25-24 1,25-25 15,49-50-15,0-74-1,0-25 1,-74 0 0,0 74-1,-25 75 16,0 25-31,25 24 16,24 50 0,-24-50-16,50 1 15,24-75 1,0-50 0,0-49-1,1-75 1,-26-24 15,-24 99-15,-26 148 15,-24 75-15,25 50-1,-25-100-15,50 50 16,-25-74-16</inkml:trace>
  <inkml:trace contextRef="#ctx0" brushRef="#br0" timeOffset="15950.47">11907 4292 0,'0'0'0,"-24"0"0,-1-50 16,25 25-1,-25 0-15,-25 25 16,-24 0 15,-50 50-15,-25 99-1,-49 273 17,198-373-32,49 26 15,100-26 1,74-24-1,-99-25-15</inkml:trace>
  <inkml:trace contextRef="#ctx0" brushRef="#br0" timeOffset="16553.07">12453 4589 0,'0'0'0,"-25"-49"16,0 24-1,25 0 1,0 0 15,-24 25 16,-1 0-31,0 0-1,-25 25 1,-98 25-16,24 49 31,74-25-31,25 50 16,25-74-1,99 0 1,50-26 0,0-73-1,-50-1 1,-49-49 0,-25 0-1,-25 24 1,0 51-16,-25 98 31,0 25-15,25 25-1,25-49 1,25-26 15,24-49-15,25-25-16</inkml:trace>
  <inkml:trace contextRef="#ctx0" brushRef="#br0" timeOffset="16767.95">12974 4242 0,'25'-74'16,"-50"148"-16,50-198 0,0 99 15,-25 0 1,0 50-1,0 0-15,-25 99 16,0 75 0,25-1-1,0-24 17,0-50-32</inkml:trace>
  <inkml:trace contextRef="#ctx0" brushRef="#br0" timeOffset="18069.04">13644 4515 0,'0'-25'16,"0"0"-16,0 75 0,0-124 15,-25 74-15,0 0 16,-24 0-16,-1 49 15,0 75 1,26 0 0,48-25-1,76-74 1,24-25 0,24-49-1,-73-51 16,-25 1-15,-50 25 0,24 74-1,-24 25-15,-24 49 16,24 25 0,49-74-1,26-25 1,-1-50-1,25-24 1,0-75 15,-99 124-15,0 1 0,25 98-1,0 25 1,25-24-1,98-26 1,1-49 0,-25-49-1,-74-51 1,0-73 0,-50-26-1,0 50 1,-25 149-1,-25 50 1,-49 223 0,74-75 15,100-49-15,49-99-1,-25-50-15,-25 0 16,50-75-1,-99-24 1,-25 0 0,-25 74-16,-74 25 15,49 25 1,-49 49 0,74 1-1,100-26 1,24-49-1,100-99 1,-100 0 15,-50 25-15,-24 49 0,-25 74-1,0 1-15,99 173 31,-49-173-31,24-1 0,100 26 32,-100-75-32,1 0 15,49-25 1,-74-99 0,-26-74-1,1 74-15,-25-100 16,25 125-1,-25 74 1,-50 75 0,26 24-1,-51 150 1,26 24 15,24-149-31,25 25 16,0-50-1</inkml:trace>
  <inkml:trace contextRef="#ctx0" brushRef="#br0" timeOffset="18233.9">16075 4639 0,'0'0'0,"0"-25"0,-25 25 15,0-25 1,50 25 15,50-24-31,-1 24 16,100-25-1</inkml:trace>
  <inkml:trace contextRef="#ctx0" brushRef="#br0" timeOffset="18935.09">16596 4639 0,'0'0'0,"25"25"16,74-25 0,99 0-1,26-25 1,-1 0 0,-149 0-16,1-24 15,-26 24-15,26-25 16,-125 50 15,-24 25-15,-50 50-1,74-1 1,50 0 15,124-49-15,99 0-1,25-50 1,-24-24 0,-75-26-1,-100 1 1,-74 24 0,-49 25-1,0 50 1,49 0-16,0 49 15,25 26 1,0-26 0,25-24-1,24-50 1,1 24 0,49-73 15,0-100-16,-49-99 1,49-99 0,-74 173-16,25 25 15,-1-74 1,-49 148 0,-74 75-1,-25 124 1,-25 75-1</inkml:trace>
  <inkml:trace contextRef="#ctx0" brushRef="#br0" timeOffset="19800.29">21880 4341 0,'0'0'0,"0"-25"0,25 1 16,-25-1-16,0-25 16,-25 50-1,0-25 1,0 25-16,-24 0 0,-1 0 16,0 0-16,-49 25 15,0 25 1,24 49-1,26 25 1,24 25 0,0 25 15,0-26-31,1 26 31,-1-50-31,-50-49 16</inkml:trace>
  <inkml:trace contextRef="#ctx0" brushRef="#br0" timeOffset="20200.41">21136 5011 0,'0'0'0,"0"-25"0,0-24 15,24-26 1,1 1-1,74 24 1,1 25 0,24 25-1,-50 25 1,-24 74 0,-1 25-1,-49-99 1,25 50-1,-25-50 1,-25-50 15,25-25-15,50-74 0,49 50-1,0-1 1,-24 50-1,-26 25-15</inkml:trace>
  <inkml:trace contextRef="#ctx0" brushRef="#br0" timeOffset="20466.16">22252 4763 0,'0'0'32,"0"25"-32,-25 0 15,0 24 1,0 26-1,25-1 1,75-24 0,24-25-1,-25-50 1,-24-25 0,-25-49-1,-50 0 1,25-1-1,25 76 1,25-1 0</inkml:trace>
  <inkml:trace contextRef="#ctx0" brushRef="#br0" timeOffset="20918.48">22847 4813 0,'0'0'15,"50"24"-15,-25 51 31,-1-26-15,-24-24 0,-24 0-1,-1-25 1,74-74 0,51-1-1,24 1 1,-50 74 15,-49 0-31,-25 25 0,25 49 16,-75 25-1,25-49 1,25-25 0,0-25-1,100-50 16,148-148-15,-124 98 0,-50 76-1,-74 73 1,-25 75 0,-24 25-1,24-74-15</inkml:trace>
  <inkml:trace contextRef="#ctx0" brushRef="#br0" timeOffset="21268.62">25576 4242 0,'25'-25'16,"-50"50"-16,75-50 15,-50 0 1,0 75-1,-50 0 1,25-1-16,0 26 16,1 24-16,-1 0 0,0 0 15,-25 50 1,50-99-16</inkml:trace>
  <inkml:trace contextRef="#ctx0" brushRef="#br0" timeOffset="21951.59">25179 4738 0,'0'0'0,"25"-49"0,-25 24 15,25 0 17,99 0-17,49-24 1,1-1-1,-25-24 1,-75 24 0,-49 25-1,-25 50 1,0 25 0,-50 74-1,26 0 1,-1-25 15,0-74-15,25-1-1,25-24 1,49-49 0,50-26-1,25 1 1,-74 49-1,-51 50 1,1 49 0,-25 26-1,75-51 1,24-24 0,25-25-1,-25-74 1,-49-50 15,-1-25-15,-49 74-1,-49 75 1,-51 100 0,76-51-16,-1 100 15,50 0 1,24-25-1,51-74 1</inkml:trace>
  <inkml:trace contextRef="#ctx0" brushRef="#br0" timeOffset="23101.05">29322 4565 0,'0'0'0,"25"-25"16,-25 0-1,0 0 1,24-24 0,-48-1-1,-26 0 1,-49 50-1,0 0-15,-75 50 16,25 24 0,124 1-1,75-50 1,74-1 0,25-48-1,-25-1 16,-50 0-15,-24 50 15,-25 74-15,-1 75 0,1-75-16,0 149 15,-25-50 1,-50 1-1,-74-100 1,0-74 0,0-25-1,0-75 1,50-49 0,74-49-1,49 49 16,100 0-15,25 24 0,-100 51-16,1 24 0</inkml:trace>
  <inkml:trace contextRef="#ctx0" brushRef="#br0" timeOffset="23351.34">30041 4540 0,'0'0'0,"0"-25"31,0 50-15,0 74 15,-25-49-31,25 24 15,-49 50 1,24-25 0,0-49-1</inkml:trace>
  <inkml:trace contextRef="#ctx0" brushRef="#br0" timeOffset="23524.87">30016 4465 0,'0'0'0,"0"-49"0,25-26 31,-25 50 1,25 25-17</inkml:trace>
  <inkml:trace contextRef="#ctx0" brushRef="#br0" timeOffset="23801.15">30389 4515 0,'0'0'0,"24"25"0,1 24 15,-25-24 1,25 50 0,0-26-1,-25 26 1,0-100 31,25 0-47,24-49 15,75-26 1,0 1 0,-49 50-1,-51 24 1</inkml:trace>
  <inkml:trace contextRef="#ctx0" brushRef="#br0" timeOffset="24101.13">31009 4565 0,'0'0'0,"49"24"0,-24-24 16,0 0-1,0 0-15,24-49 16,26-1-1,-50 1 1,-25 24 0,-75 50-1,-49 74 1,0 25 0,74 25-1,50-50 16,100-25-15,98-49 0,-148-25-16</inkml:trace>
  <inkml:trace contextRef="#ctx0" brushRef="#br0" timeOffset="24533.58">31728 4639 0,'0'0'0,"25"25"32,-50 0-32,25 24 15,0 1 1,0-1 0,0-24-1,25-25 16,0-25-15,49-24 0,25-1-1,-74 25 1,0 25 0,0 50-1,0 49 1,49 0-1,0-24 1,1-50 0,-26 0-1,-24-50-15,0-25 16,-25-49 0,0 74-1</inkml:trace>
  <inkml:trace contextRef="#ctx0" brushRef="#br0" timeOffset="27468.31">4564 6574 0,'0'-25'16,"0"50"-16,-24-75 0,-1 50 16,-25-24-1,-24 73-15,-50 100 32,25 49-17,74 1 1,74-50-1,75-100 1,0 1 0,-74 0-1,-75 49 1,-74-25 0,-25 1-1,25-51 1,24-24-1,-24-74 1</inkml:trace>
  <inkml:trace contextRef="#ctx0" brushRef="#br0" timeOffset="27868.02">5061 6921 0,'24'0'15,"-48"0"-15,24 0 16,-50 0 0,0 50-16,-74 24 15,25 75 1,74-25-1,75-74 1,49-75 0,25-74-1,-25-25 1,-49 24 0,-50 76 15,25 24-16,-50 99 1,25 0-16,-25 75 16,0-75-1,25-49-15</inkml:trace>
  <inkml:trace contextRef="#ctx0" brushRef="#br0" timeOffset="28336.39">5482 7045 0,'0'0'16,"25"0"-16,-25 100 31,-25-51-15,1 1-16,24-1 15,-25 1 1,25-25-16,25-50 31,-1 0-31,51-99 16,-1 25-1,-74 74 1,0 75 0,-25 49-1,25 0 1,25-74-1,25-50 1,49-49 0,0-25-1,-74 24 1,-25 125 15,0 49-15,25 0-1,24-74 1,51-75 0</inkml:trace>
  <inkml:trace contextRef="#ctx0" brushRef="#br0" timeOffset="28551.04">6450 6921 0,'0'0'0,"25"-74"0,24 24 15,-49 1 1,25 98-1,-50 50 1,0 125 0,1-100-16,-76 198 31,1-49-15,25-74-1,49-75 1</inkml:trace>
  <inkml:trace contextRef="#ctx0" brushRef="#br0" timeOffset="29251.31">6599 7095 0,'24'-25'16,"-48"50"-16,73-100 0,1 51 15,-25 24 1,-1 0-16,-24 49 16,0 75 15,0 50-15,25-75-1,0-24 1,74-75-1,25-100 1,75-48 0,-26-51-1,-48-49 1,-51-25 0,-74 248-1,-25 100 1,-24 74-1,24 49 1,25-24 0,25-25-1,74-75 1,50-74 15,-25-25-15,-50-24-16,0-1 15,26-198 1,-100 149 0,-50 74-1,-24 74 1,-26 75 0,76 25-1,24-49 1,99-1-1,0-74 1,25-1 0,-25-24-1,-49 0-15</inkml:trace>
  <inkml:trace contextRef="#ctx0" brushRef="#br0" timeOffset="29639.9">11089 6971 0,'0'0'0,"-25"0"0,25-25 16,-25 25 0,25 25-1,0 74 16,-25 25-15,0 25 0,1-25-1,-1-25 1,25-74-16</inkml:trace>
  <inkml:trace contextRef="#ctx0" brushRef="#br0" timeOffset="30001.53">11089 6822 0,'0'-25'0,"0"50"0,25-75 16,-25 26 0,-25 24-16,50 24 46,-1 1-30,26 0-16,49 74 16,0-24-1,-74-26 1,-25 51 0,25-26-1,-25-24 1,0-26-1,-25 26 1,-49-25 0,-75 0-1,99-25 1</inkml:trace>
  <inkml:trace contextRef="#ctx0" brushRef="#br0" timeOffset="30685.42">15182 6847 0,'0'-25'31,"-25"50"-31,0 0 0,-74 49 16,-25 100 15,0 49-15,50 50-1,49 25 1,50-75 0,-1-124-16,125 25 15,25-74 1,-50-50-1</inkml:trace>
  <inkml:trace contextRef="#ctx0" brushRef="#br0" timeOffset="31268.07">15827 7020 0,'0'0'16,"-25"-24"15,0 48-31,25 26 0,-25 0 16,1 24-1,-26 149 1,75-99-1,49-74 1,50-50 0,0-50-1,0-74 1,-74 25 0,-50 74-1,0 50 1,-25 74-1,-24 75 1,24 0 0,0-25-1,25-50 1,25-74-16</inkml:trace>
  <inkml:trace contextRef="#ctx0" brushRef="#br0" timeOffset="31634.3">16645 7269 0,'0'0'0,"0"-25"0,0 0 16,-24 0-1,24 0 1,49 1-1,51-1 1,48 0 0,-48 25-1,-76 0-15,-24 50 16,0 49 0,-24 50 15,-26-1-16,25 1 1,0 25 0,1-50-1,-1-25 1</inkml:trace>
  <inkml:trace contextRef="#ctx0" brushRef="#br0" timeOffset="31834.08">16918 7715 0,'0'0'0,"0"-25"16,-24 25-16,24-25 16,24 1 15,51 24-16,98-25 1,1 0-16</inkml:trace>
  <inkml:trace contextRef="#ctx0" brushRef="#br0" timeOffset="32418.04">18035 7492 0,'24'0'0,"-24"-25"15,50 0-15,-50 0 16,25 1-1,49-51 1,-49 26-16,25-51 16,-50 1-1,-75 49 1,-49 50 0,-25 50-1,50 25 1,99 24-1,50 0 1,49-25 0,25 1-1,-49-26 1,-75 51 0,-25-51-16,-75 51 31,1-26-16,25-24 1,49-50 0,-25-50-1,75-49 1,25-100 0,49 50-1,-49 75 1</inkml:trace>
  <inkml:trace contextRef="#ctx0" brushRef="#br0" timeOffset="32885.94">19002 7814 0,'0'25'110,"0"0"-95,0 0-15,0 0 16,0-1 15,0-48 32</inkml:trace>
  <inkml:trace contextRef="#ctx0" brushRef="#br0" timeOffset="33417.17">19920 7145 0,'0'-50'0,"0"100"0,25-150 16,-25 75-16,0 1 15,-50-1 1,-49 0 0,-75 75-1,50 24 1,75-24-1,73-1 1,1-49-16,99 0 16,0-24 15,-24-1-15,-76 25-1,1 0 1,0 25-1,-25 99 1,-25 49 0,0 1-1,1-25 1,-1-50 0</inkml:trace>
  <inkml:trace contextRef="#ctx0" brushRef="#br0" timeOffset="34035.19">20664 7145 0,'-25'49'0,"50"-148"15,-25 149-15,0-125 0,0 25 16,-25 26-1,-24-1 1,-75 0 0,49 25-1,26 0 1,24 25 0,25 24-1,25 1 1,-25 25-1,0 24 1,0 0 0,0 25-1,0-74 1,25-75 46,-1 25-62,1-25 16,25 25 0,-1-25-16,-24 25 15,50 0 1,-26 25-16,1 25 16,-25 24-1,-1 25 1,-48 1-1,-26-26 1,-74-24 0,-25-26-1,25-24 1,74-24 0</inkml:trace>
  <inkml:trace contextRef="#ctx0" brushRef="#br0" timeOffset="34769.12">22376 8162 0,'0'0'0,"25"0"16,-1 24-1,-24 51 1,0 49 0,-74 50-1,-100-1 1,50-49 0</inkml:trace>
  <inkml:trace contextRef="#ctx0" brushRef="#br0" timeOffset="35352.36">24137 7095 0,'0'0'0,"0"-25"31,-25 25-31,1 25 16,-1 49-1,25 75 1,0 25 0,74-75-1,25-74 1,-49-25-16,0 0 15,-1-50-15,50-49 16,1 0 0,-51 0 15,-49 148 0,-24 75-15,-1 75-1,0-26 1,0-49 0,25-49-1</inkml:trace>
  <inkml:trace contextRef="#ctx0" brushRef="#br0" timeOffset="36286.08">25650 7393 0,'0'-25'31,"0"0"-15,0 0-16,25-24 16,-25-1-16,0-74 15,-49 25 1,-1 74 0,0 25-1,-123 25 1,98 24-1,50 51 1,100 24 0,24 0-1,25 24 1,-99-24 0,-50 1-1,-74-51 1,-25-24-1,25-50 1,49-50 0,100-99 15,49 0-15,0 25-1,-49 75-15</inkml:trace>
  <inkml:trace contextRef="#ctx0" brushRef="#br0" timeOffset="36568.3">26047 7120 0,'25'-25'16,"-25"0"15,0 0-31,0 75 16,0-25-16,0 99 15,0 25 1,0-1 0,-25 1 15,0-49-16,25-76-15</inkml:trace>
  <inkml:trace contextRef="#ctx0" brushRef="#br0" timeOffset="36785.01">26494 7790 0,'0'-25'47,"0"50"-47,0-1 15,0 1-15,-25 25 16,25-25 0</inkml:trace>
  <inkml:trace contextRef="#ctx0" brushRef="#br0" timeOffset="37251.58">27263 7442 0,'0'-25'0,"0"50"0,0-74 16,0 24-16,-25 0 31,0 25-31,0 0 16,-24 74 0,-1 26-1,1 24 1,49-25-1,24-25 1,26-24 0,49-50-1,-24 0 1,-26-50 0,-24-24-1,-25-50 1,-25 25-1,0 24 1,-24 26 0,-1 49-1,25 0-15</inkml:trace>
  <inkml:trace contextRef="#ctx0" brushRef="#br0" timeOffset="37902.12">28305 7095 0,'25'-25'15,"-50"50"-15,25-75 0,-25 25 16,-25 1 0,1 24-1,24 0-15,-50-25 16,51 25 15,-1 49-31,0 1 31,25 0-15,0 24 0,0-24-16,-25 49 15,25 0 1,0-49 0,0-25 15,25-50-16,0-25 1,24 25 0,26 25-1,-25 0 1,24 50 0,0 0 15,-49-1-31,0 26 15,-25-1 1,-50 1 0,-49-1-1,-50-24 1,0-26 0,50-24-1</inkml:trace>
  <inkml:trace contextRef="#ctx0" brushRef="#br0" timeOffset="38336.08">28776 6896 0,'0'0'16,"0"-24"0,50 24 15,-26 24-31,1 1 16,50 74-1,-1 75 1,50 0-1,-49-25 1,-26-1 0,-24-48-1,-25 49 1,-50-1 0,-74 1-1,-24-25 1,-26-24-1,50-51 1,99-49 0</inkml:trace>
  <inkml:trace contextRef="#ctx0" brushRef="#br0" timeOffset="38605.69">29967 8360 0,'0'0'0,"25"-25"31,-25 50-15,-25-25-1,25 25 1,-25 0-1,0 0 1,0-25 0,25 24-1</inkml:trace>
  <inkml:trace contextRef="#ctx0" brushRef="#br0" timeOffset="39436.66">29173 9476 0,'25'0'15,"-50"0"-15,50-49 16,-50 74 0,0 24-16,-49 1 15,-150 148 1,-98 50 0,148-148-16,-123 98 15,148-74 1,149-99-1</inkml:trace>
  <inkml:trace contextRef="#ctx0" brushRef="#br0" timeOffset="39672.37">29545 10121 0,'0'0'0,"50"0"0,-100 25 31,-49 25-15,-149 99-1,-75 49 1,150-74-16,-175 149 16,125-25-1,99-99 1</inkml:trace>
  <inkml:trace contextRef="#ctx0" brushRef="#br0" timeOffset="40002.51">28057 9948 0,'24'-75'16,"-48"150"-16,24-174 0,0 74 16,0 0-1,24 75 1,26 24 0,25 25-16,49 0 15,223 125 1,-149-100-16,199 74 15,-74-49 1,-125-75 0,-148-49-1</inkml:trace>
  <inkml:trace contextRef="#ctx0" brushRef="#br0" timeOffset="40386.11">28007 10171 0,'-25'-50'16,"0"26"-16,1-26 15,-1 50 1,124 149 15,-25-50-15,150 149-16,-125-124 16,25 0-16,124 149 31,-49-99-16,-100-75 1,-74-49 0,-25-26 15,0-48-15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8T04:41:27.42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1985 1191 0,'0'0'0,"0"25"31,-25-1-15,25 26-1,0 0-15,0-1 16,0 75-1,0 25 1,0 0 0,-25 0-1,25-25 1,0-99-16,-25 24 16,25-24-1</inkml:trace>
  <inkml:trace contextRef="#ctx0" brushRef="#br0" timeOffset="315.33">1414 1538 0,'-25'-25'15,"50"50"-15,-75-75 0,26 50 16,24-24 0,0-1-16,49-25 15,75-49 1,50 25 0,24-1-1,-49 1 1,-74 49-1,-51 25 1,26 0 0</inkml:trace>
  <inkml:trace contextRef="#ctx0" brushRef="#br0" timeOffset="815.64">2282 1935 0,'0'0'0,"0"25"31,25-50-16,25 25 1,-1-25-16,51-24 16,-1-26-1,-25 1 1,-24-1 15,-50 26-31,-25-1 16,-25 25-1,1 25 1,-1 25 0,1 99-1,24 25 1,25-25 0,49-50-1,1-24 1,74-25-1,0-25 1,-50 0-16</inkml:trace>
  <inkml:trace contextRef="#ctx0" brushRef="#br0" timeOffset="1115.04">3275 1588 0,'0'-25'16,"0"50"-16,0-75 15,-25 50 1,-25 74 0,0 26-1,50 49 1,50-100 0,49-24-1,-24 0 1,-50 0-1,-25 24 1,-75 26 0,-49-1-1,25-49 17</inkml:trace>
  <inkml:trace contextRef="#ctx0" brushRef="#br0" timeOffset="1384.18">3845 1414 0,'25'-25'0,"-50"50"0,75-75 15,-50 26-15,24 48 31,-24 26-15,0 0-16,25 98 16,-25 1-1,25-25 1,-25-24 15,0-51-15</inkml:trace>
  <inkml:trace contextRef="#ctx0" brushRef="#br0" timeOffset="1730.86">3820 1910 0,'0'0'0,"-25"0"16,25-25-16,0 1 31,50-1-31,0 0 15,74-49 1,-25 49 0,-49 0-1,-26 25 1,1 25 15,-25 0-31,0 24 16,25 1-1,0-1 1,0-24 0,-25 0-1</inkml:trace>
  <inkml:trace contextRef="#ctx0" brushRef="#br0" timeOffset="1850.95">4267 1538 0,'0'-25'16,"0"50"-16,-25-75 0,25 1 15,0 24-15,-25-25 16</inkml:trace>
  <inkml:trace contextRef="#ctx0" brushRef="#br0" timeOffset="2632.03">4440 1612 0,'0'25'0,"0"-50"0,0 100 16,25-25-16,-25-26 16,0 26-16,0-25 15,0 0 16,25-100-15,25-24 0,-1 49-1,1 25 17,-25 25-17,24 75 1,26-1-1,49-24 1,49-25 0,-24-50-1,-99 0-15,49-74 16,-74-25 0,-25 25-1,-50 74 1,-49 74-1,25 1 1,74 24 15,24-49-15,51-25 0,-26-25-16,26 1 15,-25-26 1,-26 0-1,1 75 17,-25 74-17,0 75 1,0 124 0,0 74-1,-49-25 1,-1-99-1,0-148 1,25-51 0,-49-49-16,-50-25 15,-25-148 1,50-150 0,74-24-1,25 173-15</inkml:trace>
  <inkml:trace contextRef="#ctx0" brushRef="#br0" timeOffset="3281.97">7789 1340 0,'0'-25'16,"0"50"-16,-24-75 0,-26 100 31,25-1-15,0 50-16,1 75 31,24-25-15,24-99-1,76-50 1,-26-50 0,-24-49-1,-50-25 1,-25 49-16,-50-49 16,1 99-1,0 1 1</inkml:trace>
  <inkml:trace contextRef="#ctx0" brushRef="#br0" timeOffset="3615.98">8732 1092 0,'0'-75'31,"0"150"-31,-25-150 16,0 75-16,1 25 15,-51 25 1,26 98 0,-1 51-1,25 74 1,-24-25-1,24-50 1,25-99 0,-25 50-1,25-99 1,-50 74 0,26-50-16</inkml:trace>
  <inkml:trace contextRef="#ctx0" brushRef="#br0" timeOffset="3800">8062 2307 0,'0'-50'16,"0"100"-16,0-149 0,0 74 16,0-25-16,0 26 15,75-51 1,49 26-1,-50 24-15,1 0 16</inkml:trace>
  <inkml:trace contextRef="#ctx0" brushRef="#br0" timeOffset="4367.7">10345 1191 0,'0'-25'0,"0"50"0,0-75 15,0 25 1,0 75 15,-25 24-31,-25 174 16,-24 50-1,24-75 17,50-123-17</inkml:trace>
  <inkml:trace contextRef="#ctx0" brushRef="#br0" timeOffset="4600.89">10692 1240 0,'-25'75'0,"50"-150"16,0 1-16,-1 49 16,-24 0-16,0 50 31,-24 0-31,24 49 15,-25 100 1,-25 0 0,50-100-1,0 1 1,0-26-16,0 26 16</inkml:trace>
  <inkml:trace contextRef="#ctx0" brushRef="#br0" timeOffset="4815.78">10295 1737 0,'0'-25'16,"0"50"-16,-25-50 16,25 0-16,-25 25 15,25-25 1,50 0-1,124-24 1,-1-1 0,-74 25-16</inkml:trace>
  <inkml:trace contextRef="#ctx0" brushRef="#br0" timeOffset="5015.51">11089 1439 0,'25'0'15,"-25"-25"17,0 50-32,0 0 0,24 49 15,1-49 1,0 24-16,25 1 16,49 0-1</inkml:trace>
  <inkml:trace contextRef="#ctx0" brushRef="#br0" timeOffset="5217.89">11585 1513 0,'0'-49'0,"0"98"15,0-148-15,-25 99 16,0 0 15,25 25-31,-25 49 16,1 25-16,-26 174 15,-24 50 1,-1-25 0,26-100-1,24-124 1</inkml:trace>
  <inkml:trace contextRef="#ctx0" brushRef="#br0" timeOffset="5765.74">12230 1513 0,'0'-25'0,"0"1"15,0 48 1,0 26 0,-25 99-1,25 99 1,-25 0 0,0-74-1,1-100 1,-1-123 15,25-1-31,25-149 16,-25-73-1,49 23 17,-24 150-32,0-50 15,24 75 1,26 24-1,-1 100 1,-49 74 0,-25 74-1,-50-49 1,-24-49 0,49-76-1,0-24-15</inkml:trace>
  <inkml:trace contextRef="#ctx0" brushRef="#br0" timeOffset="6082.82">12825 1389 0,'-25'25'31,"1"-25"-31,-26 50 15,25-1-15,25 1 16,0 49 0,25-74-16,49 25 15,26-50 1,-51-25 0,-24-25-1,-25-24 1,-99-26-1,0 51 1,-1-1 15</inkml:trace>
  <inkml:trace contextRef="#ctx0" brushRef="#br0" timeOffset="6315.97">13346 1141 0,'0'0'16,"25"-25"-16,-25 1 15,25 24 1,-50 24 0,25 100-1,0 50 1,-25 24-1,0-24 1,-24-99 0</inkml:trace>
  <inkml:trace contextRef="#ctx0" brushRef="#br0" timeOffset="6817.35">13321 1513 0,'0'0'0,"0"-25"0,0 1 16,0-1 0,0 0-16,25 0 15,74-24 1,25-26 0,-49 1-1,-50 49 1,-1 25-1,-48 50 1,-1 24 0,0 50-1,25-25 1,0-49 0,-25-1-1,50-49 16,25-74-15,49-25 0,-25 0-1,-24 74 1,-50 74 0,25 1-1,-25 0-15,25 49 16,24 0-1,1-74 17,-25-25-32</inkml:trace>
  <inkml:trace contextRef="#ctx0" brushRef="#br0" timeOffset="7315.06">14314 1538 0,'49'-25'0,"-98"50"0,123-75 16,-49 1-1,24-26 1,-24 1 0,-25 24-1,-25 50 1,-49 50 0,24 24-1,-24 50 1,74-74-16,0 24 15,74-74 1,50 0 15,0-74-15,-24 0 0,-51-50-1,-49 49 1,25 1-1,0 74 17,25 0-32,24 49 15,25 51 1,-49-1 0,-50 0-1,-25-25 1,-49-49-1,24-50 1,50-49 0</inkml:trace>
  <inkml:trace contextRef="#ctx0" brushRef="#br0" timeOffset="7499.06">15231 1216 0,'25'-25'31,"-25"50"-31,0-1 16,-25 51-1,25-1 1,0 25 0,25 1-1</inkml:trace>
  <inkml:trace contextRef="#ctx0" brushRef="#br0" timeOffset="7652.87">15405 1141 0,'0'-25'15,"0"50"-15,-25-74 0,25 24 16,0 0-1</inkml:trace>
  <inkml:trace contextRef="#ctx0" brushRef="#br0" timeOffset="7900.05">15480 1141 0,'0'0'0,"0"25"16,-25 25-1,25-26-15,0 26 16,25 0-1,24 24 1,-24-49-16,49 49 16,-24 1-1,-50-1 17,-50-24-17,-49-50 1,50 0-16,24-50 15</inkml:trace>
  <inkml:trace contextRef="#ctx0" brushRef="#br0" timeOffset="8218.62">16224 1216 0,'0'0'0,"-75"24"31,75 1-15,-24 25-1,24 24-15,49-24 16,26-50 15,-26 0-15,-24 0-16,-25-25 15,25 0 1,-50-49 0,25 24-1,-25 50 1</inkml:trace>
  <inkml:trace contextRef="#ctx0" brushRef="#br0" timeOffset="8516.04">16273 1612 0,'25'25'16,"-50"-50"-16,50 75 16,-25-25-16,0 0 15,0 0 1,25-1-1,-25 1-15,0-50 32,0 1-17,0-51 1,0-24 0,0 0-1,-50 74-15</inkml:trace>
  <inkml:trace contextRef="#ctx0" brushRef="#br0" timeOffset="10265.81">1464 3200 0,'0'0'0,"0"-25"16,-25 25-1,25-24 1,0-1 15,25 25 1,-1 0-17,26 0-15,74 0 16,50-25-1,74 25 1,0-25 0,-25 25-1,25-25 1,-25 25 15,-24-24-15,24 24-1,-124 0-15,125 0 16,-26-25 0,50 25-1,0-25 1,50 0 0,49 25-1,1-25 1,-1 25-1,0-25 1,0 1 0,1-1 15,-26 0-15,-148 25-16,148 0 15,26 0 1,-26 25-1,25-25 1,1 0 0,24-25-1,-25 25 1,-173-25-16,173 50 16,25-25-1,-25 0 1,-24 0 15,-1 0-31,1 0 16,-1-25-1,-24 0 17,-50 1-17,0-1 1,0 0-1,174-25 17,-323 50-17,50-24-15,0-1 16,25 25 0,49-25-1,25 0 1,-25 0 15,-24 25-31,-26-24 16,-24 24-1,0 0 17,74-25-17,-148 25 1,74-25-1,-50 0 1,0 25 0,-49-25-1,49 1 1,25-1 0,-99 25-1,-1-25 1</inkml:trace>
  <inkml:trace contextRef="#ctx0" brushRef="#br0" timeOffset="14233.62">1935 4689 0,'0'0'0,"-25"49"0,25 26 15,-25-1 1,25 0-16,-24 1 16,-1-1-16,-25 50 15,0-49 1,50-50 0</inkml:trace>
  <inkml:trace contextRef="#ctx0" brushRef="#br0" timeOffset="14704.78">1513 4738 0,'-25'0'0,"50"0"0,-74 0 16,24-25-16,0 25 31,50-24-15,99-26-1,74-24 1,1-26-1,-50 51 1,-75 24 0,-74 0-1</inkml:trace>
  <inkml:trace contextRef="#ctx0" brushRef="#br0" timeOffset="15166.46">2158 5135 0,'25'0'31,"0"0"0,0-25-31,24 25 16,26-74 0,-1-1-1,-49 51-15,0-26 16,-25 25 0,-50 0-1,25 25 1,-49 50-1,24 49 17,1 25-17,49 0 1,0-49 0,49-50-1,1-1 1,-1-24-1,1-24-15</inkml:trace>
  <inkml:trace contextRef="#ctx0" brushRef="#br0" timeOffset="15449.63">2803 4862 0,'-49'0'31,"49"25"-15,-25 0-16,25 24 16,-25-24-1,25 25-15,25 24 16,0 1 0,-25-50-1,0 24 1,-50-24-1,-24 25 1,-26-26 0,51-24-16</inkml:trace>
  <inkml:trace contextRef="#ctx0" brushRef="#br0" timeOffset="15731.89">3175 4738 0,'0'-25'0,"0"50"0,0-74 32,-25 49-17,25 49 1,-24 26-1,24 49 1,24 25 0,-24-25-1,0-25 1,0-74-16</inkml:trace>
  <inkml:trace contextRef="#ctx0" brushRef="#br0" timeOffset="16062.84">3026 5185 0,'0'0'0,"-24"0"0,24-25 31,0-25-15,49 1-1,75-26 1,0 50-1,0 25 1,-99 0 0,0 50-1,-25-25 1,0 25 0,0-1-1,0-24 1,0 0 31</inkml:trace>
  <inkml:trace contextRef="#ctx0" brushRef="#br0" timeOffset="16176.72">3349 4813 0,'0'0'0,"-25"-25"15,0 25 1,25-50-16</inkml:trace>
  <inkml:trace contextRef="#ctx0" brushRef="#br0" timeOffset="16899.41">3647 5160 0,'0'0'0,"24"25"0,-24 0 31,0-1-15,-24-48-1,24-26-15,24-49 16,26 24-1,0 50 1,-1 25 0,1 50-1,24 25 1,50-51 0,0-24-1,-24-24 1,-26-26-1,-49-25 17,-75 1-17,-74 99 1,50 24 0,49 1-1,25-25 1,99-25-1,0-25 1,-49 0 0,-25 25-1,0 25 1,24 74 0,26 149-1,-51 0 1,-24 50 15,-74-75-15,-50-99-1,0-74 1,25-149 0,24-174-1,75-74 1,25 148-16</inkml:trace>
  <inkml:trace contextRef="#ctx0" brushRef="#br0" timeOffset="17383.31">6822 4813 0,'0'0'0,"0"-25"0,-25 0 0,25 0 16,-25 0 0,0 25-1,-24 50 1,49 74 0,0 0-1,149-49 16,-100-75-15,1-25-16,0-25 31,-26 0-15,-24 1-16,-24 24 16,-51-25-1,26 26-15,-1 24 0</inkml:trace>
  <inkml:trace contextRef="#ctx0" brushRef="#br0" timeOffset="17799.9">7417 4515 0,'0'0'0,"25"25"0,-25 24 16,25 150 15,-25-50-31,0 198 16,0-25 0,25-98-1,0-125 1,24-99-1,1-50 1,24-173 0,-74 0-1,-49 124 1,-125-75 0,0 50-1,50 74 1,99 25-1,25 1-15,50-26 16</inkml:trace>
  <inkml:trace contextRef="#ctx0" brushRef="#br0" timeOffset="18899.54">10121 4341 0,'0'0'0,"0"-25"0,25 1 15,-25-1 17,-25 50-32,25 99 15,-49 99 1,24 0 0,25-99-1,0-74 1,49-50-1,26-75 1,-50 26 0,24-26-1,1 26-15,24-50 16,-49 74 15,0 50-15,-25 123-16,25-73 15,24 24 1,26-74 0,24-25-1,-25-75 1,-24-24 0,-25-25-1,-25 75 1,0-1-16,0 0 15,0 125 17,0-26-17,25 75 1,24-74 0,26-25-1,-1-50 1,1-74-1,-51 0 1,1-1 0,-25 51-16,0 24 15,0 50 17,0 24-32,25 1 15,0 198 1,-25 0 15,-25 25-15,-49 0-1,-51-75 1,-23-123 0,24-125-1,49-123 1,100-150-1</inkml:trace>
  <inkml:trace contextRef="#ctx0" brushRef="#br0" timeOffset="19402.11">11833 4565 0,'0'0'15,"0"24"-15,25 1 0,-50 25 16,25 49 15,0 75-15,25 24 0,0 1-1,-50-100-15,25-25 16,-25-24-16,0-1 15,0-24 1,0-124 0,25-75-1,25-98 1,-25-51 0,50 75-1,-25 99 1,49 75-1,-24 49 17,24 74-17,1 100 1,-75-49-16,0 98 16,-25-24-1,0-100 1,25-49-1</inkml:trace>
  <inkml:trace contextRef="#ctx0" brushRef="#br0" timeOffset="19699.06">12552 4713 0,'0'0'0,"0"-24"15,0 24 16,-24 24-31,-1 51 16,25-26 0,25 51-1,24-76 1,50-24 0,-49-24-1,-25-26 1,-25-49-1,-75 0 1,-24 24 0,74 1-1</inkml:trace>
  <inkml:trace contextRef="#ctx0" brushRef="#br0" timeOffset="19933.7">13073 4366 0,'0'0'16,"0"-25"0,25 50-1,-50 0 1,25 25 0,0 74-1,0 49 1,0-24-1,0-75 1,0-24-16</inkml:trace>
  <inkml:trace contextRef="#ctx0" brushRef="#br0" timeOffset="20366.89">12999 4763 0,'25'-50'16,"-50"100"-16,74-149 0,1 74 15,24-25 1,1 1 0,-50-1 15,0 50-15,24 0-1,-49 25 1,25 49-1,0 26 1,-25-51-16,0 50 16,-25-74-1,75-50 17,24-74-17,25 25 1,-49 24-1,-25 50 1,-1 25 0,1 74-1,0 0 17,0-24-32</inkml:trace>
  <inkml:trace contextRef="#ctx0" brushRef="#br0" timeOffset="20849.61">14140 4788 0,'25'-50'16,"-25"25"0,25 1-16,-25-1 15,49-25 1,-49 25-1,0 1 1,-25 24 0,-24 49 15,24-24-31,0 74 16,0-24-1,50-26 1,74-49-1,1-25 1,-1-49 0,0-25-1,-25 24 1,26 51 0,-26 24-1,-24 24 1,-50 125-1,-25-74 1,-25-26 0,26-49 15,-1 0-31</inkml:trace>
  <inkml:trace contextRef="#ctx0" brushRef="#br0" timeOffset="21018.45">15058 4639 0,'25'-25'15,"-25"50"17,24 0-32,-24 49 15,-24 1 1</inkml:trace>
  <inkml:trace contextRef="#ctx0" brushRef="#br0" timeOffset="21217.16">15231 4565 0,'0'0'16,"-24"-25"-16,-1 0 15,-25-25 1,25 50 15,75 25-15</inkml:trace>
  <inkml:trace contextRef="#ctx0" brushRef="#br0" timeOffset="21384.94">15430 4614 0,'0'0'15,"25"25"-15,-25 25 16,0-1 15,25-24-15,-25 0 0,0 0-16,-50-1 15,-99 26 1</inkml:trace>
  <inkml:trace contextRef="#ctx0" brushRef="#br0" timeOffset="21949.9">17911 4366 0,'0'0'0,"-25"0"47,25 25-47,0 0 15,0 0-15,-25 24 16,25 50-1,-25 1 1,25-26 0,25-74-16</inkml:trace>
  <inkml:trace contextRef="#ctx0" brushRef="#br0" timeOffset="22266.94">17911 3994 0,'0'-50'15,"0"100"-15,-25-124 0,0 74 16,0 0 0,0-25-1,1 50 1,24-1-16,-25 26 15,25 0 1,25-50 15,-1-25-31,1 0 16,0 25 0,-25-25-1</inkml:trace>
  <inkml:trace contextRef="#ctx0" brushRef="#br0" timeOffset="22682.97">18853 4267 0,'0'-25'16,"0"0"-16,-49 25 31,24 25-31,0 25 16,50 24-1,24-24 1,100 24 0,0-24-1,-74-25 1,-51 24 0,-73 1-1,-75-25 1,-50-1-1,25 1 1,100-50-16</inkml:trace>
  <inkml:trace contextRef="#ctx0" brushRef="#br0" timeOffset="24750.16">21483 4366 0,'0'-50'31,"25"26"-15,-50-1-16,25 0 15,-50-25 1,-74 26 0,0 73-1,-25 125 1,75 0 0,74-50-1,0-100-15,99 1 31,25-74-15,-25-51 0,-49 1-1,-50 0 1,25 99 0,-25 74 15,25 50-16,49-49 1,0-26 0,1-49-1,-26 0 1,1-49 0,-25 24-16</inkml:trace>
  <inkml:trace contextRef="#ctx0" brushRef="#br0" timeOffset="25567.73">24658 4391 0,'0'0'0,"-25"-25"0,1 25 16,24 50 31,0-1-47,-25 125 15,0 74 1,25-99-1,0-25 1,0 74 0,0-123-16,0-50 15,25-25 1,-25-50 0,74-223-1,-74 0 1,25-74-1,0 49 1,24 100 0,-24 99-1,0 99 1,25 24 0,-26 125-1,1 74 1,-74 26-1,-51-26 17,100-198-32</inkml:trace>
  <inkml:trace contextRef="#ctx0" brushRef="#br0" timeOffset="25883.83">25179 4242 0,'0'0'0,"25"25"15,-25 0 1,25 24-16,-1 1 0,-24 0 16,25 98-1,-25-98-15,0-25 31,0-50 1,25-99-17,25-25 1,24 25 0,-49 50-1,-25 49-15</inkml:trace>
  <inkml:trace contextRef="#ctx0" brushRef="#br0" timeOffset="26169.74">25750 4341 0,'0'25'16,"0"-50"-16,-25 75 15,0 0-15,0-1 16,25-24-1,0 25-15,0-26 16,0 1-16,25-25 0,74 0 31,-74-25-31,25 1 0,-26-1 16,1 0 0,-25-49-1,-49 24 1,-75-25-1</inkml:trace>
  <inkml:trace contextRef="#ctx0" brushRef="#br0" timeOffset="26451.33">26444 4292 0,'0'-25'16,"0"50"-16,25-75 0,-25 25 16,-50 25 15,1 0-15,24 25-16,-25 49 15,26 26 1,24-26-1,49-24 1,75-25 0,25-50-1</inkml:trace>
  <inkml:trace contextRef="#ctx0" brushRef="#br0" timeOffset="27516.58">26841 4465 0,'25'0'15,"-149"50"-15,223-100 0,-74 26 32,0 24-32,0-25 15,24-25 1,-24 0 0,-50 26 15,-24 73-16,-1 1 1,25 0-16,75-1 16,74-24 15,74-50-31,1-24 16,-26-1-1,-98 0 1,-50 1-1,-75 49 1,-74 24 15,25 26-15,49 0 0,50 24-1,50 1 1,49-75-1,0 0 1,0-50 0,-24-24-1,-26-75 1,-24-75 0,25 1-1,-50 74 1,0 124-1,0 75 17,-50 99-17,50-50-15,0 25 16,0-25-16,124 174 31,-49-273-15,-26 0-1,1-24-15,0-1 16,-1-25-16,1-74 16,-25 0-1,-1 50 1,-24 49 0,-24 50-1,24 49 1,-25 50-1,50-25 1,-1-49 15,51-25-15,-26-75 0,1-24-1,-25-50 1,0 74-1,-25 25 1,49 149 31,-49-25-47,25-49 16,-25 25-1,0-51 1</inkml:trace>
  <inkml:trace contextRef="#ctx0" brushRef="#br0" timeOffset="27799.87">29049 4143 0,'0'0'0,"25"-25"15,0 25 1,-25 25-1,0 0 1,-25-1-16,25 1 16,0 0 15,0-50-31,49 0 16,26-99-1,-1 25 1,-24 74-16,-1-24 15,-24 49 1</inkml:trace>
  <inkml:trace contextRef="#ctx0" brushRef="#br0" timeOffset="28153">29620 4242 0,'0'0'0,"24"0"0,1 25 15,25-50 1,49 0 0,75-74-1,-75 25 1,-99-1 0,-25 50-1,-49 25 1,-26 50 15,26 49-15,49 25-1,25 25 1,50-50 0,173-49-1,25-50 1,-25 0-1</inkml:trace>
  <inkml:trace contextRef="#ctx0" brushRef="#br0" timeOffset="29600.77">1538 8162 0,'25'-25'0,"-50"50"0,50-75 16,-25 25-16,0-24 15,25 24-15,-50 50 47,25 24-31,0 1-1,0 74-15,25-99 16,-1-1 0,1-24-16,50-49 15,-26 24 1,1-25-16,0-49 16,-50 25-1,0 49 1,24 75 15,1-1-31,0 1 16,49-1-1,26-24 1,-26-25 0,-49-25-16,0 1 15,-1-100 16,-48 0-15,-26 0 0,0 49-1,26 75 1</inkml:trace>
  <inkml:trace contextRef="#ctx0" brushRef="#br0" timeOffset="30017.4">2630 7517 0,'0'-25'16,"0"50"-16,24-75 0,-24 25 16,-24 25-16,-1 25 15,25 0 1,0 49-16,-25 150 15,25-26 1,-25-49 15,50-124-15,-25-1 0,50-123-1,49-25 1,-50 75-16,-24-1 15,25 0 1,-1 50 0,1 50-1,-25 74 1,0-50 0,-1-49-1,1-25 1</inkml:trace>
  <inkml:trace contextRef="#ctx0" brushRef="#br0" timeOffset="30217.28">3299 7864 0,'0'-25'32,"25"25"-17,-25 25 1,0 0-1,-25 49 1,25-24-16,25 49 16,-25-25-1,0-49 1</inkml:trace>
  <inkml:trace contextRef="#ctx0" brushRef="#br0" timeOffset="30365.83">3299 7765 0,'0'0'0,"0"-50"0,-24 25 15,24 0 1,-25 25 0</inkml:trace>
  <inkml:trace contextRef="#ctx0" brushRef="#br0" timeOffset="30649.79">3795 7864 0,'0'0'16,"0"25"15,-24-25-31,-1 25 0,0-1 15,0 51 1,0-26-16,25 26 31,75-26-15,24-24 0,0-25-1,-24-74 1,-26-25-1</inkml:trace>
  <inkml:trace contextRef="#ctx0" brushRef="#br0" timeOffset="31001.39">4192 7467 0,'0'0'16,"25"-50"-16,-25 125 31,0-1-15,0 1-16,0 98 15,0-24 1,0-99 15,25-50-15,49-50 0,26-49-1,-1-25 1,0 74-1,-49 50 1,-1 124 0,-49 0-1,25-49 1,25-26 0,-1-49-1</inkml:trace>
  <inkml:trace contextRef="#ctx0" brushRef="#br0" timeOffset="32050.06">7641 7765 0,'0'0'0,"0"25"16,24-25-1,1 0 1,99-25 0,25-25-1,-50-24 1,-74 49-1,0-25 1,-25 1 0,-50-1-1,-24 50 1,24 25 0,-24 99-1,24 0 1,25 0-1,75-25 1,49-74 0,25-25-1,-25-74 1,-49 49-16,0-99 16,-1 0-1,1 0 1,-25 99-1,24 25 1,-24 74 15,0 50-15,-25 0 0,-25-74-1,50-75 16,-25-24-31,50-100 16,24 25 0,0 74-1,-24 50 1,0 74 0,-26 75-1,51 0 1,-25-99-1,24-50 1</inkml:trace>
  <inkml:trace contextRef="#ctx0" brushRef="#br0" timeOffset="32732.96">9377 7541 0,'0'0'0,"0"-49"15,0 24 1,-25 25-1,-74 25 1,49 24-16,-49 51 16,74-1-1,25-49 1,75-50 0,-1-75-1,25-24 1,-74 0-1,-25 74 17,0 0-17,25 124 1,25 0 0,-1 1-1,50-51 1,-24-49-1,-1-49 1,-24-75 0,-50-50-1,25-49 1,-50 74 0,25 124-1,-25 50 1,0 0-1,25 124 1,25-50 0,99-25-1,-25-49 1,-24 0 0,-26 24-1,-49 51 1,-74-1-1,0 0 1,49-99 0,50-74 15,-1-1-31</inkml:trace>
  <inkml:trace contextRef="#ctx0" brushRef="#br0" timeOffset="32967.76">10369 7020 0,'0'-24'32,"0"48"-32,0 1 15,0 25 1,0 74-1,25 50 1,0 24 0,-25-124-16,25 1 15,0-50 1</inkml:trace>
  <inkml:trace contextRef="#ctx0" brushRef="#br0" timeOffset="33352.87">10915 7566 0,'0'0'16,"25"-25"0,0 25-1,-1-24 1,1 24-16,50-50 15,-1 25 1,-49-24 0,-25-1-1,-50 25 1,1 25 0,-1 25-1,-24 49 1,49 26-1,25-26 1,49 0 15,-24-49-15,0-25-16,50 0 16</inkml:trace>
  <inkml:trace contextRef="#ctx0" brushRef="#br0" timeOffset="34617.55">11560 7318 0,'0'0'0,"0"-49"32,0 73-1,0 26-15,0-25-16,25 24 15,24 26 1,-24 24-1,-25-74 1,25 49 0,-50-24-1,-74 0 1,0-1 0,74-49-16</inkml:trace>
  <inkml:trace contextRef="#ctx0" brushRef="#br0" timeOffset="35435.18">15926 7120 0,'0'-25'0,"0"50"0,0-75 16,-25 50 15,0 75-15,1 73-1,24 26 1,24-75 0,26-49-1,49-75 1,1-74 0,-1-25-1,-50-50 1,-24 25-1,-25 124 1,0-24 0,0 74-1,0 99 1,0-50 0,25 25-16,0 50 15,49-25 1,1-99-1,-1-25 1,-24-50 0</inkml:trace>
  <inkml:trace contextRef="#ctx0" brushRef="#br0" timeOffset="35751.78">16993 6822 0,'0'0'0,"25"-50"16,-50 26-16,0 24 31,0 49-15,25 26 0,50 24-1,49-25 1,0 1-1,-49-26 1,-50 1 0,-25 0-1,-49-26-15,-75 26 16,99-50 0,1 25-16</inkml:trace>
  <inkml:trace contextRef="#ctx0" brushRef="#br0" timeOffset="36717.92">20118 6375 0,'0'0'16,"0"-24"0,-24 24-1,-1 49 1,25 1 0,0 24-16,-25 100 15,0 49 1,25-74-1,25-50 1,-25-74 15,0-50-15,-25 25-16,0-74 16,-24-25-1,-1 24 1,25 26-1,25-1 1,100 25 0,48-24-1,26-1 1,-75 25 0,-49 25-1,-75 50 16,0-25-31,1 74 16,24-50 0,124 75-1,-50-124 1,75 0 0,-25-49-1,-75-26 1,-49 1-1,-124-25 1,-74 0 0,24 49-1,125 25 1</inkml:trace>
  <inkml:trace contextRef="#ctx0" brushRef="#br0" timeOffset="37436.04">24336 6673 0,'24'-25'16,"-48"50"-16,73-74 0,-74 24 15,1 0-15,-1 25 16,0 0 0,-25 25-16,-24 0 15,-75 74 1,-25 124-1,150-99 1,197-49 15,1-100-15,-50-75 0,-74 51-1,-1-26-15,-24-98 16,-25-125 15,-25 149-31,25-124 16,-25 149-1,1 100 1,-1 73 0,50 125-1,-1 99 1,26 0-1,49-75 1,1-74 0</inkml:trace>
  <inkml:trace contextRef="#ctx0" brushRef="#br0" timeOffset="38034.79">24881 6748 0,'0'-25'47,"0"50"62,50-25-93,-25 0-1,24 0-15,26 0 16,-1-25-16,25 0 15,1 0 1,-75-24 0,-25-26 15,-25 26-15,-25 24-1,-24 25 1,-26 74-1,26 1-15,-25 49 16,49 0 0,50 0-1,99-75 1,75-24 0,25-50-1,-1-24 1,-99 24-1</inkml:trace>
  <inkml:trace contextRef="#ctx0" brushRef="#br0" timeOffset="38367.87">26271 6549 0,'0'-25'16,"0"50"-16,0-74 15,0 24-15,0 0 32,-25 25-17,0 0-15,-25 25 16,1 0-16,-26-1 16,26 26-16,-26 49 15,50-49 1,25-25-16,25 49 15,74-49 17,-24-25-32,24 0 15,75-25 1,-50-25 0,-75 1-16</inkml:trace>
  <inkml:trace contextRef="#ctx0" brushRef="#br0" timeOffset="38551.75">26767 6500 0,'25'-25'15,"-25"0"1,-50 99 0,75-98-16,0-1 15,-50 50 1,25 74 0,25-25-1,-25-24 1,0 24-1,0-24 1</inkml:trace>
  <inkml:trace contextRef="#ctx0" brushRef="#br0" timeOffset="38683.78">26841 6375 0,'0'0'0,"0"-49"0,25 24 15,-50 0 1</inkml:trace>
  <inkml:trace contextRef="#ctx0" brushRef="#br0" timeOffset="39184.79">27635 6475 0,'25'0'0,"-75"-25"47,1 50-47,-1 0 0,25 24 15,-25 1 1,1 49-1,49 0 1,0-49 0,25-50-16,49 25 15,25-50 1,-24-50 0,-26-49-1,-49-99 1,50-75-1,-50 26 17,0 123-17,-25 124 1,-24 75 0,-51 98-1,51 51 1,49 24-1,25-124-15,74 25 16,-25-74-16</inkml:trace>
  <inkml:trace contextRef="#ctx0" brushRef="#br0" timeOffset="39520.9">28454 6549 0,'0'0'0,"74"-25"16,-49 25-1,0 0 1,74-49 0,25-1 15,-50 25-31,75-74 16,-50-75 15,-148 174-31,-26 0 15,1 0-15,-1 50 16,-73 74 0,98-25-16,25-24 15,25 98 1,50-73 0,99-51-1,198-24 16</inkml:trace>
  <inkml:trace contextRef="#ctx0" brushRef="#br0" timeOffset="40717.79">1488 10196 0,'0'0'15,"0"-25"-15,0-25 32,0 26-17,-24 24 1,-1 49 0,-50 100-1,26 25 1,24-1-1,75-73 1,74-76 15,-50-24-31,50-74 16,-25-25 0,-74-25-1,-50 0 1,-49 0-1,-25 49 1,-25 26 0,24 49-1,51 49 1</inkml:trace>
  <inkml:trace contextRef="#ctx0" brushRef="#br0" timeOffset="41085.18">2109 10146 0,'0'0'0,"-25"25"0,25 124 31,-25-100-15,50 100-1,-25-74 1,0-26 0,25-73-1,24-76 1,26-73 0,24 49-1,-50 49 1,-24 50-1,0 75 17,0 74-17,25 25-15</inkml:trace>
  <inkml:trace contextRef="#ctx0" brushRef="#br0" timeOffset="41418.03">4763 9774 0,'0'0'0,"-50"-50"16,50 26-16,-24 24 31,-1 24-15,0 1-16,25 124 15,0 50 1,-25 24-1,25-149-15</inkml:trace>
  <inkml:trace contextRef="#ctx0" brushRef="#br0" timeOffset="41918.28">4564 10295 0,'-24'-25'0,"48"50"0,-73-75 0,49 26 16,-25 24-16,25-25 15,0 0 1,74-25 0,100-49-1,-25-25 1,0 0 0,-100 50-1,-24 98 16,-25 76-15,0 49 0,0-50-16,0-25 15,0 1-15,0 24 16,25-124 31,-25-49-47,74-75 15,-24 25 1,0 49 15,-26 100-15,1 50 0,0 49-1,0 0 1,25-75-1,24-24 1</inkml:trace>
  <inkml:trace contextRef="#ctx0" brushRef="#br0" timeOffset="42170">5780 10121 0,'0'0'0,"25"0"0,0-24 15,24-26 1,26 0-1,-26-24 17,-24 24-17,-25 26 1,-25 24-16,-24 0 16,-26 74-1,26 50 1,49 0-1,99-50 1</inkml:trace>
  <inkml:trace contextRef="#ctx0" brushRef="#br0" timeOffset="42918.36">8782 9675 0,'0'25'0,"0"-50"0,0 124 15,0 0-15,0 25 16,-50 100-1,25-125 1,25-74 0,75-125-1,49-24 1,0 0 0,-25 75-1,-25 74 1,-49 49-1,-25 75 17,-74-25-17,-1-50 1,-24-49 0,25-25-1,-26-74 1,100 24-1,0 25-15,-24-24 16</inkml:trace>
  <inkml:trace contextRef="#ctx0" brushRef="#br0" timeOffset="43368.9">9675 10072 0,'25'-25'0,"-25"-25"16,-25 125-16,50-174 15,-75 24-15,50 50 16,-75 25 0,-24 75-1,50 74 1,24-1-1,50-73 1,49-50 0,25-50-1,-24-50 1,-26-24 0,-49-25-1,25 50 16,-25 49-31,-25 50 32,25 24-32,0 75 15,0 25 1,25-74 0,0-51-16</inkml:trace>
  <inkml:trace contextRef="#ctx0" brushRef="#br0" timeOffset="43668.11">10220 9824 0,'0'0'0,"0"-50"16,25 25-16,-50 0 16,1 25-1,-26 75 1,50 24-1,0-24-15,25 24 32,24-50-17,-24 1 1,-25-25 0,-25 0-1,-74 24 1,0-49-1,49 0 1</inkml:trace>
  <inkml:trace contextRef="#ctx0" brushRef="#br0" timeOffset="43884.77">10568 9948 0,'0'-25'15,"0"50"-15,25-50 16,-1 50 0,-24 0-1,0 49 1,25 25 0,-25 0-1,0-49 1</inkml:trace>
  <inkml:trace contextRef="#ctx0" brushRef="#br0" timeOffset="44040.79">10617 9799 0,'-24'-50'0,"48"100"0,-73-100 16,24 25-16,0 25 31</inkml:trace>
  <inkml:trace contextRef="#ctx0" brushRef="#br0" timeOffset="44352.72">11262 9824 0,'0'0'15,"0"25"17,0-1-17,0 1-15,0 50 16,25-1 0,50-24-1,-1-1 1,-49-49-1,0 25 17,-25 0-17,-50-25-15,-49 25 16,-25-1 0</inkml:trace>
  <inkml:trace contextRef="#ctx0" brushRef="#br0" timeOffset="45484.95">14214 9824 0,'0'0'0,"0"-25"15,-24 25-15,-26 25 31,50 0-31,0 24 16,-25 1 0,0-1-16,25 51 15,0-76 1,100 1 0,-26-74-1,-24-1 1,-26-24-1,-24-1 1,-49 1 0,-26-1-1,26 75 1</inkml:trace>
  <inkml:trace contextRef="#ctx0" brushRef="#br0" timeOffset="46051.93">14512 9476 0,'0'0'0,"-25"0"16,25 25-16,25 0 16,-25 25-16,0 74 15,0 74 1,25 25 0,-25 50-1,49-49 1,1-76-1,0-73 17,49-75-17,0-50 1,-24-49 0,-26 0-1,-49-25 1,-99-25-1,-99-74 1,73 148 0,51 26-1,49 24 1,0 0 0,50 25-1,50-25 16,98-24-15,-73 24-16</inkml:trace>
  <inkml:trace contextRef="#ctx0" brushRef="#br0" timeOffset="46584.91">16794 9898 0,'0'-25'15,"0"50"-15,-24-50 16,24 50 15,0 25-15,0-1-1,0 75 1,0 0 0,0-49-1</inkml:trace>
  <inkml:trace contextRef="#ctx0" brushRef="#br0" timeOffset="46734.73">16695 9724 0,'0'0'15,"0"-24"-15,-25-1 0,25 0 16,0 0-16</inkml:trace>
  <inkml:trace contextRef="#ctx0" brushRef="#br0" timeOffset="47086.61">16968 10196 0,'0'-25'16,"0"0"0,0-24-16,0-26 15,25 26-15,24-75 16,1 49 0,0 50-1,-1 50 16,-24 74-15,0 50 0,24 0-1,-49-75-15</inkml:trace>
  <inkml:trace contextRef="#ctx0" brushRef="#br0" timeOffset="47601.87">17762 9402 0,'0'0'0,"-25"-50"32,25 75-17,-25 25-15,25 99 16,0 74-1,0-74 1,50 148 0,-25-48-1,24-51 1,1-74 0,24-50-1,1-98 1,-1-26-1,-24-74 1,-50-25 0,-50-25-1,-74 1 1,-25 24 0,75 99-16,-50-24 15,99 49 16,0 0-15,50 25 0,99-24-1,25-1 1,0-25 0</inkml:trace>
  <inkml:trace contextRef="#ctx0" brushRef="#br0" timeOffset="48084.97">18258 9724 0,'25'-24'15,"-50"48"-15,75-73 16,-50 24 0,-50 25-1,25 25 1,0 0-16,-24 74 16,49 25 15,74-50-16,75-24 1,-124-50 0,24 0-1,-49-50 1,0-24 0,0-50-1,50 0 1,24 74-1,1 25 1,-26 50 0,-24 25-16,-25 99 15,0-25 1,0-50 0,0-74 15,75-49-16,-1-75 17,1-25-17,-1 74-15</inkml:trace>
  <inkml:trace contextRef="#ctx0" brushRef="#br0" timeOffset="48553.01">19250 9849 0,'0'24'16,"0"-48"-16,-25 98 0,25-24 16,-24-1-16,24-24 15,24-50 16,1-24-31,50-75 16,-1 24 15,0 51-15,-49 98 0,-25 26-1,-25 24 1,1-49-1,48-75 17,1-25-32,25 1 15,24-51 1,1 1 0,-26 74-16,1 25 15,-25 50 16,0 24-15,49 26 0</inkml:trace>
  <inkml:trace contextRef="#ctx0" brushRef="#br0" timeOffset="48936.4">20515 9526 0,'0'0'16,"0"-50"-16,-24 26 0,-1 24 16,-25 24-16,1 1 15,-1 25-15,-25 74 16,51 0 15,24-74-31,49-50 16,26-25-1,-1-25 17,-24-49-17,-50 24 1,25 75 0,-1 75 15,-24-26-31,25 51 15,25-1 1,-1-74 0</inkml:trace>
  <inkml:trace contextRef="#ctx0" brushRef="#br0" timeOffset="49169.98">20962 9278 0,'0'0'0,"25"-99"32,-25 124-17,0-1 1,-25 100 0,25 25-1,25-50-15,-25 50 16,24 0-1,1-74 1</inkml:trace>
  <inkml:trace contextRef="#ctx0" brushRef="#br0" timeOffset="49418.48">20937 9774 0,'0'0'0,"0"-50"16,0-24-16,0-25 15,50 24 17,24 51-17,25 48 1,-74 51 0,-25 49-1,25-25 1,0-49-1</inkml:trace>
  <inkml:trace contextRef="#ctx0" brushRef="#br0" timeOffset="49721.1">21681 9625 0,'0'-25'15,"0"50"-15,0-74 0,-25 24 16,1 25 15,-1 74-15,0 1-1,50 24 1,49-25 0,1-49-1,-26-25 1,-24-49-1,0-26 1,0-24 0,-25 49-16,0-49 15,0 49 1</inkml:trace>
  <inkml:trace contextRef="#ctx0" brushRef="#br0" timeOffset="50069.54">22252 9675 0,'0'0'16,"0"25"-16,0 24 16,25-49-1,-25 25 1,24-50 15,26-24-31,49-75 16,1 24-1,-26 76 1,-24 24 0,-26 49-1,26 50 1,24 1-1,-24-26 17,-25-49-32</inkml:trace>
  <inkml:trace contextRef="#ctx0" brushRef="#br0" timeOffset="54102.89">25030 9551 0,'-25'-25'32,"25"0"-32,-24 25 15,-1 0 32,0 0-47,-25 25 16,1 25-16,-26 74 15,1 0 1,74 0 0,149-50 15,-100-49-31,51-50 16,-26-49-1,-24-25 1,-50-26-1,-50 1 17,-49 50-17,0 0 1,74 49-16</inkml:trace>
  <inkml:trace contextRef="#ctx0" brushRef="#br0" timeOffset="54636.16">25452 9179 0,'0'0'0,"0"25"15,-25 24 1,25 26 0,0-1-16,0 100 15,0-1 1,-25-49 0,25-49-1,0-100 16,0 0-15,50-74 0,24 0-1,1 49 1,-50 50 0,-1 0-1,1 25 1,0 0-1,-25 24 1,-25 26 0,-24-26-1,-26 1 1,-24-50 0,25 0-1,49-25-15</inkml:trace>
  <inkml:trace contextRef="#ctx0" brushRef="#br0" timeOffset="54935.99">26221 9253 0,'0'-25'16,"0"50"-16,0-74 31,0 73-15,-25 51-1,0 98 1,-49 26 0,24-25-1,50-26 1,50-48-1,24-76 1,-24-24-16,0-24 16</inkml:trace>
  <inkml:trace contextRef="#ctx0" brushRef="#br0" timeOffset="55457.79">26122 9849 0,'-25'-25'16,"50"50"-16,-75-50 0,50 0 15,-25 0 1,25 0 0,25 0-1,74-24 1,125-1 0,-125 1-1,-50 24 1,-24 25 15,-74 0-15,24 25-16,-25 24 15,-24 50 1,49-49-16,0 74 16,50-74-1,25-25 1,-1-25 15,26-50-15,-26-24-1,-24-51 1,-25 76 0,25 74 15,0 49-16,24 1 1,1-26 0,0-24-16,49-25 15</inkml:trace>
  <inkml:trace contextRef="#ctx0" brushRef="#br0" timeOffset="55688.61">27089 9625 0,'0'0'0,"25"-25"16,-25 1 0,0-1-1,0 74 17,0 1-17,-25 49 1,25 25-1,0-24 1,0-76 0</inkml:trace>
  <inkml:trace contextRef="#ctx0" brushRef="#br0" timeOffset="55833.98">27164 9427 0,'0'-25'0,"0"50"0,-25-100 16,25 51-16,0-1 16</inkml:trace>
  <inkml:trace contextRef="#ctx0" brushRef="#br0" timeOffset="56168.7">27387 9576 0,'25'24'16,"-50"-48"-16,50 73 0,-1-24 15,-24 25 1,-24-1 0,24-24-1,0 0 1,0-50-16,24 0 15,1-24-15,25-51 32,24 51-17,-49 24-15,0 25 16,25 50 0,-26 24-1,1 0 1,0 1-1,0-50-15</inkml:trace>
  <inkml:trace contextRef="#ctx0" brushRef="#br0" timeOffset="56819.9">28181 9700 0,'0'0'0,"25"0"15,-1 0 1,26-50 0,-25 25-16,24-24 15,-49 24 1,0 0 0,-24 25-1,-51 50 1,26 24-1,73 0 1,125-49 0,99-25 15,0-25-15,0 1-1,-99-26 1,-124 25-1,-50 0 1,-74 50 0,0 0-1,0 25 1,74 24 0,74 1-1,26-51 1,-1-24-1,-49 0 1,-25-24-16,25-1 16,0-75-1,-25-197 17,0 74-17,-25 74 1,25 74-1,-25 75 1,0 25 0,25 25-16</inkml:trace>
  <inkml:trace contextRef="#ctx0" brushRef="#br0" timeOffset="57885.63">30761 9228 0,'0'-49'16,"0"98"-16,-25-73 31,25 73-15,-25 26-16,25-1 15,-25 25 1,0 75 0,1-125-1,24-24 1,24-50 0,76-24-1,-26 24-15,50-25 16,-49 50-1,-51 25 1,-24 74 0,-74-24-1,-25-1 1,24-49 0,26-25-1,24-25 1,0-24 15,25-1-15,50 100 15,-26-25-31,51-1 16,247 1 15,-222-50 0,-76 1-31,-24-1 0,25 0 16,0-50-1,0 26 1,-25 74 15,0-1-31,25 51 31,49-1-15,25-49 0,-24-25-1,-1-25 1,-49-49 0,25-25-1,-26 24 1,1 50-16,-25 1 15,25 24-15,-25-25 32,0 74-17,0-24-15,50 74 32,-26 75-17,26 49-15,-50 50 16,-74-25 15,-75-99-15,-50-99-1,26-50 1,49-50 0,74-74-1,25 50-15</inkml:trace>
  <inkml:trace contextRef="#ctx0" brushRef="#br0" timeOffset="60486.16">2109 12503 0,'0'-25'703,"0"0"-687,0 0-1,0 1 1,-25-1-16,0 0 16,-49 0-1,-1 25 1,1 99-1,-1 75 17,75 25-17,0-125-15,50 50 16,0-25 0,-26-24-1,-73-1 1,-26-24-1,-24-50 1,0 0 0,0-75-1,49-24 1,25 25-16</inkml:trace>
  <inkml:trace contextRef="#ctx0" brushRef="#br0" timeOffset="60936.56">2630 12850 0,'-50'-49'31,"25"49"-31,-24-25 16,-76 25-1,26 74 1,50-24-16,24 99 16,25-50-1,49-74 1,51-50 15,-1-25-15,-49-49-1,-26 25 1,1-1 0,-25 50-1,0 50 1,0 74-1,0 125 1,0-100 0</inkml:trace>
  <inkml:trace contextRef="#ctx0" brushRef="#br0" timeOffset="61488.78">2878 12751 0,'24'0'15,"-24"25"-15,25 0 16,-25 74 0,0 25-1,-25-50 1,1-24-1,24-75 17,49-99-17,1 25 1,-1 49 0,-24 25-1,0 75 1,-25 0-1,25 49 1,-25-50 0,0-24-1,25-25-15,24 0 16,1-49 0,24-51-1,-24 26 1,-25 24-1,0 50 1,-1 100 0,-24 48-1,50 76 17,49-175-32</inkml:trace>
  <inkml:trace contextRef="#ctx0" brushRef="#br0" timeOffset="61752.89">4019 12627 0,'0'0'0,"25"-50"0,-25 26 16,24 24-16,-48 49 31,24 1-16,0 123 1,-25 75 0,25 75-1,-25-174-15,25-25 16,-25-25-16,0 25 16</inkml:trace>
  <inkml:trace contextRef="#ctx0" brushRef="#br0" timeOffset="62001.85">3994 12900 0,'0'0'0,"25"-50"0,0-24 31,24 49-31,-24 0 16,49 50-1,-49 74 1,-25 50 0,-25 0-1,1-50 1</inkml:trace>
  <inkml:trace contextRef="#ctx0" brushRef="#br0" timeOffset="62302.68">4713 12428 0,'0'0'16,"25"-24"-16,0 48 31,-25 1-15,0 25-1,0 24-15,25 75 16,-25 0 0,49-25-1,51-74 1,-1-26 15,0-48-31</inkml:trace>
  <inkml:trace contextRef="#ctx0" brushRef="#br0" timeOffset="62501.59">5383 12751 0,'0'0'15,"0"-25"1,-25 50-1,25 25 1,-25 49 0,25 25-1,0-25 1,-24-49 0</inkml:trace>
  <inkml:trace contextRef="#ctx0" brushRef="#br0" timeOffset="62625.04">5408 12627 0,'0'0'0,"0"-25"0,0 0 16,0 1-1</inkml:trace>
  <inkml:trace contextRef="#ctx0" brushRef="#br0" timeOffset="62919.96">5706 12825 0,'0'0'0,"0"25"0,0 50 31,0-51-31,-25-24 15,25-49 17,74-26-17,25-24 1,-24 50 0,-26 49-1,-24 49 1,25 26-1,24 24 1,-24-74-16</inkml:trace>
  <inkml:trace contextRef="#ctx0" brushRef="#br0" timeOffset="63435.98">6946 12602 0,'0'0'15,"-124"25"17,74-25-32,25 25 15,25 24 1,50-24 0,-25-25-16,74-49 15,0-1 1,-24-24-1,-50-1 1,-25 50 0,24 25 15,-48 100-15,24 24-1,24 49 1,1 50-1,0 50 17,-50-25-17,-24-148-15,-26 49 16,-49-75 0,25-49-1,49-50 1,25-124-1,25-99 1,25 0 0</inkml:trace>
  <inkml:trace contextRef="#ctx0" brushRef="#br0" timeOffset="65202.38">10245 12503 0,'0'0'0,"25"-25"31,-50 50 0,25 49-31,-25 1 16,1-1 0,-1 50-1,50-49 1,49-75-1,1-25-15,24-50 16,-25-24 0,-24 25-1,-50 49 1,25 0 0,-1 75-1,26 49 1,24-49 15,26-26-15,-1-48-1,-74-51 1,-25-49 0,-25-25-1,0 0 1,-25 50-1,1 74 1,24 75 0</inkml:trace>
  <inkml:trace contextRef="#ctx0" brushRef="#br0" timeOffset="65738.11">11436 11908 0,'0'-25'15,"0"50"-15,0-75 0,0 25 16,0 75 15,25-25-31,-25 24 16,0 26-16,0 123 31,0 25-15,-25-74-1,0-74 1,50-100 15,-25-25-15,74-74 0,1 0-1,24 50 1,-74 74-16,0-25 15,-1 50-15,26 24 16,-25 50 0,0 26-1,-50-26 1,25-50 0</inkml:trace>
  <inkml:trace contextRef="#ctx0" brushRef="#br0" timeOffset="66119.75">12279 12404 0,'25'0'31,"0"0"-15,25-25-1,24-25 1,25 1 0,1-26-1,-76 1 1,-48 24 0,-26 25-1,-24 75 1,-1 49 15,25 50-15,26-25-1,73 0 1,1-74-16,0-25 16,98-25-16</inkml:trace>
  <inkml:trace contextRef="#ctx0" brushRef="#br0" timeOffset="66321.21">13123 12081 0,'0'0'0,"0"-49"0,25 24 15,-50 50 17,25-1-17,-25 51-15,25-1 16,-50 100-1,26 0 1,-1-26 0</inkml:trace>
  <inkml:trace contextRef="#ctx0" brushRef="#br0" timeOffset="66802.72">12949 12602 0,'0'-25'16,"0"75"-16,0-75 0,0-24 0,0 24 15,0-25 1,25 25 0,74-49-1,-49 24 1,74-49-16,-25 0 16,-49 49 15,-25 25-16,-25 100 17,0 74-17,-25-25 1,0-25 0,25-49-1,25-75 1,-25 0-1,49-25-15,26-49 16,-26 25 0,-24 74-1,0 24 1,0 76 0,-25 24 15,25-50-16,-25-24 1,24-50-16</inkml:trace>
  <inkml:trace contextRef="#ctx0" brushRef="#br0" timeOffset="67155.87">13942 12404 0,'0'0'0,"24"0"16,26-25-1,0 0 1,24-25 0,-24-24-1,-26 24 1,-24-24 0,-49 74-1,-26 25 1,1 74 15,0 25-15,49-74-16,0 49 15,25-25 1,74-24 0,26-50-1,48-25 1,-48-24-1</inkml:trace>
  <inkml:trace contextRef="#ctx0" brushRef="#br0" timeOffset="67503.89">14859 12180 0,'0'0'0,"0"-24"0,25 24 16,-25-25-1,25 25 1,0 49 0,-25-24-16,25 74 15,-75 25 1,0-49 0,50-50-1,0-50 1,50-50-1,49-73 1,0-26 0,1 50-1,-51 99-15,1 0 16,-25 25 0</inkml:trace>
  <inkml:trace contextRef="#ctx0" brushRef="#br0" timeOffset="68138.08">18184 11808 0,'0'-24'15,"0"48"-15,0-73 0,24 49 16,1 0 15,-25 25-15,-25-1-16,1 150 15,-1 24 1,0 50 0,25-99-1,0-49 1</inkml:trace>
  <inkml:trace contextRef="#ctx0" brushRef="#br0" timeOffset="68552.86">17985 12478 0,'-25'-50'0,"50"100"0,-50-149 16,0 74-16,50 0 15,-25 0-15,75-24 31,-1 24-31,50-49 16,25 24 0,-75 50-1,-74-25 1,0 50 0,-24 74-1,24 0 1,49 25-1,75-74 1,0-25 0,0-75-1,-74-24 1,-50-25 0,-99-25-1,-100-25 16,100 99-15</inkml:trace>
  <inkml:trace contextRef="#ctx0" brushRef="#br0" timeOffset="69487.64">21706 12056 0,'0'0'0,"25"-24"16,-25-1-16,0 0 16,0 0-1,0 0 1,-25-24-1,-25 24 1,-49 0 0,-25 50-1,-25 74 1,25 50 0,75 0-1,74-25 1,74-75 15,-50-49-31,51-24 16,-26-76-1,0-24 1,-49-24 0,0 48-1,-25 76 1,25 73-1,-25 50 1,0 75 0,49-25-1,-24-100-15,50 1 16,-1-50 0</inkml:trace>
  <inkml:trace contextRef="#ctx0" brushRef="#br0" timeOffset="69753.92">22401 11908 0,'24'-124'31,"-24"99"-31,-148 397 0,272-595 0,-124 74 16,-50 149-1,-24 49 1,-1 26-1,26 49 1,24 0 0,50-50-16,-25-24 15,24-25-15,76 24 16,48-49 0,-48-25-1</inkml:trace>
  <inkml:trace contextRef="#ctx0" brushRef="#br0" timeOffset="69986.89">22872 11982 0,'25'-50'15,"-75"150"1,100-224-16,-75 124 16,25 74-16,-25-148 0,0 74 15,1 24-15,-26 51 16,0 24-1,50 25 1,25-25 0,74-49-1,25-50 1,0-25 0</inkml:trace>
  <inkml:trace contextRef="#ctx0" brushRef="#br0" timeOffset="70485.59">23195 12255 0,'49'-75'31,"50"-24"-15,-49 74-1,0-24-15,-1-1 16,-24-24 0,-75 49-1,-24 50 1,-50 24-1,50 274-15,98-522 16,-24 323 0,75-24-1,74-51 1,49-49 0,-24-49-1,-50-51 1,-75 51-1,-24-26 1,0 1-16,-25 24 16,0 1-16,25 49 15,-50 74 17,0 75-17,0 49 1,1 51-1,-26-1 1,-25-25 0,1-74-1,49-124 1</inkml:trace>
  <inkml:trace contextRef="#ctx0" brushRef="#br0" timeOffset="70719.86">24112 12280 0,'0'0'0,"0"-75"0,25 1 15,74-25 1,1 24 0,-26 1-1,0 74 1,-74 74-1,-24 75 1,-51 0 0,26-25-1,73-124 1</inkml:trace>
  <inkml:trace contextRef="#ctx0" brushRef="#br0" timeOffset="70986.86">24931 11659 0,'0'0'16,"25"-49"-16,-25 24 15,-25 75 17,25-1-17,-25 75 1,0 75-1,1-100-15,24 75 16,0-26 0,74-98-1,50-50 1,-50-25 0</inkml:trace>
  <inkml:trace contextRef="#ctx0" brushRef="#br0" timeOffset="71187.92">24906 11957 0,'0'0'0,"-49"0"0,-1 0 16,25 0 0,50-25-1,49 1 1,50-1-1,50-25 1,-100 50-16</inkml:trace>
  <inkml:trace contextRef="#ctx0" brushRef="#br0" timeOffset="71819.72">28131 11883 0,'0'0'15,"0"-25"-15,0 0 32,-25 0-32,0 25 15,-49 50 1,-25 24-1,74-24-15,0 74 16,75 0 0,74-74-1,0-50 1,-25-50 0,-74-24 15,-75-26-16,-24 1 1,-50 25 0,49 74-16</inkml:trace>
  <inkml:trace contextRef="#ctx0" brushRef="#br0" timeOffset="72121.07">28354 12007 0,'-74'0'0,"148"0"0,-24 0 0,49 0 16,-24 0 0,-26 49-1,-49 26 1,-25 24 0,-49-25-1,49-49 1,0-25 15,50-25-31,25-99 16,49-49-1,25-50 1,-25 74 0,-24 74-1</inkml:trace>
  <inkml:trace contextRef="#ctx0" brushRef="#br0" timeOffset="72703.95">29818 12032 0,'0'0'0,"0"-25"0,0 0 16,0 0-1,25 25 1,0 0-1,24 50 1,1 74 0,-50 25-1,-50-75 1,50-49 0,-25-25-1,25-50-15,0 1 16,25-1-16,50-124 15,49 26 1,-25 48 0,-25 76-1</inkml:trace>
  <inkml:trace contextRef="#ctx0" brushRef="#br0" timeOffset="73270.1">30364 12106 0,'25'0'16,"-1"0"0,26-74 15,-25 49-15,-25 0-16,-25 25 31,0 0-31,-24 25 15,24 24-15,-25 26 16,50 24 0,149-74-1,49-25 1,-24-50 15,-75 1-15,-49-26-1,-25 1 1,-25 49 0,0 0-1,-25 75 1,25-1-16,0 1 16,-25 24-16,25 100 15,0 25 1,-25 24-1,-24-25 1,-51-49 0,-73-74-1,-1-51 1,25-73 0,50-75-1,99 0 1</inkml:trace>
  <inkml:trace contextRef="#ctx0" brushRef="#br0" timeOffset="73409.73">30959 11684 0,'0'0'15,"0"-25"-15,0 1 16,25 24-1</inkml:trace>
  <inkml:trace contextRef="#ctx0" brushRef="#br0" timeOffset="73786.85">31282 12081 0,'24'0'16,"-48"0"-16,73 0 0,-24 0 15,25-25-15,-1 1 16,-24-1-16,25 0 16,-1-49-1,-49 49 1,-49 25-1,-26 25 1,1 74 0,49 0 15,25 0-15,74-24-16,100-51 15,0-24 16,-100-24-31</inkml:trace>
  <inkml:trace contextRef="#ctx0" brushRef="#br0" timeOffset="74219.63">32075 12131 0,'25'-50'0,"-25"-24"15,0 49 17,-25 174-32,25-298 15,-24 174 1,24 24-16,-25 51 15,25-1 1,99-25 0,0-74-1,25-25 17,0-49-17,-49-50 1,-50 50-16,-25-26 15,24 1-15,1-75 16,-25 100 0,0 49-1,0 50 17,0 99-17,0 25 1,25 25-1,25-26 1,-26-24 0,1-74-1,0-50 1</inkml:trace>
  <inkml:trace contextRef="#ctx0" brushRef="#br0" timeOffset="74419.7">32646 12032 0,'-25'-25'0,"50"50"0,-75-50 15,50-25 1,25 25 0,25 25-1,99-24 1,24 24-1,-123 0-15</inkml:trace>
  <inkml:trace contextRef="#ctx0" brushRef="#br0" timeOffset="76120.64">1538 15033 0,'0'-25'0,"0"1"15,0 73-15,0-123 16,-25 49-16,0 0 16,1 0-16,-26-24 15,-24 49 1,24 99-1,0 100 1,50-1 0,25-99-1,74-74 1,-24-75 15,-1-24-15,-74-50-1,25 74-15,0-49 16,-25 149 15,0 24-15,0 1-16,-25 98 16,50-24-1</inkml:trace>
  <inkml:trace contextRef="#ctx0" brushRef="#br0" timeOffset="76869.89">1761 15133 0,'0'0'0,"0"-25"31,0 50-31,0-1 15,0 76 1,0-1 0,0-74-1,0-50 1,25-25 0,25-24-1,-25-1 1,-1 51-1,1 73 1,-25 26 0,25-1-16,0-49 15,49 24 1,50-49 0,25-99-1,-99-25 16,-26 25-15,-24 74 0,-24 0-1,-1 125 1,50-26 0,-1-24-1,26-50 1,-25 0-16,0-25 15,0 0-15,-1-25 16,1-24 0,-25 124 15,0 74-15,25 99-1,-25 74 1,-25 51 15,-49-75-15,-50-100-1,0-123 1,0-124 0,24-150-16</inkml:trace>
  <inkml:trace contextRef="#ctx0" brushRef="#br0" timeOffset="77753.74">5681 14934 0,'25'-25'15,"-25"0"-15,0 1 16,24-26-16,1-74 16,25-25 15,-50 75-16,0 24 1,-25 25 0,-25 75-1,1 49 1,49 25 0,74 0-1,1-49 1,-1 24-1,-74-25 1,-74 50 0,-26-99-1,-48-25 1,73-25 0,26-49-1</inkml:trace>
  <inkml:trace contextRef="#ctx0" brushRef="#br0" timeOffset="78186.64">6475 14636 0,'0'0'16,"24"0"-16,-24 25 15,0 74 1,0 25-1,0 75 1,25 24 0,-50 0-1,25-74 1,-24-99 0,-1-75 15,25-49-16,-25-100 1,25 50-16,0-174 16,25 50-1,49 99 1,-24 50 0,24 99-1,-24 99 1,-50 75-1,0 24 1,-25-49 0</inkml:trace>
  <inkml:trace contextRef="#ctx0" brushRef="#br0" timeOffset="78538.78">6996 14984 0,'24'0'0,"-48"0"0,73-25 16,1 25-1,-50-25-15,25 0 0,24 0 16,1-24 0,-50-1-1,0 25 1,-25 1-1,-25 73 1,-24 26 0,49 24-1,0 25 1,50-25 15,74-74-15,50-50-1,0-49 1</inkml:trace>
  <inkml:trace contextRef="#ctx0" brushRef="#br0" timeOffset="78769.8">7740 14884 0,'25'-49'16,"-25"24"-1,0 0 1,-50 149-16,75-149 0,-25-99 15,-50 149 1,25 0-16,-24 74 16,24 25-1,25-24 1,74-51 0,75-74-1,0-49 1</inkml:trace>
  <inkml:trace contextRef="#ctx0" brushRef="#br0" timeOffset="78971.25">8335 14785 0,'0'-25'15,"25"25"-15,-25-24 32,-25 48-32,25 1 15,-74 74-15,123-173 0,-73 148 16,73-173-16,-98 298 15,73-100 1,1-49 0,-25-26-1,25 26-15</inkml:trace>
  <inkml:trace contextRef="#ctx0" brushRef="#br0" timeOffset="79104.82">8385 14612 0,'0'-50'16,"-25"25"-16,0 0 15,75 174-15,-50-198 0,-75-100 16,51 149-16,24-25 0</inkml:trace>
  <inkml:trace contextRef="#ctx0" brushRef="#br0" timeOffset="79671">8509 14388 0,'25'0'15,"-25"25"1,0 0-16,0 74 16,0 50-1,49 223 16,-49-49-15,25-51 0,0-123-1,0-124 1,49-75 0,0-74-1,1-74 1,-75 99-16,0 0 15,-25-50 1,-25 49 0,26 100-1,-1-49 1,50 24 0,-1 0-16,76-49 15,-1-1 16,-25 26-15,-49 49 0,0 0-1,0 25 1,0 49 0,-1 25-1,1 0 1,0 1-1,-25-51 1</inkml:trace>
  <inkml:trace contextRef="#ctx0" brushRef="#br0" timeOffset="79820.16">9203 14686 0,'0'0'15,"-24"-25"-15,-1 0 16,0 25 0</inkml:trace>
  <inkml:trace contextRef="#ctx0" brushRef="#br0" timeOffset="80587.34">9501 14884 0,'0'0'0,"99"-49"15,25-26 1,-49 1 0,-50 49-1,-25-24 1,0 24-16,0 0 15,-75 25 1,-24 74 0,49 26-1,25-1 1,25 0 0,50-49-1,74-26 1,99-73-1,75-26 1,-50-24 0,-25 0-1,-123 0 1,-76 49 0,-48 25-1,-1 1 16,-74 98-15,49 25 0,0 50-1,26-75 1,73-49 0,26-50-1,24-49 1,-50-50-1,1 0 1,-25-75 0,-25-49-1,25 0 1,-50 99 0,0 149-1,25 149 16,-25 50-15,0 24 0,25 0-1,0-123-15</inkml:trace>
  <inkml:trace contextRef="#ctx0" brushRef="#br0" timeOffset="81304">13669 14488 0,'-25'-25'0,"50"50"0,-50-100 15,25 1 1,-25 24 0,0 50-16,0-25 15,-24 50-15,-50 25 16,74 49-1,50 25 1,74-50 0,-25-24-1,-49 49 1,-75-24 15,26-26-31,-100 26 16,24-75-1,51 0 1,49-50-16</inkml:trace>
  <inkml:trace contextRef="#ctx0" brushRef="#br0" timeOffset="81555.19">13942 14165 0,'24'-50'15,"-48"100"-15,73-100 16,-74 75 0,25 25-16,-24 24 15,-1-24 1,0 148-16,25-24 16,25-25 15,24-75-16,1-49 1,-25-75 0</inkml:trace>
  <inkml:trace contextRef="#ctx0" brushRef="#br0" timeOffset="82237.82">13892 14686 0,'-25'-25'16,"100"75"-16,-125-75 0,50 0 15,25 25-15,74-49 16,99-1 0,1-24-1,-100-1 1,-149 75 15,1 25-15,-1 0-1,-74 49 1,75 25 0,49-49-16,0 0 15,24-50 1,1-25 0,50 0-1,-1-74 1,-49 49-1,-25 100 17,25 24-17,-1 50 1,100-25 0,25-74-1,0-74 16,-74 24-31,-1-74 16,-49-50 0,-75-50-1,25 26 1,1 98 0,-1 75-1,0 50 1,0 49-1,25 100 1,25-26 0,0 1-1,-25-50 17</inkml:trace>
  <inkml:trace contextRef="#ctx0" brushRef="#br0" timeOffset="83020.89">14909 14785 0,'0'-25'15,"0"50"-15,25-74 16,24-1 0,75 25-1,0-49 1,25-1-1,-99 51-15,0-26 16,-50 25-16,-25-49 16,-50 74 15,-49 24-15,50 51-1,24 49-15,50 0 31,50-25-15,74-49 0,0-50-1,0-50 1,-74-24 0,-26 24-16,-24-24 15,25 49 1,0 0-1,0 25 1,0 25-16,-25 25 16,0-1-16,0 75 15,-25-74 1,50-75 15,49-74-15,25 0 15,0 24-15,-49 75-1,-50 25-15,0 0 16,-25 74 0,0 0-1,100-148 16,-1-51-15,1 1 0,-1 50-1,-49 73 1,0 51 0,0-26-1,-1 1 1,1 0-16,-25-26 0</inkml:trace>
  <inkml:trace contextRef="#ctx0" brushRef="#br0" timeOffset="83803.98">16745 14562 0,'0'-50'0,"25"26"15,-150 172-15,250-346 16,-150 322-16,74-323 15,-49 175 1,-74 48 0,49 1-1,-25 25-15,1 74 16,49-25 0,25-49-1,74-50 16,-25-25-31,50-49 16,0-50 0,-24 49-1,-76 50 1,26 25 0,-25 75-1,0-1 1,-25-24-16,49-1 15,-24-49 1,25-24-16,24-26 31,1-49-15,-26-1 0,1 51-16,-25 49 31,-1 25-16,1 49 1,25 25 0,-1-24-1,26-75 1,49-50 0,-75-49-1,-24-50 1,0-25-1,0-24 17,0 74-32,-50 99 15,25 50 1,-25 74 0,25 50-1,-25 49 16,0 1-15,-24-25-16</inkml:trace>
  <inkml:trace contextRef="#ctx0" brushRef="#br0" timeOffset="84021.02">17960 14289 0,'0'0'0,"-25"-25"0,1-24 16,-1 24-1,74 0 17,-24 0-17,50 0-15,74-24 16</inkml:trace>
  <inkml:trace contextRef="#ctx0" brushRef="#br0" timeOffset="84755.62">20292 14264 0,'0'0'15,"-25"-25"1,0 25-16,1 0 16,-1 25-16,-25 0 15,-24 74 1,49 1 0,25-26-16,50-24 15,-1-50 1,75-25-1,0-74 1,-99 24 15,-99-24-15,-26 49 0,1 25-1,74 25-15</inkml:trace>
  <inkml:trace contextRef="#ctx0" brushRef="#br0" timeOffset="85070.71">20540 14165 0,'75'-25'16,"-51"25"0,-247 50-16,347-75 0,0 0 0,-99 25 15,0 50 1,0 49-1,-1 25 1,1 0 0,-25-49 15,0-125 0,25 0-15,0-49-16,0 25 15,24-1-15,1 1 16,24-50 0,-24 99-16</inkml:trace>
  <inkml:trace contextRef="#ctx0" brushRef="#br0" timeOffset="87256.79">23219 13942 0,'0'0'0,"0"-25"15,0 50 32,0 24-47,0 26 16,0 74-1,0 24 1,-24-49 0,24-49-1,0-100 16,49-74-15,26-25 0,24 24-1,-50 76 1,-24 24 15,0 74-15,-25 50-1,-25 0 1,25-49 0,25-75-1,25-50 1,-1-49 0,26-1-1,-51 51-15,1-26 16,-25 125 15,25 0-15,0-1-1,0-24 1,49-50 0,-49 0-1,25-49 1,-26 24-1,-24 26 1,0-1 0,0 50-1,0 49 1,0 75 0,-24 74-1,24 25 1,-75 0-1,-24-49 1,-248-1 15,272-198-15,26-25-16,-26-223 31,100 50-15</inkml:trace>
  <inkml:trace contextRef="#ctx0" brushRef="#br0" timeOffset="87854.44">24187 14438 0,'0'0'0,"0"25"31,-25 0-15,25 24-16,0 1 16,25 24-16,-25 75 31,25 0-15,-25-25-1,-25-74 1,25-26-1,0-24 17,-25-74-17,0-75 1,25-25 0,0 75-16,0 25 15,25-1-15,-25-74 16,50 25-1,-26 25 1,26 25 0,24-1 15,-49 75-15,25 50-1,-25 24 1,-1 50 15,-48-24-15,-1-26-1,-25-24 1,25-25-16</inkml:trace>
  <inkml:trace contextRef="#ctx0" brushRef="#br0" timeOffset="88854.1">24906 14239 0,'0'-24'16,"-25"48"46,1 26-46,-1 0-16,0-1 16,25 51-1,0-51-15,50-24 16,-1-25 0,50-25 15,-49-49-16,-25-1 1,-25-24 0,-25 74-16,0-49 15,0 74 1,1 0-16</inkml:trace>
  <inkml:trace contextRef="#ctx0" brushRef="#br0" timeOffset="89088.77">25402 13917 0,'0'0'0,"25"-25"16,-50 75 15,25-1-15,-24 1-1,24 24-15,0 50 16,-25 50 0,25-75-1,0-49-15</inkml:trace>
  <inkml:trace contextRef="#ctx0" brushRef="#br0" timeOffset="89554.78">25278 14339 0,'0'0'0,"0"-50"0,25 25 16,-25-24-1,0 24 1,25-25 0,25 25-16,24-49 15,0 24 1,-49 26-1,25 24 1,-50 49 0,0 50-1,25 1 1,-25 24 0,0-75-1,0-24 1,24-50 15,1-24-31,50-51 16,-26 1 15,1 74-15,-25 25-1,-1 50-15,1 49 16,-25 25 15,25 0-31</inkml:trace>
  <inkml:trace contextRef="#ctx0" brushRef="#br0" timeOffset="90104.81">26395 14289 0,'24'-25'16,"-48"50"-16,48-99 0,-24 49 16,25 0-1,-25 0-15,0 0 16,0 1-16,0-1 16,0 0 15,-25 25-16,-24 74 1,-1 1 0,25 24-1,25-25 1,25-74-16,74 25 16,25-50-1,-49-24 1,-1-26-1,-49 1 1,0 0 15,-25 49-31,0 0 16,99 50 15,-49 24-15,-1 1-1,-24 24 1,-74-24 0,24 0-1,0-50 1,25 24-16</inkml:trace>
  <inkml:trace contextRef="#ctx0" brushRef="#br0" timeOffset="90305.82">27213 14041 0,'0'0'0,"25"-25"16,0 25-1,-25-25 17,0 50-32,0 50 31,25-51-31,-50 76 15,25-51 1,-25-24 0</inkml:trace>
  <inkml:trace contextRef="#ctx0" brushRef="#br0" timeOffset="90463.8">27263 14066 0,'0'0'0,"0"-50"15,-25 25-15,25 1 16,25-1 31</inkml:trace>
  <inkml:trace contextRef="#ctx0" brushRef="#br0" timeOffset="90737.5">27585 14041 0,'0'0'0,"25"25"0,-25 0 31,0-1-31,0 1 16,25 25 0,25-1-1,-1-24 1,26 25-1,-51-25 1,-24 24 0,-74-24-1,-50 25 1,0-1 0</inkml:trace>
  <inkml:trace contextRef="#ctx0" brushRef="#br0" timeOffset="92753.74">28975 14140 0,'0'0'0,"0"-25"31,-25 25-15,50 0 31,24 0-47,1 25 15,-1 0 1,51 25 0,-51 74-1,-24 0 1,-50-25 0,0-49-16,1-1 15,-1-49 1,0 0-1,0-49 1,75-100 0,24-25-1,25 25 1,-24 25 0,-50 75-1</inkml:trace>
  <inkml:trace contextRef="#ctx0" brushRef="#br0" timeOffset="93438.6">29744 14264 0,'24'-25'46,"1"1"-30,0-1-16,49-25 16,-74 25-1,25 1-15,-25-1 16,-74 25 0,-25 49 15,24 51-16,75-51-15,50 50 16,123-99 0,51 0-1,-26-74 1,-74 0 0,-99 24-1,-25-24 1,-74 49-1,-1 50 1,1 24 0,74 26-1,0-26 1,49 100 0,-24 25-1,-25 49 1,-25 25-1,-49-49 1,-1-51 0,-24-73-1,25-50 1,-1-50 0,51-99-1,24-124 1,24 99-16,100-149 15,-74 199 1,24 0-16</inkml:trace>
  <inkml:trace contextRef="#ctx0" brushRef="#br0" timeOffset="93888.78">30810 14264 0,'0'0'0,"25"-25"0,-50 1 16,25-1-1,-49 25 1,-26 74-1,-49 125 1,124-125 0,25-24 15,49-50-15,1-50-1,-1-24 1,-49-1-1,25 1 1,-50 99 15,24 24-15,-24 1-16,0 74 16,0-50-1,25-49 1</inkml:trace>
  <inkml:trace contextRef="#ctx0" brushRef="#br0" timeOffset="94171.79">31108 14339 0,'0'-50'0,"0"100"0,0-125 15,0 50-15,0 50 16,0 0-1,0 25 1,0 24-16,0 25 16,0-49-1,0-50 17,50-74-17,24-51 1,-24 26-1,-26 74 1</inkml:trace>
  <inkml:trace contextRef="#ctx0" brushRef="#br0" timeOffset="94656.39">31803 14339 0,'0'-25'0,"0"50"0,0-75 16,0 25 0,-25 0-16,0 1 15,-25 24-15,-74 24 16,75 1 0,-1 25-16,25-25 0,-24 99 15,49-75 1,49 26-1,26-50 1,123-75 15,-74-49-15,-74-25 0,-25-50-1,-1-74 1,-48 49-1,24 100 1,-75 124 0,1 99-1,49 50 1,25 24 0,50-123-16,24 24 15,0-74 1,1-1-1</inkml:trace>
  <inkml:trace contextRef="#ctx0" brushRef="#br0" timeOffset="94838.26">32199 14289 0,'0'0'32,"0"-25"-32,0 50 15,0 0 1,-24 49-1,-1 1 1,25-1 0,0-49-16,0 0 15</inkml:trace>
  <inkml:trace contextRef="#ctx0" brushRef="#br0" timeOffset="94972.18">32224 14115 0,'0'-49'16,"0"98"-16,0-123 0,0 49 15,0 0-15,-25 25 16</inkml:trace>
  <inkml:trace contextRef="#ctx0" brushRef="#br0" timeOffset="95608.74">32373 14413 0,'0'25'31,"0"-50"-31,0 0 16,25-49-1,25-1 1,-1 26 0,-24 49-1,0 0 1,0 49 0,49 26-1,25-26 1,50-49-1,0 0 1,-50-74 0,-49 0-1,-25-26 1,-25 51 0,-25 49-1,-25 49 1,50-24-16,0 50 15,25-26 1,-25-24-16,50 74 16,-26 1-1,-24 24 1,-24 24 0,-26-48 15,0-26-16,-24-49 1,-50-50 0,49-25-1,75 1 1,0-26-16,50-148 16</inkml:trace>
  <inkml:trace contextRef="#ctx0" brushRef="#br0" timeOffset="101608.23">3126 16571 0,'0'0'0,"0"-24"0,24 24 15,-24-25-15,-24 25 78,24 25-78,0-1 16,0 51-16,-25-1 16,25 75-1,-25 49 1,-25-49 0,50-74-16</inkml:trace>
  <inkml:trace contextRef="#ctx0" brushRef="#br0" timeOffset="101825.16">2853 17043 0,'25'-25'0,"-50"50"0,25-100 15,25 75 16,24-25-31,-24 25 16,124 0 0,-50 0-1,-24-24-15</inkml:trace>
  <inkml:trace contextRef="#ctx0" brushRef="#br0" timeOffset="102371.74">3473 16720 0,'25'-99'31,"-25"74"-16,0 0-15,-25 174 16,50-248 15,-50 149-31,0 123 16,25 1 0,-25-75 15,25-49-16,25-75 1,0-25 0,25-74-1,-1 25 1,1 49 0,-1 75-1,-49 0 1,25 49-1,0 26 1,49-51 0,26-49-1,24-49 1,-75-1 0,1-49-1,0-25 1,-75 49-1,-25 51 1,-24 73 0,24 50-1,50 50 1,50-25 0,99-24-1</inkml:trace>
  <inkml:trace contextRef="#ctx0" brushRef="#br0" timeOffset="102938.65">6425 16919 0,'0'0'16,"0"-25"-16,0 0 0,0 0 31,0 75-16,-25-1 1,50 125 0,0-75-1,-25-74 1,25-25-16,24-74 16,26-75-1,-26-25 1,-24 1-1,0 123 1</inkml:trace>
  <inkml:trace contextRef="#ctx0" brushRef="#br0" timeOffset="104037.95">7268 16869 0,'0'0'15,"-49"-74"-15,-1 49 0,25-25 16,-74 100 0,50 74-1,24-25 1,25-25-1,25-74 1,49-49 0,-49 24-1,24-74 1,-24 49 0,0 25-16,0 50 31,0 74-16,24 1 1,75-51 0,0-49-1,0-49 1,-24-51 0,-26-48-1,-74-26 1,0 75-16,-25-50 15,25 74 1,-25 75 15,1 100-15,-1 73 0,25 75-1,25-74 1,24-100-1,26-74 1,-1-74 0,-24 24-16,-1-24 15,-24-25-15,0 24 16,24-49 0,-49 100-1,0 48 1,0 26-16,0 74 15,0 0 1,25-50 0,25-49-1,0-50 1,-1-74 0,-24 0 15,25-25-16,-50 50 1,0 123 15,0 1-31,24 74 16,26-25 0,49-49-1,25-75 1,-25-50-1,1-24 1,-75-25 0,-50 25-1,0 74 1,-25 75 15,25 49-15,25 25-1,50 0-15</inkml:trace>
  <inkml:trace contextRef="#ctx0" brushRef="#br0" timeOffset="104625.53">11858 16621 0,'-25'-25'15,"50"50"-15,-75-50 16,25 0 0,-24 25-16,24 0 15,-25 75-15,1 49 16,49 0 15,49-25-15,75-74-1,0-75 1,-49-49 0,-50 49-16,-25-74 15,-75 25 1,-49 25 0,50 49-1</inkml:trace>
  <inkml:trace contextRef="#ctx0" brushRef="#br0" timeOffset="105021.94">12329 16323 0,'0'0'15,"50"-25"-15,-26 25 16,1 25-1,-50 99 1,25 75 0,-24 98-1,24 51 1,-25-224-16,50 49 16,-1-123-1,51-100 1,-1-49-1,-49-74 1,-74-26 15,-76 1-15,76 148-16,-26-49 16,75 24-1,25 26 1,99-75-16</inkml:trace>
  <inkml:trace contextRef="#ctx0" brushRef="#br0" timeOffset="105388.78">15604 16100 0,'-25'0'16,"50"0"-16,-100-25 0,75 50 31,0 25-15,25 123-1,-25-98-15,25 24 16,-50 0-16,25 0 16,25 1-1,-25-51 1</inkml:trace>
  <inkml:trace contextRef="#ctx0" brushRef="#br0" timeOffset="105971.87">15480 16671 0,'0'-25'15,"49"99"-15,-98-123 0,24-26 0,50-24 16,24-25 15,75 25-15,-25 24-1,-49 50 1,-25 50 0,-25 99-1,25 0 1,-25 0 0,24-74-1,-24-25 1,50-50-16,0 0 15,24-74 1,25-50 0,-74 75-1,0 74 17,-50 74-17,0 75 1,50-25-1,74-50 1,-24-49-16,74-50 16,-25-24-1,-50-50 1,-49-26 0,-50 51-1,0 49 1,0 50-1,25 74 1,75 1 0,24-1-1,-24-74 1</inkml:trace>
  <inkml:trace contextRef="#ctx0" brushRef="#br0" timeOffset="108189.19">18258 16323 0,'0'-25'16,"0"50"-16,25-74 16,-25 24-1,25 74 17,-25 1-32,24 99 15,1 74 1,0 25-1,-25-99 1,25-74 0,-25-125 15,0 0-15,-25-49-1,25-99 1,-25-75-1,50 25 1,-25 148-16,50-73 16,24 49-1,-24 99 1,-26 75 0,1 98-1,-25 51 1,-74 24-1,24-49 1,1-100 0</inkml:trace>
  <inkml:trace contextRef="#ctx0" brushRef="#br0" timeOffset="108555.75">19002 16298 0,'0'0'0,"-25"-24"15,1 24 1,-76 74 0,26 50-1,49 0 1,25-99-16,50 0 15,49-50 1,0-49 0,-24-1 15,-51 25-15,-24 100 15,0 49-16,-24 25 1,24 0 0</inkml:trace>
  <inkml:trace contextRef="#ctx0" brushRef="#br0" timeOffset="108838.71">19349 16323 0,'0'0'0,"0"25"16,0 25-1,-24-1-15,24 75 16,0-49 0,0-100 15,24 0-16,-24-49 1,50-75 0,24 0-1,1 50-15</inkml:trace>
  <inkml:trace contextRef="#ctx0" brushRef="#br0" timeOffset="109189.06">19821 16348 0,'0'0'0,"0"-74"31,0 49-31,-75 25 16,1 49 15,-1 51-16,75-26-15,0 1 16,50-75 0,49-25-1,-24-50 1,-1 26 0,-49 24-1,0 74 1,-25 51-1,0-1 1,25-49 0</inkml:trace>
  <inkml:trace contextRef="#ctx0" brushRef="#br0" timeOffset="109639.79">20242 16348 0,'0'0'0,"25"-25"16,-25 50 0,-25 0-16,25 0 15,-24 99 1,-1-50 0,50-74 15,-25-49-31,49 24 15,1-75 1,0 51-16,-26 24 16,1 25-1,-25 74 1,0 1 0,-25-50 15,25 0-16,50-75 1,0-25 0,49-24-1,-25 50 1,-49 49 0,0 49-1,-25 1-15,49 24 16</inkml:trace>
  <inkml:trace contextRef="#ctx0" brushRef="#br0" timeOffset="110088.34">21011 16422 0,'-24'25'16,"48"-74"-16,-24 73 0,25-48 0,-25-1 16,0 0-1,25 0 1,-25-24-1,0 73 17,-25 51-17,25-26 1,0 1-16,100-25 16,73-50-1,1-25 1,-25-74-1,-100-24 1,-24-76 0,-50 51-1,0 73 1,-24 125 15,49 99-15,-25 100-1,25-100-15,25 99 16,0-74 0,-25-75-1,0-49-15</inkml:trace>
  <inkml:trace contextRef="#ctx0" brushRef="#br0" timeOffset="110239.84">21557 16447 0,'-25'-49'15,"75"123"-15,-124-198 16,123 223-16,-98-223 16,148 50-1,25-1 1,-50 51 0,26-1-1</inkml:trace>
  <inkml:trace contextRef="#ctx0" brushRef="#br0" timeOffset="110805.22">22078 16298 0,'-74'-99'0,"198"248"15,-174-199-15,149 100 16,-49-75 0,0 0-1,-26 1 1,-24-1-1,-24 0 1,-1 25 0,0 25-16,-49 24 15,49 51 1,25-26 15,25 1-15,74-26-1,-25-24 1,25-75 0,-24 1-1,24-100 1,25 0 0,75 75-1,-150 74 1,-24 49-1,-25 75 1,0-25 0,0-74-1,25-25 17,49-99-1,50-75-16,-49 1 1,-1 49-16</inkml:trace>
  <inkml:trace contextRef="#ctx0" brushRef="#br0" timeOffset="111705.77">24757 16274 0,'0'0'0,"0"-25"0,0 0 63,25 75-63,-25-26 15,0 26-15,0 24 16,-25-24-16,25 49 16,-24-24-1</inkml:trace>
  <inkml:trace contextRef="#ctx0" brushRef="#br0" timeOffset="111863.97">24832 15951 0,'0'0'15,"-25"-99"1,0 99-16,25-25 16</inkml:trace>
  <inkml:trace contextRef="#ctx0" brushRef="#br0" timeOffset="112155.72">24906 16447 0,'0'0'0,"0"124"32,0-99-32,0-50 31,25-24-16,25-75 1,-26 74-16,26-74 16,0 74-1,-26 50 1,1 50 0,25 74-1,-1 25 1,26-75-16</inkml:trace>
  <inkml:trace contextRef="#ctx0" brushRef="#br0" timeOffset="112656.76">26891 16125 0,'0'0'0,"0"-50"0,0 1 16,-75-1 0,-24 50-1,25 50 1,-1 74 0,26 0-1,24-75 1,50-49-1,49-25 1,25-74 0,-74 50-1,0 24 17,0 50-17,0 74 1,24 25-1,26 0 1,-26-74 0,26-50-1,-26-25 1,1-25 0,-25-99-1,49-99 1,-49 124-1</inkml:trace>
  <inkml:trace contextRef="#ctx0" brushRef="#br0" timeOffset="114056.76">28528 16026 0,'0'0'15,"0"-50"-15,0 0 0,-25 26 16,-24 48 0,-26 26-1,1 24 1,49 50-1,75-24 1,49-26 0,0 0-1,-49 1 1,-50-1 15,-25-24-15,-50-25-1,26-25-15,-50 0 16,74-25-16</inkml:trace>
  <inkml:trace contextRef="#ctx0" brushRef="#br0" timeOffset="114305.97">29099 15877 0,'0'0'16,"0"-25"-16,24 25 15,-24 25-15,-24 0 16,24-1 0,-25 100-1,50 50 1,-25-25-1,24-25 1,-24-99-16</inkml:trace>
  <inkml:trace contextRef="#ctx0" brushRef="#br0" timeOffset="114738.72">28925 16398 0,'0'0'15,"0"-25"-15,74-25 16,-24 1-16,74-1 16,0 0-1,-25 26 17,-74-1-17,-50 25 1,-99 74-1,0 1 1,50-26 0,74-24-1,74 0 1,25-50 0,50-74-1,-99 49 1,-25 50-1,-1 0 1,1 50 0,50 24-1,49-24 17,-75-25-32</inkml:trace>
  <inkml:trace contextRef="#ctx0" brushRef="#br0" timeOffset="114972.96">29992 15902 0,'0'0'0,"24"-100"16,-24 26 0,-24 123 15,-1 76-16,25 48 1,25 26 0,-25-51-1,-25-23 1</inkml:trace>
  <inkml:trace contextRef="#ctx0" brushRef="#br0" timeOffset="115272.77">29967 16249 0,'0'0'16,"0"-50"-16,0 1 15,0 24 1,25-25 0,49 25-1,25 25 1,-24-24-1,-51 24 1,1 49 0,-25 26-1,25-1 1,-25-49 0,25 24-1,-25-24 16</inkml:trace>
  <inkml:trace contextRef="#ctx0" brushRef="#br0" timeOffset="115538.96">30637 15976 0,'0'-25'16,"-50"174"-16,100-273 0,-50 74 15,-50 26 1,0 73-1,50 26 1,25-26-16,50 50 16,-1-24-1,-49-1 17,-50-24-17,-49-25 1,-26-1-1,76-24-15</inkml:trace>
  <inkml:trace contextRef="#ctx0" brushRef="#br0" timeOffset="115756.71">30860 15902 0,'0'0'0,"25"-25"15,-1 0 1,-24 0-1,0 75 1,25 49 0,0 50-1,25-25 1,-50-25 0,25-49-1</inkml:trace>
  <inkml:trace contextRef="#ctx0" brushRef="#br0" timeOffset="116021.75">30909 16199 0,'25'-49'16,"0"24"-16,-50 223 0,100-446 16,-175 372-16,299-297 15,-125 148 1,-24 25-1,-25 0 1,0 49 0,-25 26-1,0-1 1,0-24 15,24-1-15</inkml:trace>
  <inkml:trace contextRef="#ctx0" brushRef="#br0" timeOffset="116139.58">31282 15951 0,'0'0'0,"0"-25"0,-25 1 15,25-26 1</inkml:trace>
  <inkml:trace contextRef="#ctx0" brushRef="#br0" timeOffset="116888.92">31654 15951 0,'0'0'0,"24"25"16,-73-25 15,49 25-31,-25 0 16,0 49-1,25 0 1,99-49 0,26 0-1,48-50 1,-74-24-1,-49-26 1,-25 26 0,-25 24-16,-75 25 15,26 25 1,24 24 15,75 1-15,49-1-1,50-49 1,-25 0 0,0 0-1,-75-24 1,-24 48 0,50 26-1,-1-25 1,-24 0-1,-1-1 1,1-24 0,-50-24-1,25-51 17,-50-98-17,0-26 1,-25 1-1,26 98 1,-1 76 0,0 73-1,25 1-15,25 123 16,24 51 0,-49-26-1,0-99-15</inkml:trace>
  <inkml:trace contextRef="#ctx0" brushRef="#br0" timeOffset="118472.61">15951 17688 0,'0'-25'16,"0"0"-16,0 0 15,25 25 16,-25 25-31,24 49 16,-24 100 0,0 49-1,-24-24 1,24-150 0,-25 26-1,25-125 16,-25-49-15,0-99 0,25-50-1,25 24 1,0 100 0,0 50-1,-1 74 1,1 25-1,25 74 1,-50-25-16,-50 100 16,1-25-1,24-75 1</inkml:trace>
  <inkml:trace contextRef="#ctx0" brushRef="#br0" timeOffset="118773.02">16521 17787 0,'0'0'0,"25"0"16,-25 74 15,-25-24-31,25 0 0,-24-1 15,24-74 17,49-74-17,26-75 1,24 26 15,-25 48-15,-49 100-16</inkml:trace>
  <inkml:trace contextRef="#ctx0" brushRef="#br0" timeOffset="119038.91">17042 17762 0,'0'25'32,"0"0"-32,0-75 0,0 125 0,-24-51 15,-1 26 1,50-25-1,24-25 1,50-50 0,1-24-1,-51-1 1,-49 50 15,0 1-15</inkml:trace>
  <inkml:trace contextRef="#ctx0" brushRef="#br0" timeOffset="119339.61">17439 17638 0,'75'-99'16,"-50"24"-16,-1 1 16,-148 322-16,248-521 15,-99 248-15,-25 50 31,25 25-15,49 24 0,26 25-1,-1-49 1,-74-25-16,-1 49 31,-48 1-15,-76-1-1,1-49 1,149-99 15,-1 24-31</inkml:trace>
  <inkml:trace contextRef="#ctx0" brushRef="#br0" timeOffset="119506.75">18159 17390 0,'149'-149'16,"-298"298"15,298-273-31,-174 149 0,25 49 16,-25-24-16,0 123 15,0 1 17,1-50-17,24-99-15</inkml:trace>
  <inkml:trace contextRef="#ctx0" brushRef="#br0" timeOffset="119806.51">18506 17762 0,'25'-25'0,"0"-24"15,-1 24 1,-98 124-16,223-248 16,-50 100-1,-74 24-15,24-25 16,-49 25-1,-24 1 1,-76 24 0,26 74-1,0 25 17,24 25-17,50-49 1,25-26-1,24-49 1,1 0-16</inkml:trace>
  <inkml:trace contextRef="#ctx0" brushRef="#br0" timeOffset="120355.73">19250 17489 0,'0'0'0,"0"25"16,-25 0-16,25 49 15,-24 25 1,-1 26 15,0-76-15,25-24-1,50-50-15,24-24 16,75-76 0,-25 26-1,-25 50 1,-24 49 0,-75 49-1,0 50 1,-25-49-1,50-25 17,49-75-17,50-49 1,-50 25 0,75-26-1,-50 76 1,1 48-1,-1 26 1,-25 49 0,26-24-1,-26-1 1,-49-49-16</inkml:trace>
  <inkml:trace contextRef="#ctx0" brushRef="#br0" timeOffset="120839.76">21681 17737 0,'0'25'31,"-25"-25"-15,1 25-16,-1 0 31,25 0-15,0-1-1,25-24 1,-1 0-1,26-24 1,-25-26 0,-25 0-1,-25 50 17,0 25-17,0 0 1,1 25-1,24-26 1,24 1 0,1-50-1,0 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8T04:44:15.96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2729 1687 0,'0'-25'16,"0"0"15,0 50 47,-25 25-62,50-1-16,-50 26 15,25-1-15,0 100 16,-50-25 15,26-25-15,-1-25-1,25-74-15,49 0 16,51-25 0,48-50-1,-98 25 1,0 0-16,-1-24 15,-24 24 1</inkml:trace>
  <inkml:trace contextRef="#ctx0" brushRef="#br0" timeOffset="533.04">2729 1612 0,'-25'0'47,"25"-24"-16,25-1-15,0 0-1,24 25-15,-24-25 16,99-24 0,0-26-1,0 26 1,0-1-1,-49 25 1,-51 25 0,-24 25-1</inkml:trace>
  <inkml:trace contextRef="#ctx0" brushRef="#br0" timeOffset="766.37">2878 1935 0,'0'25'15,"0"-50"-15,-25 50 32,50-25-17,24-25-15,26 0 16,73 0-1,-23-24 1,-1 49 0</inkml:trace>
  <inkml:trace contextRef="#ctx0" brushRef="#br0" timeOffset="1765.74">4267 1761 0,'0'-24'16,"0"48"-16,0-98 0,-25 49 16,-25 0-1,-24 50 1,-25 74 0,49 1-1,50-26-15,0 0 16,50 1-1,24-26 17,-24 26-17,-25-26 1,-25 26 0,-75-25-1,-24-1 1,-25-24-1,74-25 1,25-25-16</inkml:trace>
  <inkml:trace contextRef="#ctx0" brushRef="#br0" timeOffset="2066.21">4713 1687 0,'0'0'0,"0"-25"32,0 50-17,0 0 1,25 99-1,0-50 1,-25-24-16,25 99 16,-25-25-1,25-50 1,-25-24 0</inkml:trace>
  <inkml:trace contextRef="#ctx0" brushRef="#br0" timeOffset="2398.96">4589 2233 0,'0'0'0,"-25"-25"15,1 25 1,24-25 0,74 0-1,100-24 1,24-1-1,-74 25 1,-99 0 0,0 25-1,-25 50 1,0 0 0,0 24-1,0-49 1,25 24-1,-1 1 1</inkml:trace>
  <inkml:trace contextRef="#ctx0" brushRef="#br0" timeOffset="2516.04">5185 2059 0,'0'0'0,"-25"-50"0,0 1 16,-25-50-1,1 49 1,49 25 0</inkml:trace>
  <inkml:trace contextRef="#ctx0" brushRef="#br0" timeOffset="3017.46">5408 1960 0,'0'0'15,"0"25"-15,25-1 0,0 51 32,-1-1-17,-24-24 1,0-100 15,0 25-15,25-99-1,25 25 1,-1 50 0,-24 73-1,0-24-15,0 75 16,0 24 0,-1-49-1,1-26 16,0-98 1,49-25-17,26 24 1,-100 51 0,49 24-1,-24 49 1,-25 1-16,50 49 15,-1 0 1,1-74 0</inkml:trace>
  <inkml:trace contextRef="#ctx0" brushRef="#br0" timeOffset="3632.31">6747 1910 0,'-24'-25'0,"48"50"0,-73-74 16,-1 49 0,-24 0-16,-1 0 15,26 24-15,-26 26 16,1 24 0,49-24-16,25 24 15,75-49 1,24-25-1,25-49 1,-75-26 0,-24-24-1,0 74 1,-25 0 0,-25 50-1,25 0-15,25 49 16,-25 26-1,74-1 1,26-25 0,-1-74-1,-25-49 1,-24-100 0,-25-74-1,-25-75 1,-25 99-1,25 125 1,-25 49 0,0 124-1,1 75 1,48 49 15,26-24-15,0-50-16,-1-50 15,-24-50 1</inkml:trace>
  <inkml:trace contextRef="#ctx0" brushRef="#br0" timeOffset="3816.97">7169 1910 0,'-25'-25'15,"1"1"-15,-26 24 16,50-25 0,74-25 15,1 50-31,-1-25 16</inkml:trace>
  <inkml:trace contextRef="#ctx0" brushRef="#br0" timeOffset="4185.16">7690 1985 0,'50'49'32,"-25"-49"-32,-1 0 15,1 0 1,0-25-16,49-24 15,-24-1 1,-50-24 0,-25 24-1,-24 25 1,-51 75 0,1 49-1,74 0 16,25 1-15,75-26 0,-26-49-16,51 0 15,24-25 1,24-50 0</inkml:trace>
  <inkml:trace contextRef="#ctx0" brushRef="#br0" timeOffset="5377.16">8980 1637 0,'25'0'16,"-25"-25"15,-25 25-15,0 0-1,-24 25 1,24 25 0,-25-25-16,1 49 15,49 1 1,74-26-1,50-24 1,-49 0 0,-1 0-1,-74 24 1,-50 1 15,-98-25-15,-1-1 15,74-48-31,26 24 0</inkml:trace>
  <inkml:trace contextRef="#ctx0" brushRef="#br0" timeOffset="6117.28">11783 1687 0,'0'0'0,"0"-25"0,0-25 16,-25 26-16,25-1 16,-24 0-1,-26 0 1,0 25-1,-49 50 1,0 49 0,25 50-1,49-99-15,25-1 16,49 26 0,26-75-1,49-25 1,-25-74-1,-25-1 1,-49 51 0,-25 49 15,0 74-15,-25 25-1,50-24 1,-25-50-1</inkml:trace>
  <inkml:trace contextRef="#ctx0" brushRef="#br0" timeOffset="6450.28">12081 1588 0,'0'-25'16,"0"50"-16,25-50 0,-25 50 31,25-1-15,-25 51-16,24 49 15,1-25 1,-25-74 15,0-50-15,25-74-1,0 49 1,-25-24-16,49-1 16,1 75-1,-25 0 1,24 50 0,-24-25-16</inkml:trace>
  <inkml:trace contextRef="#ctx0" brushRef="#br0" timeOffset="6866.86">12999 1612 0,'0'0'0,"0"-24"0,0-1 16,-50 25-16,-24 0 31,24 25-31,1 49 16,24 1 15,25-1-15,49-24-1,26-26 1,-1-48 0,-24-51-1,-25 26-15,-1-150 16,1-99-1,-50 50 1,25 124 0,-24 75-1,-1 98 1,0 125 0,25 49-1,74 0 1,-24-99-1</inkml:trace>
  <inkml:trace contextRef="#ctx0" brushRef="#br0" timeOffset="7784.25">12403 1687 0,'0'25'31,"0"0"-15,25-1-16,-25 1 15,25 0-15,-25 25 16,25 24-1,-50 25 1,25-24 0,50-51-1,-25-24-15</inkml:trace>
  <inkml:trace contextRef="#ctx0" brushRef="#br0" timeOffset="8266.7">15306 1265 0,'0'-25'31,"0"50"-15,-25 0-1,25 0 1,0 24-16,-25 100 16,0 25-1,25-50 1,100-74-1,73-50 1,51-50 0</inkml:trace>
  <inkml:trace contextRef="#ctx0" brushRef="#br0" timeOffset="8550.27">15331 1092 0,'0'-25'15,"-25"25"1,50 0-1,0-25 1,49 25-16,0 0 16,1-25-16,74 0 15,-100 25 1</inkml:trace>
  <inkml:trace contextRef="#ctx0" brushRef="#br0" timeOffset="8716.92">15430 1439 0,'0'0'0,"-50"49"31,75-49-15,50 0-1,-1 0-15</inkml:trace>
  <inkml:trace contextRef="#ctx0" brushRef="#br0" timeOffset="9033.98">16373 1240 0,'0'0'0,"0"-24"0,-25 24 31,0 0-15,-25 24-16,1 51 15,49-1 17,49 1-17,51-1 1,-26-49 0,-49 0-1,0-1 1,-75 1-1,-49 0 1,0 0 0,74-25-1</inkml:trace>
  <inkml:trace contextRef="#ctx0" brushRef="#br0" timeOffset="9334.25">16968 1042 0,'0'-25'16,"0"50"-16,0-75 15,0 75 16,-25-25-31,25 50 16,25 74 0,0 0-1,-25 25 1,25-50 0,-25-50-1</inkml:trace>
  <inkml:trace contextRef="#ctx0" brushRef="#br0" timeOffset="9700.18">16819 1414 0,'0'0'0,"-25"-25"16,25 0-1,25 25 1,50 0-16,73-24 16,-24 24-1,-24-25 1,-76 0 0,-24 50 30,-24 0-30,24-1 0,24 51-1,-24-1 1,25-24 0,-25-25-1</inkml:trace>
  <inkml:trace contextRef="#ctx0" brushRef="#br0" timeOffset="9840.25">17414 1116 0,'0'0'0,"0"-24"0,-24-26 31,24 25-15</inkml:trace>
  <inkml:trace contextRef="#ctx0" brushRef="#br0" timeOffset="10332.48">17588 1265 0,'25'25'0,"-50"-50"0,50 100 16,-25-26-16,0-24 15,-25 49 1,25-49 0,0-50-1,25-24 1,25-50 0,-1 24-1,1 50 1,-1 25-1,1 25 1,-25 50 15,-25-51-31,25 26 16,-25-25 0,0 0-1,24-50 1,26-50-1,0 1 1,-26 49 0,1 0-16,0 25 31,0 75-15,25-1-1</inkml:trace>
  <inkml:trace contextRef="#ctx0" brushRef="#br0" timeOffset="10715.11">18729 1216 0,'0'0'0,"0"-25"0,-25 0 15,-49 0 1,-25 100-1,24 24 1,26-50 0,49-24-1,49-25 1,75-25 0,-49-24 15,-50-1-16,-1 25 1,26 174 31,24-50-16,-49-74-31,0-25 16</inkml:trace>
  <inkml:trace contextRef="#ctx0" brushRef="#br0" timeOffset="10968.9">19176 893 0,'0'0'0,"25"-25"16,-25 0-16,0-24 15,0 74 16,0 24-15,-25 1 0,50 74-1,-1 0 1,1-25 0,-25-24-16,25 24 15,-50-25 1</inkml:trace>
  <inkml:trace contextRef="#ctx0" brushRef="#br0" timeOffset="11216.2">19201 1216 0,'0'0'0,"-25"-50"16,0 0 15,25 26 0,50 24-15,49-25 0,-50 25-16</inkml:trace>
  <inkml:trace contextRef="#ctx0" brushRef="#br0" timeOffset="11568.15">19870 1067 0,'-24'0'15,"-1"0"1,0 25-1,0-25-15,0 49 16,25-24-16,-24 25 16,-1 24-1,25 0 1,49 1 0,1-50-1,0-25 1,24-25-1,-24-50 1,-50-24 0,0 25-1,-25 24-15,0 25 16,0 1 0</inkml:trace>
  <inkml:trace contextRef="#ctx0" brushRef="#br0" timeOffset="11884.32">20218 1092 0,'0'0'0,"24"0"31,-24 24-31,50 26 16,-50-25-1,25 49 1,-25-49-16,0 0 16,0-50 31,25-25-32,24-74 1,26 25 15,-26 25-31</inkml:trace>
  <inkml:trace contextRef="#ctx0" brushRef="#br0" timeOffset="12201.95">21036 1067 0,'0'-50'16,"-49"50"-1,-1 0 1,0 50 0,26 24-1,24 25 1,49 1-1,1-1 17,-25-50-17,-1-24 1,-73 0 0,24-25-16,-25 0 15</inkml:trace>
  <inkml:trace contextRef="#ctx0" brushRef="#br0" timeOffset="12504.07">21508 1315 0,'0'-25'16,"0"0"15,-25 25-31,25 25 16,0 25-1,25-1 1,-25 1 0,24-50-1,-24-25 16,25 0-15,-25-24-16</inkml:trace>
  <inkml:trace contextRef="#ctx0" brushRef="#br0" timeOffset="12816.94">21557 1786 0,'-25'25'0,"50"-50"0,-50 75 16,50-25 15,25-50-31,-25 25 15,24 0-15,-24-50 16,-25 1 0,0-26-1,-50 25 1,26 50 0</inkml:trace>
  <inkml:trace contextRef="#ctx0" brushRef="#br0" timeOffset="15251.11">2233 3399 0,'0'0'16,"0"-25"-1,49 25 63,-24 25-78,0-25 16,24 0-16,26 24 16,-1-24-16,100-24 15,-50-1 1,0 50 0,25-25 15,0 0-16,24-25 1,-24 25 0,25-25-1,-100 0-15,1 25 16,148-49 0,-49 24-1,24 25 1,1-25-1,-51 25 1,1 0 0,-25 0-1,-25 0 1,25 0 0,-24 0-1,-1 0 16,75 0-15,-1 0 0,26-25-1,49 0 1,0 25 0,0 0-1,50-24 1,24-1-1,25 0 1,-24 0 0,-25 25-1,-1-25 1,-123 25-16,148-24 31,-24-1-15,-25 0-1,0 0 1,0-25 0,24 26-1,-24-1 1,0 0 0,0 0-1,25 25 1,-25-49-1,-1 49 1,-148 0-16,149-25 16,25 0-1,-25 0 1,0 0 15,-25 25-31,0-24 31,0-1-15,0 25 0,-25-25-1,1 0 1,-1 25 0,0-49-1,0 49 1,100-50-1,-100 25 1,0 0 0,-24 1-1,24 24 1,25-25 15,0 25-15,25-25-1,-25 25 1,0-25 0,25 25-1,0-25 1,25 25 0,-25-25-1,-1 25 1,-148 0-16,125-24 15,-26 24 1,-50-25 0,1 25-1,0-25 1,-25 25 0,-1-25-1,1 25 1,-25-25 15,50 25-15,-25 0-1,24-24 1,-98 24-16,99 24 16,-75-48-1,-50 24 1,-24 0-1,-25-25-15</inkml:trace>
  <inkml:trace contextRef="#ctx0" brushRef="#br0" timeOffset="18417.96">3597 4441 0,'-25'24'32,"25"1"-17,-74 223 17,74-173-32,-25-1 15,0-24-15,-24 74 16,24-75-1,0-49 17,25-49-17,25-51 1,24 1-16,26-99 16,-1-25-1,1 24 1,-51 75-1,1 74 1,-25 26 0,25 24-1,0 99 1,24 174 15,-24-50-15,-25-49-1,0-26 1,25-73 0,-25-50-1,0 0-15</inkml:trace>
  <inkml:trace contextRef="#ctx0" brushRef="#br0" timeOffset="18603.07">3647 4961 0,'0'-24'15,"0"48"-15,-25-48 0,25-1 32,25 0-17,24-25 1,26 1-16</inkml:trace>
  <inkml:trace contextRef="#ctx0" brushRef="#br0" timeOffset="18985.04">4019 4763 0,'0'0'0,"0"25"16,0 0-1,0-1 1,0 1-16,-25 50 16,0-1-1,25-124 32,25 1-47,0-50 16,24 24-1,-24 26 17,0 49-17,25 24 1,-26 26 0,1 0-16,25 49 15,-1-25 1,-24-49-16</inkml:trace>
  <inkml:trace contextRef="#ctx0" brushRef="#br0" timeOffset="19960.74">6301 4664 0,'0'0'0,"-25"0"0,0 0 32,50 0-1,0 0-15,0 0-16,24 0 15,51-25 1,-26-25-1,-24 26 1,-26-26 0,-24 25-16,0 0 15,-49 1 1,-26 24 15,-24 24-15,0 51-1,74-1-15,0-24 16,25-1-16,-24 1 16,48 0-16,51 24 15,24-49 1,50-25 0,-50-25-1</inkml:trace>
  <inkml:trace contextRef="#ctx0" brushRef="#br0" timeOffset="20317.11">7268 4416 0,'0'0'15,"0"-25"-15,-24 25 16,-1 0-1,-25 25-15,25 0 16,-24 24 0,49 26-1,49-1 1,51-49 0,-26 0-1,-49-1 1,24 1-1,-73 0 1,-76 25 0,-24-1-1,25-49 1,74 25 0</inkml:trace>
  <inkml:trace contextRef="#ctx0" brushRef="#br0" timeOffset="20603.14">7889 4316 0,'0'-24'0,"0"48"0,0-73 16,24 49 15,-24 25-31,-24-1 16,24 1-16,0 174 31,0-75-15,0-75-16,0 26 31,0-50-31</inkml:trace>
  <inkml:trace contextRef="#ctx0" brushRef="#br0" timeOffset="20953.38">7715 4738 0,'0'0'0,"-25"0"15,25-49 1,-25 49-16,50-25 31,25 0-31,74 0 16,0 0-1,0 1 1,-75-1 0,-24 25 30,-25 25-30,0-1 0,0 1-1,0 25 1,0 24 0,0-49-16,0 0 15</inkml:trace>
  <inkml:trace contextRef="#ctx0" brushRef="#br0" timeOffset="21585.23">8385 4540 0,'0'49'16,"0"-98"-16,25 98 15,-50-24-15,25 0 16,-25 0-16,25 0 31,25-25-15,0-75-1,24 26 1,1-1 0,-1 25-1,1 50 1,-25 25 15,-25-26-31,-25 51 16,25-50-1,0-50 17,25 0-17,24-25 1,-24 1-16,-25 24 15,25 25-15,25 0 32,-50 25-32,24-25 15,-24 25-15,25 49 16,0-24 0</inkml:trace>
  <inkml:trace contextRef="#ctx0" brushRef="#br0" timeOffset="22300.76">9377 4441 0,'0'0'0,"-25"0"0,-49-25 31,49 25-31,-25 0 16,26 25-16,-26 24 15,25 50 1,25-24 0,25-75-1,49 25 1,-24-75 15,0-24-15,-50 24-1,24 25 1,-24 0 0,0 75-1,25 0 1,25 24-1,24-24 1,-24-26 0,-1-24-1,-24-24 1,0-76 0,0-73-1,0-26 1,0 26 15,-50 98-15,0 100-1,-25 49 1,25 50 0,1 25-1,48-25 1,1-24-1,25-51 1,-25-24 0,-25 0-1</inkml:trace>
  <inkml:trace contextRef="#ctx0" brushRef="#br0" timeOffset="22451.94">9625 4565 0,'-25'-25'15,"50"50"-15,-75-100 16,26 50 0,24 1-1,49-26 1,26 0 0,-26 50-16</inkml:trace>
  <inkml:trace contextRef="#ctx0" brushRef="#br0" timeOffset="22750.29">9848 4515 0,'25'25'0,"0"-25"16,25 0 0,49-25-1,-50 25-15,-24-25 16,0 0-1,-25 1 1,-25-26 0,-24 50-1,-1 0 1,0 74 0,26 26-1,48-26 1,51 0-1,-1-49 1</inkml:trace>
  <inkml:trace contextRef="#ctx0" brushRef="#br0" timeOffset="24100.06">5854 5458 0,'0'0'0,"-24"0"15,48 0 48,1 0-32,0 0-15,0 0-16,0 24 0,24-24 15,1 0 1,49 0-1,25 0 1,0 0 0,0 0-1,-25 0 1,1 0 0,-1 0-1,0-24 1,-49 24-16,-1 0 15,1-25-15,49 25 16,-74 0 0,99 0-1,-25 0 1,1 0 15,24 0-15,0 0-1,0 0 1,0-25 0,0 25-1,0 0 1,-50 0-16,-24 0 16,74 0-1,25-25 1,-25 25-1,0 0 1,25-25 0,-1 1-1,1 24 1,-25-25 0,0 25-1,-24-25 16,24 25-15,-25-25 0,0 25-1,99-25 1,-73 1 0,-26 24-1,0-25 1,-25 25-1,-24 0 1,-25 0 0,0 0-1,24-25 1</inkml:trace>
  <inkml:trace contextRef="#ctx0" brushRef="#br0" timeOffset="25234.67">12924 4416 0,'0'-25'15,"0"50"-15,0-75 16,-24 50 15,-1 50-15,0 74 0,0 0-1,25-50 1,25-49-1</inkml:trace>
  <inkml:trace contextRef="#ctx0" brushRef="#br0" timeOffset="25570.28">12751 4118 0,'25'0'16,"-50"0"-16,74 25 15,-24-50-15,-25 0 16,0 0 0,0-24-16,-49-1 15,-26 1 1,50 49 0</inkml:trace>
  <inkml:trace contextRef="#ctx0" brushRef="#br0" timeOffset="26001.81">13495 4366 0,'25'0'0,"-25"-25"32,-25 25-17,0 0-15,0 25 16,-24 50 0,24-1-1,50-74 16,24 25-15,-24-25 0,0 25-1,-25-1 1,0 1 0,-50 25-1,-24-25 1,-25-1-1,74-24 1</inkml:trace>
  <inkml:trace contextRef="#ctx0" brushRef="#br0" timeOffset="26769.94">16100 4217 0,'0'-25'0,"0"50"0,0-74 16,-25 24-16,25 0 16,-25 0-16,-25 0 15,-24 75 1,-50 49 15,50 25-15,74-24-1,49-100 1,75-25 0,-25-25-1,-24-24 1,-75 49-16,25 0 16,-25 0-16,-25 50 31,0 74-16,25 25 1,50-49 0</inkml:trace>
  <inkml:trace contextRef="#ctx0" brushRef="#br0" timeOffset="27250.83">17960 3820 0,'0'0'0,"25"0"16,-25-24-1,0 48 1,0 1-16,0 74 16,-25 25-1,-24-49 1,24-26 0,0-49-1,25 25-15,-25-50 31,50-49-15,49-50 0,50 25-1,-49 99 1,-25 25 0,24 49-1,-49 25 1,-25 0-1,-25-49 1</inkml:trace>
  <inkml:trace contextRef="#ctx0" brushRef="#br0" timeOffset="27568.02">18506 3845 0,'0'0'0,"25"0"15,-25-25-15,-25 25 32,0 50-17,0 49 1,75 0 0,0-49-1,24-50 1,-24 0-1,-1-50 1,-49-24 0,0-25-1,-25 24 1,25 26-16</inkml:trace>
  <inkml:trace contextRef="#ctx0" brushRef="#br0" timeOffset="28035.16">19027 3920 0,'0'0'0,"0"24"16,0 26 0,0-25-1,0 0 1,-25-1-1,25-48 1,25-1-16,49-74 16,1-1-1,-1 76 1,-24 24 0,-25 49-1,-1 50 16,-48-49-15,24-25 0,24-75 15,51-49-15,-50 49-16,49-24 15,-24 74 1,-26 25-1,1 49 1,0 25 0,0-24-1</inkml:trace>
  <inkml:trace contextRef="#ctx0" brushRef="#br0" timeOffset="28752.32">20168 3845 0,'0'0'0,"50"0"62,-26-25-62,1 25 16,25-24-16,-25-1 16,-25 0-16,25 0 15,-50 0 1,0 0-1,-50 25 1,-24 25 0,25 50-1,49-1 1,25 25 0,50-49-1,24-25 1,0-25-1,26 0 1,-1 0 0,-49 0-1,-1 0 1,-24 25 0,0-1-1,-25 26 16,0-25-15,-25 0 0,0-25-1,25-25 1,50-74 0,24-25-1,1 24 1,24 26-1,-74 49-15,49 0 16</inkml:trace>
  <inkml:trace contextRef="#ctx0" brushRef="#br0" timeOffset="29301.36">21384 3870 0,'0'0'0,"24"-50"31,-24 26-31,-74-1 16,0 25-1,-26 49 1,26 51 0,49-1-1,25-50 1,75-49 15,-1 0-15,-49-24-16,49-26 15,-49 0 1,0 26 0,0 48 15,-1 51-16,26 24 1,24-25 0,1-49-1,-26-25 1</inkml:trace>
  <inkml:trace contextRef="#ctx0" brushRef="#br0" timeOffset="29885.07">22153 3820 0,'0'0'0,"24"0"16,-24-24-1,-24 24 17,-26 24-17,-24 51 1,-1 24 0,50-49-1,50-1 1,74-49 15,-24 0-31</inkml:trace>
  <inkml:trace contextRef="#ctx0" brushRef="#br0" timeOffset="30234.87">22649 3870 0,'0'0'0,"-25"-25"16,0 0-1,-49 50 1,-1 25 0,50-1-1,100-24 32,-50-25-47,74-49 16,-49 24 15,-26 25-15,-24 25-1,25-1-15,25 51 16,74 24 0,0-49-1,25-50 1,-50-25-1</inkml:trace>
  <inkml:trace contextRef="#ctx0" brushRef="#br0" timeOffset="30485.23">23492 3299 0,'0'0'0,"0"-49"0,0-1 31,0 75 1,-25 74-17,25 50 1,25 25 0,50-25-1,24-25 1,-74-75-16</inkml:trace>
  <inkml:trace contextRef="#ctx0" brushRef="#br0" timeOffset="31835.27">26022 3845 0,'25'-25'15,"-50"50"-15,50-74 16,-25 24-16,0 0 31,0 50-15,25 24-1,-25 1 1,50 124 0,-1-50-1,-24-50 1,-25-49-1,25-25-15,-25-25 16,25-74 0,0-75-1,-1 25 1,-24 25 0,-24 99-1</inkml:trace>
  <inkml:trace contextRef="#ctx0" brushRef="#br0" timeOffset="32902.12">26916 3944 0,'0'0'0,"0"-24"0,0-1 16,-50 0-1,-24 0 1,-1 75 0,1 49-1,49-25 1,25-49 0,49-25-1,26-25 16,24-49-15,-49 0 0,-1-1-1,-24 150 17,-25-26-17,75 26 1,-1-26-1,0-24 1,1-50 0,-1-24-1,-49-51 1,-25 26 0,25-100-1,-25 25 1,0 75-1,0 49 1,0 50 15,-25 99-15,25 25 0,0 49-1,25-49 1,24-25-1,1-49 1,0-75-16,-25 0 16,49-25-1,0-99 1,-24-25 15,-25 25-15,0 50-1,-25 49 17,-25 74-17,25 51 1,0-26-16,0-49 16,25 24-16,-1-24 15,1 0 1,50-75-1,-26-24 1,1-50 0,-25 25-1,-25 74 1,0 0 0,0 100-1,-25 24 16,50 25-15,-1-50 0,51-24-16</inkml:trace>
  <inkml:trace contextRef="#ctx0" brushRef="#br0" timeOffset="33218.32">28602 3969 0,'0'-25'16,"0"50"-16,0-74 0,25 24 15,0-25 1,-25 25 0,0-24-1,-50 49 16,26 25-31,-51 24 16,1 26 0,49-1-1,50-24 1,49-26 0,25 1-1,-24-25-15</inkml:trace>
  <inkml:trace contextRef="#ctx0" brushRef="#br0" timeOffset="34169.06">31282 3845 0,'0'0'0,"0"-25"62,-25 75-46,-25 24-1,50-24 1,-25 0-16,25-1 0,0 1 16,-24-25-1,73-25 1,1 0 0,-1-50-1,1-24 1,-50-1 15,0 1-15,-25 49-16,-24 0 15,24 25-15</inkml:trace>
  <inkml:trace contextRef="#ctx0" brushRef="#br0" timeOffset="34668.89">31877 3721 0,'25'0'16,"-25"-25"-1,0 50 16,0 74-15,0 75 0,0 74-1,0 25 1,0-25 0,0-74-1,0-75 1,25-74-1,-1-25 1,1-25-16,25-74 16,-25-50-1,-50-50 1,-25 1 15,1 74-15,24 74-1,25 25 1,49 1 0,1-1-1,-25 25 1</inkml:trace>
  <inkml:trace contextRef="#ctx0" brushRef="#br0" timeOffset="35702.49">1364 7070 0,'0'-25'15,"0"0"1,0 75-1,25 0 1,-50 24 0,25 1-16,-24 49 15,-1 99 1,0-25 0,0-98-1</inkml:trace>
  <inkml:trace contextRef="#ctx0" brushRef="#br0" timeOffset="35885.96">1092 7765 0,'0'-25'31,"24"0"-31,1 0 16,25 0-16</inkml:trace>
  <inkml:trace contextRef="#ctx0" brushRef="#br0" timeOffset="36519.56">1488 7293 0,'25'-24'15,"-50"48"-15,25-73 0,0 74 32,25-1-17,-50 26-15,50 74 16,-25-50 0,0 50-1,0 1 1,0-51-1,0-49 17,0-75-17,75-99 1,-51 100 0,26-1-1,0 25 1,-1 50-1,1 49 1,-25 1 0,24-25-1,-24-26 1,0 1 0,49-50-1,1-24 1,-1-26-1,-24-24 1,-50 49 0,0 26 15,-25 98-15,0 0-1,25 26 1,25-51-16,25 1 15,74 0 1,-50-26 0</inkml:trace>
  <inkml:trace contextRef="#ctx0" brushRef="#br0" timeOffset="36935.83">3944 7318 0,'-25'25'31,"25"0"-15,-24 24-16,48 1 16,-24 0-16,25-1 15,0 1-15,50 24 32,-1-49-17,25-25 1,-24-50-1,-26-24 1,-49 0 0,-25-26-1,1 1 1,-1 74-16</inkml:trace>
  <inkml:trace contextRef="#ctx0" brushRef="#br0" timeOffset="37286.1">4689 7492 0,'24'25'16,"-48"-50"-16,48 99 0,-24-49 16,-24 0-16,24 0 15,0-1 1,0 1-1,0-74 17,49-51-17,-24 1 1,49 50 0,-49 49-1,25 24 1,-25 76-1,24 24 1,-49-25 0,25-74-1</inkml:trace>
  <inkml:trace contextRef="#ctx0" brushRef="#br0" timeOffset="37905.12">5358 7045 0,'0'0'0,"25"-25"0,-25 1 15,0 24 17,-25 49-17,25 75 1,0 75-1,0-26 1,0-73-16,0-1 16,0-49-1,25-125 17,0-74-1,25-49-16,-1 24 1,26 25 0,-1 100-1,-49 49 1,-25 24-16,0 76 16,-50 24-1,-24-25 1,-1-49-1,100-26 64,0 1-64,0 0 1,24 49-1,-49-49-15,25 0 16,-25 0-16,25 0 16,-25-1-1</inkml:trace>
  <inkml:trace contextRef="#ctx0" brushRef="#br0" timeOffset="38603.12">6028 7442 0,'25'0'16,"-50"0"-16,50-25 0,-25 50 31,0 25-15,0-25-16,-25 99 15,-25-50 16,50-49-31,0-25 32,25-99-17,25-25 1,0 24 0,-1 26-1,-24 74 1,0 50-1,24 24 1,1 25 0,-25-49-16,0-25 15,49-25 1,0 0 0,1-50 15,-50 0-16,-1 1 1,-48 24 15,-1 99-15,0 26 0,0-26-1,50-24 1,25-25-1,49-50 1,-25-25 0,-49 25-16,0-49 15,-75-1 17,1 1-17,-1 24 1,25 50-16</inkml:trace>
  <inkml:trace contextRef="#ctx0" brushRef="#br0" timeOffset="39102.47">7070 7318 0,'0'25'16,"0"25"-1,0-26-15,0 51 16,0-1 0,25-24-1,24-25 1,-24-25 0,0-25-1,0 0 1,0-49-1,-1-1 1,1 26 0,-25 73 15,25 1-31,25 25 16,24-1-1,25-24 1,1-25-1,-26-49 1,-49-1 0,-25-24 15,-75-50-15,75 99-16,-24-25 31,-1 50-31</inkml:trace>
  <inkml:trace contextRef="#ctx0" brushRef="#br0" timeOffset="39486.33">8087 7442 0,'0'25'16,"0"-50"-16,25 75 0,-25-25 15,0-1-15,0 1 16,-25 0-16,25 0 16,0-50 15,50-49-15,-1-26-1,26 26 1,-26 49-1,1 0 1,0 75 0,24 24-1,25 1 1,-24-50 0,-1 24-1,-49-49 1</inkml:trace>
  <inkml:trace contextRef="#ctx0" brushRef="#br0" timeOffset="40584.97">11461 7145 0,'-50'0'15,"25"24"1,1 76-16,-1-1 16,0 149-1,0 50 1,25-174-16,-25 99 16,25-124-1</inkml:trace>
  <inkml:trace contextRef="#ctx0" brushRef="#br0" timeOffset="40902.36">11386 7318 0,'0'0'0,"0"-74"16,0-25-16,25-1 15,50-24 1,-26 75 0,26 49-1,-26 74 1,1 100 15,-50 74-15,0-50-1,-25-74 1,25-74 0</inkml:trace>
  <inkml:trace contextRef="#ctx0" brushRef="#br0" timeOffset="41286.29">12230 7145 0,'0'-50'0,"25"25"15,-50 25-15,0 0 16,-25 0 0,1 50-16,-1-1 15,-24 1-15,-1 99 16,51-25-1,73-75 1,50-49 0,25-74-1,-49-25 1,-26 24 0,-49 51-1,25-1 1,-25 99-1,-25 174 1,25-99 15,0-99-31</inkml:trace>
  <inkml:trace contextRef="#ctx0" brushRef="#br0" timeOffset="41618.1">12478 7244 0,'0'0'0,"25"-75"15,0 75 17,-25 25-32,24 25 15,-24 49 1,25 50-1,-25-100-15,0 1 16,25-100 15,0-74-15,24-24 15,1 24-15,-25 74-1</inkml:trace>
  <inkml:trace contextRef="#ctx0" brushRef="#br0" timeOffset="42001.95">13197 7393 0,'0'0'0,"0"-50"16,0 0-16,-25-24 16,1 49-1,-26 50 1,-24 99 0,24 0 15,50-25-16,50-74 1,24-50 0,25-49-1,-49-1 1,-25 26-16,0 24 16,-25 99 15,-25 50-16,0 0 1</inkml:trace>
  <inkml:trace contextRef="#ctx0" brushRef="#br0" timeOffset="42486.23">13445 7318 0,'0'0'0,"0"-25"0,25 25 16,-25 25 0,0 50-1,-25 24 1,1-25 0,48-99 15,1 1-31,0-26 15,25-49 1,24 24 0,-24 51-1,-26 73 1,-24 50 0,-24 25-1,24-99 1,0 0-1,24-25 1,26-74 0,24-26-1,1 26 1,-25 74 0,-50 50-1,24 49 1,-24-50-16,0 1 15</inkml:trace>
  <inkml:trace contextRef="#ctx0" brushRef="#br0" timeOffset="43001.5">14314 7343 0,'24'-25'0,"-48"50"0,48-75 15,-24 26 1,25-1-16,-25 0 16,-25 50 15,-24 49-15,49-49-16,0 49 15,49-24 1,26-25-1,74-25 1,0-50 0,-1-24-1,-48-50 1,-26-50 15,-49-24-15,0 24-1,-25 100 1,0 49 0,-25 124-1,0 50 1,0 49 0,0-24-1,50-25 1,0-50-1</inkml:trace>
  <inkml:trace contextRef="#ctx0" brushRef="#br0" timeOffset="43185.9">14884 7318 0,'-25'-25'0,"50"50"0,-74-50 15,49 1 1,0-1 0,24-25-1,100-24 1,0 24 0</inkml:trace>
  <inkml:trace contextRef="#ctx0" brushRef="#br0" timeOffset="43521.13">15356 7219 0,'0'0'15,"24"0"-15,1 0 16,25-25-16,-1 0 16,-24 1-1,50-26 1,-51 25-1,-24-25 1,-49 50 0,-26 25-1,1 25 1,24 49 0,50 25-1,0-99 1,50 0-16,0 0 15,49-1 1,0-48 0</inkml:trace>
  <inkml:trace contextRef="#ctx0" brushRef="#br0" timeOffset="43868.95">16100 7045 0,'25'0'16,"-1"25"0,1 25-1,-25-1-15,0 1 16,25 0-16,-50 24 15,25-24 1,0-75 15,25-50-15,74-49 0,-24-25 15,-1 50-16,-49 50-15</inkml:trace>
  <inkml:trace contextRef="#ctx0" brushRef="#br0" timeOffset="45685.95">19225 6847 0,'-24'-25'0,"48"50"0,-48-75 16,-1 25 0,0 25-16,-25 25 15,1 0-15,-1 25 16,-49 98-1,49 76 1,100-100 15,49-99-15,50-25 0,-50-75-1,-24 1 1,-75-25-1,-25-1 1,-50 1 0,-24 49-1,25 26 1,49-1 0</inkml:trace>
  <inkml:trace contextRef="#ctx0" brushRef="#br0" timeOffset="46153.08">19647 6500 0,'25'-25'15,"-50"50"-15,50-75 0,-50 75 31,25 49-31,0 1 16,-25 24 0,25 0-16,0 99 15,25 1 1,-25-100 0,0-74-1,50-99 16,24-50-15,25 24 0,-24 26-1,-75 99 17,0 24-17,0 1-15,-75 74 16,1-50-1,24-24 1,1-25-16,24-25 16,0 0-16</inkml:trace>
  <inkml:trace contextRef="#ctx0" brushRef="#br0" timeOffset="46419.75">20491 6549 0,'24'0'15,"-48"0"-15,48 25 16,-48 0 0,-51 74-16,26 75 15,24-1 16,0 1-15,50-75 0,0-74-1,49 0 1</inkml:trace>
  <inkml:trace contextRef="#ctx0" brushRef="#br0" timeOffset="46953.38">20218 7120 0,'0'-25'16,"0"50"-16,0-75 0,-25 50 15,50-25-15,24 25 16,26 0-16,98-49 31,1 24-15,-100 0-1,-49 0 1,-25 0 0,-25 50-16,-49 25 15,0 24 1,-1 26 0,75-26-1,25-49 1,49 0-1,1-50 1,-1-25 0,-24-24-1,-50-1 1,0 26 15,0 24-15,-25 25-16,0 49 31,25 1-31,25 25 16,25-26-1,24-49 1,25 0 0,-49-25-1</inkml:trace>
  <inkml:trace contextRef="#ctx0" brushRef="#br0" timeOffset="47121.26">21210 6996 0,'0'-50'16,"0"25"0,0 100-16,-25-150 15,25 100 1,-25 0-16,1 49 16,24 26 15,0-51-31,24 50 15,-24-74 1</inkml:trace>
  <inkml:trace contextRef="#ctx0" brushRef="#br0" timeOffset="48088.84">21359 6822 0,'25'0'15,"-50"0"-15,50-25 0,-1 25 47,1 25-47,25 0 0,-25 24 16,-1 100 0,-24-74-1,0-1 1,0-49 15,25-50-15,-25-24-16,25-1 15,0-25 1,49 26 0,-49 49-1,50 49 1,-26 26-1,50-1 1,25-49 15,25-25-31,-25-25 16,-25-49 0,-49-1 15,-50 26-16,-25 24 1,-24 25 0,-1 25-1,25 0-15,25-1 16,0 1-16,50 25 16,74-25-1,50-25 1,24-25-1,-24-25 1,-100 1 0,-49-1-1,-50 25 17,-49 25-17,24 25 1,0 49-1,50 1 1,25-25 0,50-50-1,-1 0 1,1-50 0,-26-49-1,-24-50 1,0-99-1,-50-124 17,0 272-32,0 26 15,1 99 1,-26 49 0,0 199 15</inkml:trace>
  <inkml:trace contextRef="#ctx0" brushRef="#br0" timeOffset="49420.09">25675 6326 0,'0'49'47,"-25"26"-47,50-1 16,-50 26-16,25 98 15,0-49 1,25-75 15,-25-49-15,25-25-1,49-74 1,26-1 0,-26 26-16,-24-1 15,-26 50-15,26-25 32,-50 100-17,0-26-15,-50 50 16,1-24-1,-26-50 1,51-25 0,-1-25-1,0-50 17,0 1-17,25 49 1,0 75 15,25-1-31,49 26 16,50-50-1,50-25 1,-25-25 0,-50 0-1,-24-49 1,-75-26-1,24 51 1,-48 98 31,24-24-47,0 25 16,0 24-1,74-24 1,25-50-1,1-25 1,-1 0 0,-50-49-1,-24-25 1,-25 74 0,0 0-1,0 50 16,25 24-31,0 51 16,0 24 0,24 49 15,-49 51-31,-25-1 31,-74-49-15,-25-50-1,-50-100 1,75-24 0,25-74-1,49 0-15</inkml:trace>
  <inkml:trace contextRef="#ctx0" brushRef="#br0" timeOffset="50404.09">29247 6797 0,'0'-25'0,"0"50"0,0-74 15,-49 49 1,49-25-16,-25 25 16,-74 0-1,-50 49 1,0 75 0,75 0-1,49-24 1,74-51-1,51-49 1,-26 0-16,1-49 16,-51-1-1,26-74 1,-25 74 0,-25 26-16,0 48 46,0 100-30,25 25 0,49-49-1</inkml:trace>
  <inkml:trace contextRef="#ctx0" brushRef="#br0" timeOffset="50652.18">29520 6772 0,'0'-74'0,"0"148"0,0-198 16,0 149 15,-25 25-15,25 99-1,0 49 1,-24 50-1,24 50 1,-25-50 0,0-99-16</inkml:trace>
  <inkml:trace contextRef="#ctx0" brushRef="#br0" timeOffset="50936.89">29620 7145 0,'0'-50'0,"0"100"0,24-150 16,-24 51-16,0-1 16,25 0-1,50 26 1,-1 24-1,-24 74 1,-50-24-16,-25 123 16,-74 1-1,49-100 1,50-49 0</inkml:trace>
  <inkml:trace contextRef="#ctx0" brushRef="#br0" timeOffset="51170.1">30041 6872 0,'0'0'0,"25"-50"15,0 50-15,-25-25 16,-25 75 15,25-1-15,-25 1-16,0 99 15,1 49 1,-1 1 0,25-26-1,0-98-15</inkml:trace>
  <inkml:trace contextRef="#ctx0" brushRef="#br0" timeOffset="51452.98">30041 7120 0,'0'0'0,"25"-75"0,0 26 31,0 24-31,-1 0 0,51 0 31,-26 25-15,1 50-1,-50 49 1,-25 25 0,-49 0-1,24-49 1,25-51 0,1-24-16</inkml:trace>
  <inkml:trace contextRef="#ctx0" brushRef="#br0" timeOffset="52220.96">30711 6698 0,'0'0'16,"0"-25"-1,0 75 1,-25-25-1,25 49 1,-25 75 0,50 0-1,-25-50 1,25-49 0,49-26-1,-24-98 1,0 49-16,24-74 15,-24 24 1,-25 51 0,-25-1-1,-25 25 1,0 74 15,0 1-15,75-26-1,-1-24 1,26-50 0,-1 1-1,-49-76 1,0 51 0,-25 24-1,0 50 16,-25 49-15,25 1 0,-25 49-1,25 49 1,0 50 0,-25 1 15,-49-51-16,-25-73 1,24-100-16,-49 0 16,75-124-1,24-50 1,50-49 0,74 49-1,-25 100-15</inkml:trace>
  <inkml:trace contextRef="#ctx0" brushRef="#br0" timeOffset="52452">31579 6971 0,'0'0'0,"25"0"46,-25 25-30,0-1-16,0 1 16,25 75-1,-25-1 1,0-50 0,0-24-1</inkml:trace>
  <inkml:trace contextRef="#ctx0" brushRef="#br0" timeOffset="52602.65">31678 6896 0,'0'0'16,"25"-24"-16,-25-26 0,0 0 16,-25 26 15,25-1-31</inkml:trace>
  <inkml:trace contextRef="#ctx0" brushRef="#br0" timeOffset="53354.72">31902 6896 0,'0'0'0,"0"25"16,49 74-1,-49-49 1,0-25 31,0-50-47,25-25 15,25-49 1,-1 50 15,-24 49-15,0-25-16,-25 50 15,25-1-15,24 51 16,51-1 0,24-49-1,0-25 1,-25-25 0,-49-24-1,-50-26 1,0 1-1,-25 49 1,0 25 0,0 0-1,25 25 32,25-25-31,0 0-16,0 25 15,-1-1 1,-24 1 0,0 50-1,25 49 1,0 49 0,-25 51-1,-50 49 1,-49-50-1,-74-25 1,48-99 0,1-99-1,0-124 17,100-49-17,73-75 1,-24 49-1</inkml:trace>
  <inkml:trace contextRef="#ctx0" brushRef="#br0" timeOffset="54888.83">1513 10047 0,'25'0'15,"-25"-25"-15,0 0 16,0 1 15,-50-26-15,-24 25-1,0 25 1,-26 50 0,26 99-1,24-1 1,50 1 0,50-99-16,24-25 15,50-25 1,-49-75-1,-50 1 1,-1-50 15,-24 25-15,0 74 0,0 124-1,25 75 16,0-100-31,25 75 16,-26-50 0</inkml:trace>
  <inkml:trace contextRef="#ctx0" brushRef="#br0" timeOffset="55336.74">2704 10171 0,'0'-25'16,"0"50"15,25 0-15,24 24-16,-24 1 15,25 49-15,-25-24 16,-25 24-1,0-74 1,0 0 0,0-100-1,49-49 1,-49 50-16,50-75 16,-1 50 15</inkml:trace>
  <inkml:trace contextRef="#ctx0" brushRef="#br0" timeOffset="56256.62">3324 10245 0,'0'-24'15,"0"48"-15,0-24 16,-25 25 0,25 25-16,-24 24 15,48-24 1,-24 24-1,50-24 1,-25-75 0,49-49-1,-49 49-15,25-74 16,-26-25 0,-24 74-1,25 124 16,25 26-15,-1-26 0,26-24-1,-1-25 17,-49-50-32,25-25 15,-1-49 1,1 49-1,-25-247 1,-25 123 0,0 75-1,-25 173 17,25 75-17,25 74 1,0-49-1,24-50 1,50-74 0,-24-50-1,49-25 1,25-50 0,-100 50-1,26-148 1,-50 98-1,-50 26 1,0 49 0,0 25-1,0 74 1,0 25 0,25-25-1,50-24 1,49-26-1,-49-24-15,99-25 16</inkml:trace>
  <inkml:trace contextRef="#ctx0" brushRef="#br0" timeOffset="57169.6">7913 9898 0,'0'0'0,"-24"-25"15,-1 25 32,0 50-31,25 0-16,-25 74 15,0 0 1,25-25 0,75-74-1,-50-25 1,74-25 0,-25-50-1,-49-24 1,-25 0-1,-74 0 1,-1 49 0,-24 50-1,74 0-15</inkml:trace>
  <inkml:trace contextRef="#ctx0" brushRef="#br0" timeOffset="57507.79">8360 9898 0,'0'0'0,"25"0"16,-25 25-1,0 0 1,0 74-1,-25 0 1,25-24 0,-25-51-1,25-48 17,0-1-32,25-25 15,0-49-15,74-75 16,0 50-1,0 25 1</inkml:trace>
  <inkml:trace contextRef="#ctx0" brushRef="#br0" timeOffset="58105.97">11188 10022 0,'0'-25'0,"0"50"0,-25-74 16,0 24-1,-24 25-15,-26-50 16,-24 75-1,-25 74 1,25 75 0,49-1-1,50-98 1,50-75 0,24-75-1,1-24 1,-26 0-1,-49 25 1,25 74 15,0 49-15,49 75 0,26 0-1,-1-49 1,-25-50-1</inkml:trace>
  <inkml:trace contextRef="#ctx0" brushRef="#br0" timeOffset="58619.92">13718 9278 0,'25'-25'16,"-50"50"-16,25-75 0,0 26 16,-25 24-16,1 0 15,-1 24 1,-25 26-16,1 74 15,24 50 1,0 49 15,50 50-15,-25-149-16,0 0 16,0 0-16,0-25 15,-25 0-15,0 1 16,-24 24-1,-26-100-15</inkml:trace>
  <inkml:trace contextRef="#ctx0" brushRef="#br0" timeOffset="59272.83">13048 10171 0,'25'-50'0,"-50"100"0,75-124 16,0 24-16,24 25 16,1-24-16,98-1 15,26 0 1,-51-24 15,-48 49-15,-51 0-1,-49 0 1,-74 75 0,24 25-1,25 24 1,25 0 0,50-49-1,0-26 1,24-24-1,-49-24 1,0-1 0,-25 0-1,0 0-15,-25-24 16,0-51 0,50 51-1,49-1 1,26 50-1,-1 50 1,-50 49 0,-24 0-1,-25-24 1,0-51 15,0-73-15,25-50-16,49-25 31,26-1-15,-26 76-16</inkml:trace>
  <inkml:trace contextRef="#ctx0" brushRef="#br0" timeOffset="59737.27">14785 9724 0,'0'0'0,"0"25"16,25 25-1,0 24 1,-25 1 0,0-26-1,-25-24 1,50-99 15,49-25-15,-49 49-16,49-25 15,1 51 17,-51 48-17,-24 51 1,0 24 0,-24-24-1,73-100 16,-24-25-31,0 1 16,74-76 0,-24 76-1,-26 24 1,1 50 0,-25 74-1,-1-24 1,-24-51-1</inkml:trace>
  <inkml:trace contextRef="#ctx0" brushRef="#br0" timeOffset="60687.93">15678 9675 0,'25'-25'0,"-50"50"0,50-75 31,-25 100-16,-25 24 1,25-49-16,0 50 16,50-51-1,24-24 1,-24-74 0,-1-1-1,-24 1 1,0 49-1,-50 50 17,50 49-17,-25 1 1,49 24 0,26-49-1,24-50 1,-24-50-1,-1-49 1,-24-75 0,-26-24-1,1 24 1,-25 125 0,-25 49-1,-49 173 1,74 26 15,0-125-31,74 100 16,75-75-1,-50-74-15,100-25 16,-25-50 15,-50-74-15,-75-25-1,-49 25 1,-49 99 0,-26 50-1,1 50 1,49-1-16,25 50 16,50-49-1,49-75 1,0-50-1,0-25 1,-49 1 0,-50 24-1,25 50 32,-50 25-47,50 0 16,-25 74-1,24-24 1,1-50-16,50-1 16,49-24-1,0-24 1,-75-1 0</inkml:trace>
  <inkml:trace contextRef="#ctx0" brushRef="#br0" timeOffset="61254.54">19151 10047 0,'0'0'0,"25"0"0,-25 25 47,0 24-47,-50 1 16,25 49-16,-24 0 15,-1 1-15,1-26 16</inkml:trace>
  <inkml:trace contextRef="#ctx0" brushRef="#br0" timeOffset="61970.26">21855 9452 0,'0'0'0,"0"-25"16,0 0 0,-25 25-1,-24 25 1,-51 74-1,-24 75 1,25-1 0,99-98-16,25 24 15,124-99 1,99-25 0,0-99-1,-25-25 1</inkml:trace>
  <inkml:trace contextRef="#ctx0" brushRef="#br0" timeOffset="62690.07">22425 9551 0,'-49'0'0,"-75"-25"16,-25 75-1,471-75-15,-793 149 16,372-25 15,99 0-15,99-74-1,25-74 1,0-1 0,-49-25-1,-51 26 1,1 49 0,-25-25-1,25 99 1,0 26-1,0-1 1,74-25 0,25-74-1,0-49 1,-74-26 15,-1-74-15,-49-24-1,50-26 1,-50 125 0,-25 99-1,-25 99 1,50 74 0,0-74-1,25 75 1,74-75-1,25-124 17,-24-99-17,-26-50 1,-24 49-16,-25-123 16,-1 25-1,1 123 1,-25 51-1,0 73 1,-25 1-16,25 24 16,-24 75-1,48 49 1,1-123-16,0 49 16</inkml:trace>
  <inkml:trace contextRef="#ctx0" brushRef="#br0" timeOffset="63004.13">23790 9774 0,'25'-50'0,"24"1"16,-49 24-1,0 0 1,25-49-1,-25 49-15,0 0 16,-74 75 15,-1 49-15,50 0 0,50 1-1,99-76 1,0-24-1,0-24-15,174-26 16</inkml:trace>
  <inkml:trace contextRef="#ctx0" brushRef="#br0" timeOffset="63421.78">25030 9625 0,'75'-49'16,"-75"24"-1,-224 174-15,373-224 0,-99 1 0,-75 74 16,-74 25-1,24 24 1,51 26 0,24 24-1,24 0 17,1-99-17,0-25 1,49-24-16,-49-75 15,0 24 1,0-123 0,-25 99-16,25-149 15,-25 75 17,0 173-17,-25 25 1,0 124-1,-25 75 1,50 24 0,0-99-16,25 99 15,0-99 1</inkml:trace>
  <inkml:trace contextRef="#ctx0" brushRef="#br0" timeOffset="64447.72">28404 9873 0,'25'-24'15,"-50"24"1,25-25 0,0 0-16,-25 0 15,-24 25-15,-1 0 16,-74 50 0,-25 74-1,50 25 1,74-25-1,75-50 1,74-74 0,-50 0-16,50-74 15,-49-1 1,-26-24 15,-24 25-15,-25 98 15,-25 76-15,25 24-1,-25 0 1,25-75 0</inkml:trace>
  <inkml:trace contextRef="#ctx0" brushRef="#br0" timeOffset="64857.03">28801 9948 0,'0'0'0,"25"0"16,-1-25 0,-24 50-16,0 49 31,0 25-16,-24-24 1,-1-26 0,25-73-1,49-51 1,26-24 0,-1 0-1,-49 99 1,25 0-1,-50 74 1,25 25 0,49-24-1,25-75 17,-49 0-32,24-25 15,-24 0 1,-50 0-16,25-24 15</inkml:trace>
  <inkml:trace contextRef="#ctx0" brushRef="#br0" timeOffset="66304.89">1637 12825 0,'0'0'0,"0"-24"47,0 48 46,25-24-93,0 0 16,0 0 0,49-24-1,-24 24 1,-25-25-16,49-25 16,-24 1-1,-26 24 1,-24 0-1,-24 0 1,-26 25 0,0 0-1,-24 50 1,-1 49 0,51 0-1,-1-24-15,25 49 16,49 0 15,26-75-15,-1 1-1,50-75-15,-24-24 16</inkml:trace>
  <inkml:trace contextRef="#ctx0" brushRef="#br0" timeOffset="66705.16">2456 12627 0,'0'-25'15,"-25"25"16,25 25-15,-50 74-16,26-24 16,24-26-16,0 1 15,0-1 1,24-24-16,1 0 16,0-25-16,0 25 15,0 0-15,0-25 16,-1 0-1,1 49 1,-25-24 0,-99 74-1,24-74 1,26-25 0,24-25-1</inkml:trace>
  <inkml:trace contextRef="#ctx0" brushRef="#br0" timeOffset="66986.91">2878 12577 0,'0'0'0,"24"-24"31,-48 48-16,-1 1 1,25 25 0,-25-1-16,0 75 15,25 0 1,0 0 0,0-49-1,25-25 1</inkml:trace>
  <inkml:trace contextRef="#ctx0" brushRef="#br0" timeOffset="67288">2679 13098 0,'0'0'0,"0"-25"16,-25 1-1,75-26 16,74 0-15,0 26 0,0-1-1,-74 25 1,-50 25-16,0-1 16,0 26-1,24-25 1,-24 24-1,0 1 1,-24 0 0,24-25-16,0-1 15</inkml:trace>
  <inkml:trace contextRef="#ctx0" brushRef="#br0" timeOffset="67874.28">3399 13148 0,'24'25'16,"-48"-50"-16,48 25 31,1-25-15,-25-25-1,25 26-15,25-51 16,-1 50 0,1 25-1,-50 25 1,49 74 0,-49-24-1,0-50 1,25-50-1,0-25 1,0-49 0,24 25 15,-24 49-31,25 25 16,-25 0-1,24 74 1,1 1-1,0-51 1</inkml:trace>
  <inkml:trace contextRef="#ctx0" brushRef="#br0" timeOffset="68570.95">4515 12900 0,'0'0'0,"0"-25"16,-25 0-1,-25 25 1,1 50 15,-1-1-31,1 51 16,24-26-1,0-49 1,25 0-16,50-50 16,24-50-1,0 1 1,-49 24 0,0 50 15,-25 25-16,25 0 1,24 99 0,-24-74-1,25-25-15,24 24 32,26-49-17,24-74 1,24-26-1,-73-48 1,-26-51 0,-49-24-1,0 124-15,-24 24 16,24 50 0,-25 125 15,25 49-16,25 49 1,-1-24 0,26-26-1,-25-48 1,0-75 0</inkml:trace>
  <inkml:trace contextRef="#ctx0" brushRef="#br0" timeOffset="68754.06">5209 12949 0,'-24'0'16,"48"0"-16,-73-24 0,24 24 16,25-25-1,0 0-15,25 25 16,24-50-1,51 26 1</inkml:trace>
  <inkml:trace contextRef="#ctx0" brushRef="#br0" timeOffset="68903.91">5656 12776 0,'25'0'15,"-50"0"-15,50-25 0,0 0 32</inkml:trace>
  <inkml:trace contextRef="#ctx0" brushRef="#br0" timeOffset="70588.17">5085 12925 0,'0'-25'125,"25"25"-125,0 0 16,25 0-16,-1-25 15,1 0 1,-1 25 15,-24 0-15,0 0 0,-25-25-1,25 25-15</inkml:trace>
  <inkml:trace contextRef="#ctx0" brushRef="#br0" timeOffset="71155.08">6028 12850 0,'0'-25'15,"-25"1"17,-24 24-17,24 49 1,-25 26 0,25-1-1,1 0 1,48-24-1,26 0 1,0-50 0,-1 0-1,26-25 1,-26-25 0,-49 1-1,0-26 1,-49 1-1,-1 24 1,0 25 0,26 1-16</inkml:trace>
  <inkml:trace contextRef="#ctx0" brushRef="#br0" timeOffset="71455.82">6475 12825 0,'0'0'15,"24"25"-15,1-25 16,0 25-16,0 49 31,-25 1-15,-25-50-1,50-50 17,-25 0-32,25-49 15,49-75 1,-24 74-16,-1-24 31,-24 74-31</inkml:trace>
  <inkml:trace contextRef="#ctx0" brushRef="#br0" timeOffset="72837.74">7814 13247 0,'0'-25'32,"0"50"-17,0 0 32,0 0-31,0 24-16,-25 51 15,-24-1 1,24 25 15,0-75-31</inkml:trace>
  <inkml:trace contextRef="#ctx0" brushRef="#br0" timeOffset="74172.07">9278 12478 0,'25'-25'0,"-50"50"0,50-75 32,-25 26-17,-25 73 1,25-24 0,-25 50-16,0 123 15,-24 0 1,49 1-1,49-100 1,50-49 0,25-50-1,-24-75 1</inkml:trace>
  <inkml:trace contextRef="#ctx0" brushRef="#br0" timeOffset="74354.78">9278 12925 0,'0'0'15,"-50"0"1,50-25 0,50 0-1,-1 25 1,1-25-16,0 0 15</inkml:trace>
  <inkml:trace contextRef="#ctx0" brushRef="#br0" timeOffset="74670.84">9749 12751 0,'25'0'31,"-50"25"-31,-24 49 16,24 1-1,25 24 1,49-25 15,-24-74-31,25 25 16,49-25 0,-25-50-1,-24 26-15,-50-26 16,0-49-1,-25-25 1,-74 49 0,49 51-1,26 24-15</inkml:trace>
  <inkml:trace contextRef="#ctx0" brushRef="#br0" timeOffset="75605.7">12403 12652 0,'0'-25'0,"0"0"16,0 0-1,0 1 1,0-1 0,-24 0-1,-26 25 1,-74 0-1,0 99 1,0 50 0,99-25-1,50-50 1,99-74 0,-50-24-16,50-76 15,-49-24 1,-50 0-1,-25 25 17,0 74-17,0 75 1,24 99 0,51 24-1,49-24 1,-25-99-16</inkml:trace>
  <inkml:trace contextRef="#ctx0" brushRef="#br0" timeOffset="76072.05">14785 12106 0,'0'0'0,"-25"-50"0,0 1 15,1-1 1,-26 1-1,25 49-15,-49 24 16,-50 100 0,74 75-1,50-50 1,99 0 0,25-50-1,-74-25 1,-50 1-1,-99 24 1,-125-50 15,76-49-15,98-74 0,50 24-16</inkml:trace>
  <inkml:trace contextRef="#ctx0" brushRef="#br0" timeOffset="76425.03">15182 12354 0,'0'0'0,"-50"0"16,1 0-1,-26 25-15,-74 74 16,75 0-1,74-49 17,50-25-17,74-50 1,-25-74 0,-25-25-1,-24 24 1,-50 76-1,0 48 1,-25 76 0,25 73-1,25 26 1</inkml:trace>
  <inkml:trace contextRef="#ctx0" brushRef="#br0" timeOffset="77104.94">15529 12379 0,'0'0'16,"25"-75"-16,-25 51 31,0 98-15,0 50-1,0-25 1,-25-74-16,25 0 15,25-75 1,49-24 0,-24-50-1,-25 99 1,0 25 0,-25 99-1,0-24 1,24-26-1,26-49 1,49-49 0,-24-51 15,-26 1-15,-49 74-16,25 25 15,-25 50 1,25 49-1,25 1 1,49-76 0,0-48-1,25-51 1,-74-49 0,-1-50-1,-24 50 1,-25 100-1,0 73 1,-25 100 0,0 124 15,25-99-31,-24 198 16,24 25-1,-25-149 1,0-199-16</inkml:trace>
  <inkml:trace contextRef="#ctx0" brushRef="#br0" timeOffset="77387.78">16695 12503 0,'25'-50'16,"-50"100"-16,75-125 0,-25 26 15,-25 24 1,24 0-16,1 0 16,0 25-1,0 0 1,-25 75 0,-50 99-1,-24-26 1,24-73-1,50-50 1</inkml:trace>
  <inkml:trace contextRef="#ctx0" brushRef="#br0" timeOffset="77620.99">17241 11808 0,'0'0'16,"25"0"0,-25 25-1,0 25-15,-25 123 16,25-49 0,-50 100-16,25-125 15,25 75 1,50-150-1,-25 1-15</inkml:trace>
  <inkml:trace contextRef="#ctx0" brushRef="#br0" timeOffset="77939.13">17762 12553 0,'25'0'0,"-50"0"0,50-25 16,-1 25-16,1-25 15,50-25 1,98-123 15,-173 123-15,0-49 0,-25 99-16,-24-25 15,-75 75 1,0 49-1,25 50 1,74-50-16,25 25 16,74-25-1,25-74 1,75-25 0</inkml:trace>
  <inkml:trace contextRef="#ctx0" brushRef="#br0" timeOffset="79022.12">21632 11784 0,'0'0'0,"0"-25"16,-25 25 15,0 25-31,0-1 16,-74 125 0,-75 99-1,-24 0 1,49 0-1,25-124 1,99-99 0</inkml:trace>
  <inkml:trace contextRef="#ctx0" brushRef="#br0" timeOffset="79305.84">20887 11759 0,'0'0'16,"0"-25"-16,25 0 15,-25 0 1,0 75 0,25 99-1,25 24 1,-1-73-16,-24-1 15,25 0-15,24 124 16,-24-74 0,24-50-1,-24-74 1</inkml:trace>
  <inkml:trace contextRef="#ctx0" brushRef="#br0" timeOffset="79588.89">21632 12577 0,'0'-24'0,"24"48"62,-24 1-46,0 0-16,25 0 15,-25 24 1,-25 26 0,25 24-1,-24-49-15</inkml:trace>
  <inkml:trace contextRef="#ctx0" brushRef="#br0" timeOffset="79788.84">22078 12751 0,'0'0'15,"25"-25"-15,0 25 16,-25 75-1,-25 73 1,-25 26 0,26-75-1</inkml:trace>
  <inkml:trace contextRef="#ctx0" brushRef="#br0" timeOffset="80171.95">23070 11883 0,'0'0'0,"25"-25"16,-25 50-1,-49 24 1,-1 100-1,-24 50 1,-1 24 0,1-25-1,24-74 1</inkml:trace>
  <inkml:trace contextRef="#ctx0" brushRef="#br0" timeOffset="80438.14">22624 12156 0,'0'-25'16,"0"50"-16,-25-75 16,25 25-1,0 50 1,25 0-1,25 124 1,49 24 0,-25 26-1,1-26 1,-51-49 0</inkml:trace>
  <inkml:trace contextRef="#ctx0" brushRef="#br0" timeOffset="80688.99">23219 12701 0,'0'-24'0,"0"48"0,25-48 31,-25 48-15,0 1-16,25 25 15,-50 49 1,25-49-16,-25 24 16,75-74-1,49-50 1,0 1 0</inkml:trace>
  <inkml:trace contextRef="#ctx0" brushRef="#br0" timeOffset="80839.46">23790 12801 0,'0'0'0,"25"24"16,-25 1-16,0 74 31,-75 25-15,-49 50-1,75-99-15</inkml:trace>
  <inkml:trace contextRef="#ctx0" brushRef="#br0" timeOffset="81026.11">24311 12751 0</inkml:trace>
  <inkml:trace contextRef="#ctx0" brushRef="#br0" timeOffset="81163.03">24782 12677 0,'0'0'16</inkml:trace>
  <inkml:trace contextRef="#ctx0" brushRef="#br0" timeOffset="81283.1">25154 12652 0,'25'0'16,"-50"0"-1</inkml:trace>
  <inkml:trace contextRef="#ctx0" brushRef="#br0" timeOffset="81472.88">25824 12627 0,'-50'124'16,"1"-74"0,-50 24-16,-75 75 15,100-75 1</inkml:trace>
  <inkml:trace contextRef="#ctx0" brushRef="#br0" timeOffset="81872.19">27040 11957 0,'0'0'0,"24"-49"15,1 49 1,-50 49 0,1 1-1,-1-1-15,-74 150 16,-1 74 15,1-25-15,25-99-1,49-100-15,25-24 0</inkml:trace>
  <inkml:trace contextRef="#ctx0" brushRef="#br0" timeOffset="82137.92">26643 12255 0,'0'0'0,"0"-25"16,-25 25-16,50 25 47,-25 0-31,74 99-1,25 25 1,25-25-1,-24-25 1,-76-50-16</inkml:trace>
  <inkml:trace contextRef="#ctx0" brushRef="#br0" timeOffset="82606.11">27387 12751 0,'0'-25'0,"0"0"47,0 50-47,0 0 16,0 0-1,0 49 1,-25 1 0,0-51-16,0 1 31,50-50-15,50-24-1,24-50 1,0 74-1,-74 0 1,25 50 0,-26 24 15,26 1-15,-25-25-1,24 0 1,1-25-16</inkml:trace>
  <inkml:trace contextRef="#ctx0" brushRef="#br0" timeOffset="83339.02">29744 12404 0,'0'-25'0,"0"50"0,-25-50 31,0 0-31,-25 25 16,26 50-1,-26-26-15,25 26 0,0 0 16,0 49 0,25-25-1,125-49 16,-1-50-15,-25-24 0,-50-26-1,-49-24 1,-99 0 0,0 49-1,49 50-15</inkml:trace>
  <inkml:trace contextRef="#ctx0" brushRef="#br0" timeOffset="83706.36">30810 11982 0,'-25'-25'0,"50"50"0,-50-75 16,1 50-16,-1 0 16,0 0-1,0 0 1,0 25-16,1 0 16,-1 0-16,-25 99 15,25 25 1,1 49-1,24 100 17,0-224-32,0 25 15,24-24-15,1 74 16,-25-50 15,0-74-31,-49 0 0</inkml:trace>
  <inkml:trace contextRef="#ctx0" brushRef="#br0" timeOffset="83887.95">30165 13049 0,'0'0'0,"0"-25"16,0 0-1,0 0 1,50 0-16,74 1 15,74-1 1,-98 25-16</inkml:trace>
  <inkml:trace contextRef="#ctx0" brushRef="#br0" timeOffset="85022.99">1464 14959 0,'0'-25'16,"0"50"-16,0-75 0,0 25 15,-25 1-15,25-1 16,-25 25 0,0 0-1,-24 25-15,-1 74 16,25 50 0,25-75-1,50 25 1,123 25-1,-98-24 1,-50-1 0,-50-25-1,-50 1 1,-24-75 0,25-25-1,-1-74 1,51-50 15,24 74-15</inkml:trace>
  <inkml:trace contextRef="#ctx0" brushRef="#br0" timeOffset="85239.16">1861 15281 0,'0'0'0,"0"75"31,0-50-31,0 24 16,-25 50 0,25-24-1,0-50-15,0 24 16</inkml:trace>
  <inkml:trace contextRef="#ctx0" brushRef="#br0" timeOffset="85738.35">2158 15356 0,'0'25'16,"25"-1"0,-25 1-1,0 0 1,0 49 0,0-24-16,0-25 15,50-25-15,24 0 31,0 0-15,-49 25 0,0 74-1,-50 0 1,0-24 0,-49-1-1,0-24 1,49-50-1</inkml:trace>
  <inkml:trace contextRef="#ctx0" brushRef="#br0" timeOffset="86089.84">2679 15653 0,'0'0'16,"25"-24"-16,0 24 0,24-25 15,1-25 1,0 1-16,-26 24 16,1-25-16,0 1 15,-50 24 1,-24 50-1,-1 49 1,25 50 0,25 25-1,75-50 17,-26-74-32,50 0 15,-74-50-15</inkml:trace>
  <inkml:trace contextRef="#ctx0" brushRef="#br0" timeOffset="86307.11">1885 15232 0,'-24'0'16,"48"0"-16,-73 0 31</inkml:trace>
  <inkml:trace contextRef="#ctx0" brushRef="#br0" timeOffset="87305.07">4689 15306 0,'0'0'16,"0"-25"0,0 1-1,0 48 17,0 26-17,0 0 1,0 24-1,0-24-15,0 74 32,0-100-1,0-73 0,24-50-15,51-25-1,-26 0 1,1 74 0,0 50-1,-26 0 1,26 74 0,0 75-1,-1 0 1,-24-50-1,0-74-15,24-25 16,1 0 0,49-74 15,-74 49-31</inkml:trace>
  <inkml:trace contextRef="#ctx0" brushRef="#br0" timeOffset="87809.07">7045 15753 0,'0'-25'0,"0"50"0,0-75 31,-25 50-15,1 25-16,24 24 15,-50 76 1,0-51 0,26 25-16</inkml:trace>
  <inkml:trace contextRef="#ctx0" brushRef="#br0" timeOffset="88641.19">8831 14860 0,'0'-25'16,"0"50"-16,0-75 0,25 50 16,-25 25-1,-25 0-15,0 49 16,1 0-16,24 26 16,-25 24-16,25-25 15,-25 0-15,50-24 16,74 24-1,124-74 1,-123-50 0</inkml:trace>
  <inkml:trace contextRef="#ctx0" brushRef="#br0" timeOffset="88856.91">8707 15381 0,'0'0'0,"-25"0"0,-24-50 16,24 50 15,75 0-15,24 0-16,100 0 15,-1 0 1,-98-25-16</inkml:trace>
  <inkml:trace contextRef="#ctx0" brushRef="#br0" timeOffset="89177.13">9278 15257 0,'25'-50'31,"-100"25"-15,26 25 0,-1 25-16,199 25 0,-372-1 15,198 50 1,25-49-1,49-50 1,-24 0 0,0-25-16,25 0 0,-26 1 15,51-51 1,-26-24 0,-24 49 15,-25 75-16,25 0-15,-25 25 16,50 49 0,24 0-1,-49-74-15,49 24 16</inkml:trace>
  <inkml:trace contextRef="#ctx0" brushRef="#br0" timeOffset="89405.93">9749 14984 0,'0'-50'16,"0"25"-16,-25 348 31,50-646-15,-25 398-16,-25-75 15,25 124 1,0-50-16,25 25 15,0 100 1,-25-100 0</inkml:trace>
  <inkml:trace contextRef="#ctx0" brushRef="#br0" timeOffset="89689.56">10220 15058 0,'0'-25'16,"-74"174"-16,148-273 16,-173 124-1,-25 75 17,0-1-17,50 0 1,49-49-1,50 25 1,0-50-16,74 25 16,25-25-1,25-50 1,-75 25 0</inkml:trace>
  <inkml:trace contextRef="#ctx0" brushRef="#br0" timeOffset="89992.85">10493 15232 0,'0'25'16,"0"-50"-1,25 50-15,0-50 16,0 25 0,74-75-1,-74 51 1,0-1-16,-25 0 15,-25 0 1,-25 25 0,-24 75-1,24 49 1,50-25 0,25-25-1,0-49 1,49 0-1,25-50 1</inkml:trace>
  <inkml:trace contextRef="#ctx0" brushRef="#br0" timeOffset="90339.04">11064 15232 0,'50'-25'15,"-150"50"1,200-25-1,-150 0-15,100 74 16,-75 1 0,25-26-1,25-49 1,-1-25 0,76-74-1,-51 74-15,26-24 16,-51 24 15,1 75-15,25-1-1,-1 1 1,1-25 0,0-1-1,-26-48-15</inkml:trace>
  <inkml:trace contextRef="#ctx0" brushRef="#br0" timeOffset="90857.9">13842 14686 0,'0'0'0,"0"-25"0,0 0 15,-49 1 1,-51 24 0,1 74-1,25 50 1,49 50-1,25-100 1,25 125 0,0 24-1,-50 25 1,-50 0 0,-24-50-1,25-123 1,74-50-1</inkml:trace>
  <inkml:trace contextRef="#ctx0" brushRef="#br0" timeOffset="91259.29">13247 15579 0,'0'0'0,"0"-25"0,25-24 16,0-1-1,24 0 1,75 1 0,-49 24-1,73 25 1,-24 50 0,-49 24-1,-25 0 1,-50-24-1,0 0 1,-25-1 0,25-24-1,-25-25 1,75-99 0,49-25-1,-25-25 16,1 50-15,-51 74-16</inkml:trace>
  <inkml:trace contextRef="#ctx0" brushRef="#br0" timeOffset="91540.06">14314 15331 0,'0'50'16,"0"-100"-16,0 124 15,-25-49 1,50 25 0,-25 24-1,49-24 1,-24-50-16,25 0 16,-26-25 15,26-25-16,-50-24 1,0-25 0,-25 24-1,25 51-15</inkml:trace>
  <inkml:trace contextRef="#ctx0" brushRef="#br0" timeOffset="92022.58">14686 15306 0,'0'0'16,"49"0"-16,-24 0 16,0 0-16,0 25 15,-25 25 1,0-1 0,0-24-1,0 0 1,0-50-1,74-74 1,25-25 0,-24 49 15,-26 51-15,-49 48-1,50 26 1,-50 0-16,-25 24 15,50-99 17,0 0-17,74-74 1,0 0 0,-24 74-1,-26 50 1,1 49-1,24 26 1,-49-1 0</inkml:trace>
  <inkml:trace contextRef="#ctx0" brushRef="#br0" timeOffset="95473.31">1389 13991 0,'0'0'0,"-25"0"31,1 0-15,-1 0-1,74 0 64,-24 0-64,0 0 1,0 0-16,0 0 15,-1 0 1,1 0-16,0 0 16,0 0-16,0 0 15,49 0 1,-24 0 0,-1 0-1,1-24 1,24 24-1,1 0 1,24 0 0,25 0-1,-25-25 1,0 25 0,-24 0-1,-1 0 1,1 0-1,24 0 17,0-25-17,0 25 1,-24 0 0,-26 0-16,26 0 15,-1 0 1,26 0-1,-1-25 1,0 25 0,-25 0-1,50 25 1,0-25 0,-24 0-1,73-25 16,-98 25-15,24 0 0,-25 25-1,50-25 1,25 0 0,50-25-1,-1 0 1,-24 25-1,-25-24 1,0 24 0,-1-25-1,26 25 1,49 0 0,75 0-1,-100-25 16,-49 25-15,-50-25 0,26 25-1,-26 0 1,50-25 0,-125 25-1,51 0 1,-26 0-1,26 0 1,-50 0-16,74 0 16,-25-25-1,-49 50 1,0-25 0,-50 0-1,25 25 1</inkml:trace>
  <inkml:trace contextRef="#ctx0" brushRef="#br0" timeOffset="96322.86">17489 15058 0,'0'-25'16,"0"50"-16,0-75 16,-25 100 30,25 0-46,0 24 16,-25 1 0,25 98-16,25 1 15,-25-25 17,25-100-17</inkml:trace>
  <inkml:trace contextRef="#ctx0" brushRef="#br0" timeOffset="96523.28">17241 15505 0,'0'-25'16,"0"50"-16,-25-75 16,25 25-1,50 0 1,-1 25-16,100-49 15,0-26 1,-99 51 0</inkml:trace>
  <inkml:trace contextRef="#ctx0" brushRef="#br0" timeOffset="97041.97">17762 15133 0,'0'-75'47,"0"174"-32,0-24 1,0-174-16,0 247 0,0-48 16,25-26-16,-1 50 15,1-74 1,-25-26 0,0-73 15,25 24-31,25-124 15,-1 50 1,-24 74 0,0 0-1,0 50-15,24 25 16,-24-1 0,0 1-16,74 49 15,0-49 1,1-25-1,-1-75 1,-50-24 0,-49-26-1,0-24 1,-24 75 0,-1 49-1,-25 124 16,25 0-15,50 0 0,50-50-1,-1-49 1</inkml:trace>
  <inkml:trace contextRef="#ctx0" brushRef="#br0" timeOffset="97793.11">21433 15232 0,'0'0'0,"-25"0"0,25-25 16,-49 25-1,24 25 1,25 49 0,25 75-1,24 49 1,1 51-1,0-26 1,-26-99 0,1-50 15,-50-74-15,25-49-1,-24-1 1,-26-198-1,25 99-15,-24-149 16,24 26 0,74-1 15,1 223-31,24 0 16,26 50-1,-51 124 16,-24 100-15,-50-100-16,0 0 0,1 99 31,24-198-15</inkml:trace>
  <inkml:trace contextRef="#ctx0" brushRef="#br0" timeOffset="98074.88">22128 15331 0,'-99'99'16,"223"-198"-16,-149 99 16,25 25-1,-25 74 1,0 0 0,75-49-1,24-50 1,25-50-1,-24-24 1,-50 24 0,-25 1-1,-75-1 1,1 50 0,49 0-1</inkml:trace>
  <inkml:trace contextRef="#ctx0" brushRef="#br0" timeOffset="98523.07">22624 15207 0,'50'-25'31,"-50"50"-31,-75 0 16,100-50-16,49 50 0,-49 74 15,-25-25-15,0 1 16,0-1-16,0 100 15,0 0 1,0-50 15,-25-50-15,25-99 15,0-24-15,0-26-16,0-148 15,0-75 1,0 50 0,50 74-1,-25 100 1,49 24 0,-24 75-1,-1 99 1,-24 100 15,-74 24-15,-1-25-16</inkml:trace>
  <inkml:trace contextRef="#ctx0" brushRef="#br0" timeOffset="99939.9">23467 15232 0,'25'-25'15,"-25"0"17,0 75-17,0-1 1,0 26-16,75 74 16,-51-100-1,26 1-15,0-50 0,-1 0 16,1-25-1,-1-49 1,-24-100 15,-25 50-15,0 74 0,0 75-1,0 50 1,25 73-1,50-24 1,24-99 0,-25 0-16,-24-50 15,74-99 1,-124 0 0,0 25-1,0 0-15,0-125 16,-25 76-1,0 247 17,25 124-1,25 0-15,74-49-1,25-75 1,50-74-1,0-75 1,-125-24-16,26-25 16,-51-25-1,-73 74 1,-50 50 0,-1 75-1,51 24 1,24 0-1,25-25 17,99-74-17,-49-49 1,24-50 0,-49-1-1,0 51 1,0 74 15,-1-1-31,26 76 16,0 24-1,123 0 17,-73-100-17,-1-98 1,-50-25 15,1-100-31,-50 75 16,25-25-1,0-74 1,-1 99 0,-48 174-1,-1 99 1,0 49-1,50 25 1,0 1 0,24-76-1,1-73 1</inkml:trace>
  <inkml:trace contextRef="#ctx0" brushRef="#br0" timeOffset="100174.43">25650 15430 0,'0'-49'0,"0"-100"31,25 99-31,-50 298 0,75-521 16,49 249 0,-24 24-1,-26 0 1,1 49-16,-25-24 15,-25 25-15,24 74 16,-24 0 0,50-100 15,0-24-31</inkml:trace>
  <inkml:trace contextRef="#ctx0" brushRef="#br0" timeOffset="100442.81">26444 15257 0,'25'-50'15,"0"0"1,-75 50-16,-24 50 16,148 0-1,-198-1 1,99 50 0,25-24-1,0-50-15,25-1 16,25-24-1,24-49 1,-49-1 0,-25-49-1,0 0 1,0 24 0</inkml:trace>
  <inkml:trace contextRef="#ctx0" brushRef="#br0" timeOffset="100842.37">26643 15232 0,'24'49'15,"-24"-24"1,-24 0-16,24 25 16,0-1-1,-25-24 1,50-273-1,-25 273-15,-25 223 0,99-323 16,26-49 0,24 25-1,-25 74 1,0 50 0,-25 99-1,50 25 1,0 0-1,50-75 1,-25-49 15,0-50-15,-100-99 0,1-49-1,-25-26 1</inkml:trace>
  <inkml:trace contextRef="#ctx0" brushRef="#br0" timeOffset="101291.74">28354 15505 0,'0'24'31,"0"1"16,0 0-47,-24 0 31,48-25 1,1-25-32,0 0 15,0 0 1,-25 1 15,-25 48-15,0 1-1,0-25 1</inkml:trace>
  <inkml:trace contextRef="#ctx0" brushRef="#br0" timeOffset="157441.92">12230 16993 0,'25'0'16,"-50"-25"0,25 0-1,0 1 17,-25 24 93,0 24-110,25 1-15,-25 0 16,1 25-1,-1-1-15,0 1 0,0 0 16,-74 98 0,0 1-1,74-99 1,-50 99 0,26-100-16,24-24 15,25 0-15,-25 49 16,-24-24-1,49-25 17</inkml:trace>
  <inkml:trace contextRef="#ctx0" brushRef="#br0" timeOffset="157943.95">11560 17216 0,'0'0'16,"-50"-24"15,75 48 31,0 26-46,25-25 0,-26 24-16,26 1 15,0 0-15,24-1 16,50 75 0,-25-25-1,1 1 1,-1-26-1,-74-24 1,-1-25 0,1-25-1,-25 24 1</inkml:trace>
  <inkml:trace contextRef="#ctx0" brushRef="#br0" timeOffset="158513.12">11039 16720 0,'0'-25'15,"0"50"-15,0-74 0,25 49 78,25 0-78,-1 0 16,26 0-16,-1 0 16,25 0-16,75 0 15,-1 0 1,-73-25 0,-26 25 15,-49 0-16,-50 25 1,0-1 0</inkml:trace>
  <inkml:trace contextRef="#ctx0" brushRef="#br0" timeOffset="159228.17">13172 17266 0,'-24'0'31,"-1"0"-15,25-25 15,25 25 0,-1-25-15,26 25-16,0-24 15,24 24-15,1-25 16,-1 0-16,75 0 16,-25-25-1,-75 26 17,-49-1-17,25 25 1,-50 25-16</inkml:trace>
  <inkml:trace contextRef="#ctx0" brushRef="#br0" timeOffset="159509.81">13371 17539 0,'0'0'16,"-25"0"15,75 0-15,-1 0-1,1 0-15,24-25 16,1 25-16,24-25 16,-25 0 15,-49 25-31,0 0 31</inkml:trace>
  <inkml:trace contextRef="#ctx0" brushRef="#br0" timeOffset="160410.06">15231 16770 0,'0'0'15,"0"-25"-15,0 50 79,0 24-79,0 1 15,25 0-15,-25 98 16,25 26-1,-25-50 1,0-49 0,0-51-1</inkml:trace>
  <inkml:trace contextRef="#ctx0" brushRef="#br0" timeOffset="160729.96">15058 17464 0,'-25'0'16,"-25"0"15,50 25-16,50-25 1,0 0-16,123-25 16,75 1-1,25-26 1,-174 50 0,75-25-1,-99 0 1</inkml:trace>
  <inkml:trace contextRef="#ctx0" brushRef="#br0" timeOffset="161395.01">15356 17911 0,'-25'0'32,"25"25"14,25 0-46,-25-1 16,0 26-16,24-25 16,-24 24-16,0-24 15,0 25 1,0-25 0,0-50 15,0-25-16,25 1-15,-25-75 16,50 24 0,-25 26-1,24 24 17,1 25-17,-1 25 1,1 25-1,0 25 1,-50 0 0,24-1-16,1 26 15,0-51 1,-25 26 0,74-25-1,-49-25 1,50 0-1,-26-50 1,-49 1 0</inkml:trace>
  <inkml:trace contextRef="#ctx0" brushRef="#br0" timeOffset="163477.68">17687 16720 0,'0'-25'94,"-24"50"-79,-1-25 1,-25 25-16,-24 0 16,24-25-1,-99 49 1,0 1-1,25 0 1,25-26 0,74 1-1,1-25 1,24 25 0,24-25-1,26 0 1,74 0-1,0-25 1,-50 25-16,26 0 16,-26 25-1,-49-25 1,0 0 15,-50 50-15,-25 24-1,-49 1 1,49-26-16,-49 26 16,0-1-1,49-24 1,50-26 0,25 1-1,74-25 1,50-25-1,75 1 1,-26-26 0,-74 25-1,-50 25 1,-74-25 0,0 25 15,-24 0-31</inkml:trace>
  <inkml:trace contextRef="#ctx0" brushRef="#br0" timeOffset="163927.46">17191 17861 0,'0'25'78,"0"0"-78,0 0 16,-25 24-1,50-24-15,-25 0 16,0 0-16,25 24 15,25-49 1,-26 25 0,1-25-1,0 0 1</inkml:trace>
  <inkml:trace contextRef="#ctx0" brushRef="#br0" timeOffset="164154.25">17142 17688 0,'49'24'0,"-98"-48"16,24 24-16,25-25 15,-25 25 1</inkml:trace>
  <inkml:trace contextRef="#ctx0" brushRef="#br0" timeOffset="164459.67">17489 17787 0,'0'0'16,"0"25"15,25-50 16,0 25-47,24-25 16,-24 25-16,0-25 15,0 25-15,-1 0 16,1 0 0</inkml:trace>
  <inkml:trace contextRef="#ctx0" brushRef="#br0" timeOffset="164660.78">17489 17936 0,'-50'25'32,"75"-25"-1,0 0-31,25-25 15,24 25 1,25-25 0,-24 0-1</inkml:trace>
  <inkml:trace contextRef="#ctx0" brushRef="#br0" timeOffset="164878.29">18010 17812 0,'0'0'16,"0"25"31,0-1-47,25 1 15,-25 0-15,0 0 16,0 0-16,24 49 15,-24-49 1</inkml:trace>
  <inkml:trace contextRef="#ctx0" brushRef="#br0" timeOffset="166011.82">16993 16224 0,'0'0'0,"-50"0"0,25 0 16,50 0 46,0 0-62,-25 25 0,25 0 16,-25-1 0,25 1-16,-25 50 15,0-51 1,0 1-1,0 0 1,0-50 15,0 0-15,24-49 0,-24 0-1,25-1 1,0 26-1,25 24 1,-26 25 0,1 0-1,0 25-15,0 49 32,0-24-17,-1-26 1,-24 1-1,25-25 1,-25 25 0</inkml:trace>
  <inkml:trace contextRef="#ctx0" brushRef="#br0" timeOffset="166644.96">19225 16646 0,'0'0'0,"0"-25"0,0 0 31,0 0 16,0 75-47,-24-25 16,-1 24-1,-25 26-15,-49 74 16,0-1 0,24 1-1,1-49 1,49-26-1,0-24 17</inkml:trace>
  <inkml:trace contextRef="#ctx0" brushRef="#br0" timeOffset="167026.98">18655 16894 0,'-25'0'0,"25"-25"16,25 50-16,-75-75 16,75 75 30,0 25-30,0-26-16,24 26 16,-24 0-16,0-1 15,24 1-15,26 74 32,-1-50-17,1 26 1,-26-51 31</inkml:trace>
  <inkml:trace contextRef="#ctx0" brushRef="#br0" timeOffset="167314.82">19349 17340 0,'-24'25'47,"24"0"-32,0 0-15,0 0 16,0-1-16,0 51 15,24-26 1,1-49 0,0 25-1,25-25 1,-26-49 0</inkml:trace>
  <inkml:trace contextRef="#ctx0" brushRef="#br0" timeOffset="167650.29">19275 17092 0,'0'0'0,"0"-25"15,-25 25 1,50 0 47,0 0-48,-25 25 32,0-50-31,-25 1-1</inkml:trace>
  <inkml:trace contextRef="#ctx0" brushRef="#br0" timeOffset="185345.1">20267 17192 0,'-25'0'16,"25"-25"93,25 25-93,25-25-1,99 0 1,-50 25-16,-25-25 16,1 25-16,24-25 15,-49 25 1,-26 0 0</inkml:trace>
  <inkml:trace contextRef="#ctx0" brushRef="#br0" timeOffset="185812.26">20987 16869 0,'0'0'16,"0"-25"0,-25 25-1,25-25-15,25 50 63,-1-25-63,1 25 15,25-25-15,24 25 16,-24 0 0,24-1-16,1 1 15,-50-25 1,-25 25 15,0 0-15,-75 24-1,1 26 1,24-25 0,1 24-1,24-24 1</inkml:trace>
  <inkml:trace contextRef="#ctx0" brushRef="#br0" timeOffset="186179.13">20987 16844 0,'0'-25'16,"0"1"0,0 48 15,0 1-31,24 25 16,-24 49-1,25-25 1,-25-24-16,25 74 15,-25-49 1,25-1 0,-25-49-1</inkml:trace>
  <inkml:trace contextRef="#ctx0" brushRef="#br0" timeOffset="187145.95">22301 17142 0,'25'0'15,"-25"-25"1,-25 25 31,50 0-47,0 25 15,0 0 1,0-25-16,74-25 16,-49 0-1,-1 0 1,-49-49 15,25 24-15,-50 1-1,-49 49 1,49 0-16,-25 24 16,-24 51-1,24 123 17,75-148-17,49 0 1,-24-50-16,74 0 15,0-25 1,-49 0 0</inkml:trace>
  <inkml:trace contextRef="#ctx0" brushRef="#br0" timeOffset="187464.16">23095 16894 0,'0'0'0,"0"-25"16,-25 25 0,1 0-16,-26 0 15,25 25-15,-24 24 16,49 51 0,49-51-1,1 26 1,-1-26-1,-24-49 1,-25 25 15,-49 0-15,-26 0 0,26-25-1,24 25-15</inkml:trace>
  <inkml:trace contextRef="#ctx0" brushRef="#br0" timeOffset="187746.22">23393 16819 0,'0'0'0,"25"-24"0,-25-1 16,0 0-1,-25 25 1,25 25 0,-25 24-1,50 51 1,-25 24 0,25-25-1,-25 0 1,0-49-1,0-25 1</inkml:trace>
  <inkml:trace contextRef="#ctx0" brushRef="#br0" timeOffset="188131.7">23319 17092 0,'-25'-25'31,"50"-24"0,24 49-31,1 0 16,24 0-16,-24 0 16,-1-25-16,1 25 15,24 0 1,-49 0-1,0 0 1,0 25 47,-25 0-63,0 24 15,25 1 1,-25 0-1,0-1 1</inkml:trace>
  <inkml:trace contextRef="#ctx0" brushRef="#br0" timeOffset="188296.58">23790 16770 0,'0'0'16,"-25"-50"-16,0 25 16,0 1-1,1-1-15</inkml:trace>
  <inkml:trace contextRef="#ctx0" brushRef="#br0" timeOffset="188947.17">24063 16943 0,'0'25'0,"0"-50"0,-25 50 15,50 0 16,-25 0-15,25 0 0,-25-1-1,-25 1 1,25 25 0,0-25-1,0 0 16,0-75-15,0 25-16,25-25 16,-1-49-1,1 74 1,-25 1 0,25-1-16,0 25 15,0 25 1,-1 24-1,1 50 1,-25-49 0,25-75 15,0-24-15,0-1-16,-25 0 15,24 26-15,1-26 16,25 25-1,-50 50 1,49 49 15,-24 1-15,0 24 0,0-49-16</inkml:trace>
  <inkml:trace contextRef="#ctx0" brushRef="#br0" timeOffset="189580.07">24906 16795 0,'0'0'15,"-25"0"-15,-24 0 0,24 24 16,0 1-1,-24 50-15,24-26 16,25 1 0,49-50-1,1 0 17,0-25-17,-26-25 1,1-24-1,0 74 1,-25-25 0,50 100-1,-1-1 1,1 0 0,24-49-1,25-25 1,-49-49-1,-50-75 1,0-50 15,0 25-15,-25 100-16,25-26 16,0 50-1,0 0 1,-25 50-1,50 75 1,-25 48 0,25 51-1,-25-50 1,0-25 0,-25-50-1</inkml:trace>
  <inkml:trace contextRef="#ctx0" brushRef="#br0" timeOffset="190213.07">25229 16993 0,'0'-25'16,"24"75"-16,-48-75 0,24-25 0,-25 26 15,50-26 1,24 50-1,51-25 1,24 25 0,-25 0-1,-50 0 1,-24 0 0,-25-25-16,-25 25 46,25 25-46,0 25 16,50 24 0,-25-24-1,49-50 17,-49 0-17,25-50 1,-1-49-1,1 25 1,-1 49-16,26 0 16,-50 25-1,24 50 1,-49 98 0,-24-24-1,-1-74 1,50-75 15,24-99-15,26-49 15,-1 24-15,0 74-1,-74 51-15</inkml:trace>
  <inkml:trace contextRef="#ctx0" brushRef="#br0" timeOffset="191012.06">27883 16596 0,'0'-25'0,"0"50"0,0-74 15,0 24 32,-25 25-31,0 25-16,1-25 15,-26 24 1,-24 51-16,24 24 16,25 0 15,25 50-15,25-25-1,-25 25 1,-25-50-1,0 0 1,1-74-16</inkml:trace>
  <inkml:trace contextRef="#ctx0" brushRef="#br0" timeOffset="192196.84">27263 16943 0,'0'-24'15,"0"-1"1,-25 25-1,0 0 1,-24 25 0,-1 24-1,25 26 1,25-26-16,25 1 16,25-25-1,24-25 1,0-25-1,-49-25 1,-25-24 0,-49 24 15,-1 25-15</inkml:trace>
  <inkml:trace contextRef="#ctx0" brushRef="#br0" timeOffset="192495.99">27585 17043 0,'0'0'0,"-24"0"31,24-25-15,49 25 0,1-25-16,-25 0 15,74 0 1,-50 1-1</inkml:trace>
  <inkml:trace contextRef="#ctx0" brushRef="#br0" timeOffset="193613.57">28826 16943 0,'-25'0'15,"25"-24"-15,-25 24 16,25 24 46,0 26-46,0 0-16,25-26 16,-25 26-16,25 0 15,-25-25 1,49-25 0,1 24-1,24-98 1,26-50-1,-26-50 1,-49 1 0,0 98-16,-25 1 15,-25 74 17,0 99-17,25 50 1,25 0-1,0-100 1,24 1-16,26-1 31,-1-49-15,-49-24 0,24-76-1,1-197 1,-25 148-1,0 99 1,0 50 15,-1 100-15,1 73 0,25-24-1,-25-75-15,24-24 16,1 49-1</inkml:trace>
  <inkml:trace contextRef="#ctx0" brushRef="#br0" timeOffset="204872.89">30488 16919 0,'0'-25'16,"0"50"31,-25-1-47,0-24 31,25-24 110,0-1 327</inkml:trace>
  <inkml:trace contextRef="#ctx0" brushRef="#br0" timeOffset="205798.1">30389 16943 0,'0'0'0,"24"0"62,1 0-46,0 0-1,-25 25-15,25 0 16,-25 25-16,0-1 16,-25 26-1,0-26-15,-24 26 16,-51-1-16</inkml:trace>
  <inkml:trace contextRef="#ctx0" brushRef="#br0" timeOffset="206997.1">20962 18233 0,'25'-24'16,"-75"-1"15,75 0-31,0 0 16,-1 25 0,51-25-1,-25 50 1,-26-25-16,26 50 31,-50 24-15,0 25-1,-50-24 1,1-1 0,24-74 15,50-25-16,0 1 1,49-51 0,0-24-1,1-25 1,-26 0 0,-24 99-16,0 0 15,-50 25 16,-24 75-15,24 49 0,0-25 15,50-25-15,49-24-1,75-25 1,0-25-1,-99 0-15</inkml:trace>
  <inkml:trace contextRef="#ctx0" brushRef="#br0" timeOffset="207867.05">20863 17911 0,'0'-25'31,"-25"25"-15,50 0 187,-1 0-203,1 0 16,25 0-16,-1-25 15,100 25 1,-25-24-1,0-1 1,-49 25 0,-50-25 31</inkml:trace>
  <inkml:trace contextRef="#ctx0" brushRef="#br0" timeOffset="209996.34">22897 18283 0,'0'-25'16,"-25"25"30,25-25-46,0 50 32,0 0-17,0 25 1,0-1-16,25-24 16,-25 25-1,0 24 1,25-49-1</inkml:trace>
  <inkml:trace contextRef="#ctx0" brushRef="#br0" timeOffset="210178.92">22847 18035 0,'0'0'0,"0"-50"0,-25 1 16,1 24 15</inkml:trace>
  <inkml:trace contextRef="#ctx0" brushRef="#br0" timeOffset="210515.3">23170 18134 0,'0'0'0,"25"0"31,-25 25-15,0 0-1,0 0-15,24 49 16,26-24 0,0-1 15,-26-24-15,1 0-1,-50 0 1,-24-1-1,-26-24 1,26 25 0</inkml:trace>
  <inkml:trace contextRef="#ctx0" brushRef="#br0" timeOffset="211031.88">24261 18209 0,'0'0'16,"-25"-25"-1,25 50 17,0-1-32,0 26 15,0 0-15,0-1 16,0-24-16,0 25 16,0-75 30,0-25-46,25-49 16,25 0 15,-1 49-15,-24 50 0,25 0-1,-25 75 1,-25-51-16,24 51 15,1-50 1,-25 24 0</inkml:trace>
  <inkml:trace contextRef="#ctx0" brushRef="#br0" timeOffset="211364.08">24683 18233 0,'0'-24'16,"-25"98"0,50-124-16,-25 1 31,0 74-15,0-1-16,25 51 15,0-1 1,24-24-1,26-50 1,-1 0 0,-24-50-1,-26-49 1,-24 0 0,0 24-1,-24 51 1</inkml:trace>
  <inkml:trace contextRef="#ctx0" brushRef="#br0" timeOffset="211847.35">25129 18258 0,'-124'-25'15,"248"50"-15,-99 0 0,-25 25 31,-25-1-15,25 1 0,0-25 15,0-50-31,0 0 16,50-49-1,-25 24 1,0 25-1,-1 0 1,1 50-16,0 25 31,-25-1-15,0-24 0,25 0-1,0-75 1,49-24-1,-24 24 1,-25 26 0,-1 24-1,1 49 1,0 26 0,0-26-1</inkml:trace>
  <inkml:trace contextRef="#ctx0" brushRef="#br0" timeOffset="212264.86">25725 18357 0,'25'0'16,"-1"-49"-1,-73 98-15,123-98 0,-49-1 32,0 25-17,0-24 1,-50 49 15,0 49-15,0-24-16,25 25 15,50-25 1,-1-1 0,26-48-1,-26 24 1,-24 24-1,0 51 1,-25-26 0,0-24 15,25-50 0,25-99-15,24 0-1,-24 50-15,-1 24 16,-24 50 0</inkml:trace>
  <inkml:trace contextRef="#ctx0" brushRef="#br0" timeOffset="212908.91">26618 18432 0,'0'0'0,"25"-50"0,24 1 16,-24-51 15,-25 76-31,-25-26 16,-24 50 0,-1 74-1,0 26 1,26-26-1,24-49 1,49-25 0,1-50-1,24-49 1,-49 49 0,-25 26-1,25 48 1,-25 26-1,0 0-15,0 24 32,74-49-17,-24-25 1,24-25 0,-24-49-1,0-75 1,-26-50-1,1 26 1,0 98 0,-50 75 15,25 50-31,-25 74 16,50 0-1,0 0 1,0-25-1,24-24 17,-24-51-32</inkml:trace>
  <inkml:trace contextRef="#ctx0" brushRef="#br0" timeOffset="213498.19">26370 18308 0,'25'-25'31,"-1"25"0,-48 25-15,24 24-16,-25-24 16,0 74-1,50-24 1,0-50-1,24 0-15</inkml:trace>
  <inkml:trace contextRef="#ctx0" brushRef="#br0" timeOffset="214264.82">28230 18184 0,'-24'0'15,"48"0"-15,-48-25 0,48 0 32,1 50-1,-25 25-31,0 24 15,0-24-15,25 49 16,-25-25 0,25-74-1,24-49 17,1-51-17,-25-48 1,24-1-1,-49 99-15,25 50 16</inkml:trace>
  <inkml:trace contextRef="#ctx0" brushRef="#br0" timeOffset="-214198.86">28950 18233 0,'0'0'0,"25"-24"0,-100-1 31,50 25-31,-74 99 32,74-49-17,25-26 1,75-48-1,-26-26 1,26-24 0,-50-1-1,-1 75 17,-24 25-32,25 25 15,0 24 1,0-49-16,49 24 15,1-49 17,-26-24-17,1-51 1,-25-74 0,-1-49-1,-24 49 1,0 75-1,0 98 1,0 76 0,-24 73-1,48-24 1,-24-74-16,25-1 16,25-49-1,-1-50 1,51-49-1,-51-75 17,-24 74-17,0 51 1,0 48 0,-25 51-1,0 24 1,49-49-1,-24-26 1,25-48 0,-1-1-16,-24-74 15,0-1 1,0 26 0,-50 99 15,0 49-16,25 1 1,50-26 15,-25-49-31,24-25 16,1-49 0,-25-25-1,-1 24 1,-24 125 15,0 49-15,0 50-1,50-25 1</inkml:trace>
  <inkml:trace contextRef="#ctx0" brushRef="#br0" timeOffset="-213548.96">30959 17886 0,'0'0'0,"-25"-25"0,0 1 16,-49-1-1,0 25 1,49 25-16,0-1 15,0 51 1,25 24 0,25-49-1,49-26 1,-49-48-16,50-1 16,-51-74-1,1-1 16,-50 26-15,1 49 0,-1 75 15,50-25-15,49-1-1,25-24 1,-24-74-1,-26-1 1,-24-24 0,-25 50-1,0 24 1,0 50 0,-25 74-1,1-25 1,-1 1-16,-25 98 15,1 26 1,-1-1 0,0-49 15,1-74-15,49-51-16</inkml:trace>
  <inkml:trace contextRef="#ctx0" brushRef="#br0" timeOffset="-213381.96">30885 18333 0,'0'-25'16,"-25"124"-16,50-173 0,-25 24 0,0 25 15,49-24 1,75-26-1</inkml:trace>
  <inkml:trace contextRef="#ctx0" brushRef="#br0" timeOffset="-212798.86">32150 17762 0,'25'0'16,"-50"0"-16,50-25 0,-1 25 16,-24-25-1,-24 50 32,24 25-47,-25 0 16,-25 98-1,1 1 1,-1-50-16,-24 50 16,24-50 15,25-49-15,0-25-1</inkml:trace>
  <inkml:trace contextRef="#ctx0" brushRef="#br0" timeOffset="-212499.8">31877 18010 0,'0'0'0,"25"-25"0,-50 1 15,25-1 16,50 50-15,-50-1-16,74 100 16,-24 0 15,24 0-15,-49-24-1,0-51 1,-1-49-1</inkml:trace>
  <inkml:trace contextRef="#ctx0" brushRef="#br0" timeOffset="-212280.79">31877 17688 0,'0'0'0,"-25"-25"0,0-25 16,1 25-16,24-24 15,49 24 17,100 0-17,-75 0-15</inkml:trace>
  <inkml:trace contextRef="#ctx0" brushRef="#br0" timeOffset="-211933.81">32497 18382 0,'0'0'0,"-25"0"0,1 0 62,24 25-15,24-25-31,1 0-1,0-25-15,0 0 16,49-99 15,-74 100-15,25 24-16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8T04:48:03.78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3919 1166 0,'0'-25'46,"-24"25"1,24-25 16,0 1-48,24 24 1,1-25-16,0 25 16,0 0-16,0-25 15,0 25-15,49 0 16,-49 0 0,24 25-1,-49 24 1,0 51-1,-49 24 1,-26 0 15,26-50-15,24-49-16,0 0 16,25-1 15,25-98-16,25-25 1,24-25 0,25 0-1,0 25 1,-74 49-16,50-25 16,-26 26-1,-24 24 16,0 0 1,-75 75-17,25-25 1,-49 74 0,49 0-1,0 0 1,25 1-1,50-51 1,49-24 0,-24 0-16,24-25 15,-25 0 1,-49 0 0</inkml:trace>
  <inkml:trace contextRef="#ctx0" brushRef="#br0" timeOffset="432.15">3820 819 0,'0'-25'31,"50"25"-15,-25 0 0,24-25-16,-24 25 15,25-25 1,74 0 0,-25 1-1,-74 24 1</inkml:trace>
  <inkml:trace contextRef="#ctx0" brushRef="#br0" timeOffset="817">6078 1216 0,'0'0'0,"0"24"31,0 1-15,-25 0 0,25 0-16,0 49 15,0-49 1,0 0-16,0 49 31</inkml:trace>
  <inkml:trace contextRef="#ctx0" brushRef="#br0" timeOffset="999.84">6003 1067 0,'0'0'0,"-25"-50"0,-24 50 16,49-25-1,0 0-15</inkml:trace>
  <inkml:trace contextRef="#ctx0" brushRef="#br0" timeOffset="1265.94">6351 1067 0,'0'0'0,"0"49"31,0-24-31,0 0 16,0 0-1,24 0-15,26-1 16,0 26 0,-26-25-1,-24 0 1,-74 24 0,24-24-1</inkml:trace>
  <inkml:trace contextRef="#ctx0" brushRef="#br0" timeOffset="1581.55">8062 943 0,'0'-25'16,"0"50"-1,0 24-15,0 1 16,0 74-1,0 25 1,0-100 0,-25 26-16</inkml:trace>
  <inkml:trace contextRef="#ctx0" brushRef="#br0" timeOffset="2233.21">7889 1340 0,'0'-25'16,"0"50"-16,-25-75 0,50 25 16,-1-24-16,-24 24 15,50 0 1,0-25-16,-1 1 0,1 24 16,-1-50-1,-24 75 1,0 0 15,-25 50-15,25 25-1,-25 24 1,0 0 0,0-74-1,50-50 16,-26 0-31,1-24 16,0-1-16,49-24 16,-49 49 15,-25 0-31,25 25 0,0 25 16,-25 49 15,49 1-16,51-51-15,-1 1 16,0-50 15,-49-24-15,-25-26 0,-50-24-1,25 74 1,-50 25-1,0 124 1,50 0 0,50 0-1,49-49 1</inkml:trace>
  <inkml:trace contextRef="#ctx0" brushRef="#br0" timeOffset="2916.17">10841 992 0,'0'25'32,"-25"-25"-17,25 25 1,25-25-1,24 0 1,50-25 0,-24-25-1,-50 26-15,0-51 16,-25 26 15,-25 24-15,-50 25-1,1 49-15,-1 26 16,26 24 15,49 0-15,49-24 0,51-50-1,24-25 1,-50 0-16</inkml:trace>
  <inkml:trace contextRef="#ctx0" brushRef="#br0" timeOffset="3184.12">11535 893 0,'0'0'16,"25"-50"-16,-50 50 31,0-24-15,1 73-1,24 26 1,49-1 15,1 1-15,-25-51 0,-1 1-1,-48-25 1,-1 25-16,-74-25 15,-1 0 1</inkml:trace>
  <inkml:trace contextRef="#ctx0" brushRef="#br0" timeOffset="3449.34">12081 719 0,'0'0'0,"0"-24"0,25 24 16,-25-25 0,0 50 15,0-1-31,0 26 16,25 49-1,-1 25 1,-24 0-1,25-24 1,-50-76-16</inkml:trace>
  <inkml:trace contextRef="#ctx0" brushRef="#br0" timeOffset="3731.3">12081 1042 0,'0'0'0,"-25"-25"16,25 0-1,0-24 1,50 24 0,49 0-1,25 0 1,0 25 0,-74 0-1,-25 25 1,-25 25-1,0-1 1,24-24 0,-24 0-1,25 0 1</inkml:trace>
  <inkml:trace contextRef="#ctx0" brushRef="#br0" timeOffset="3863.94">12652 794 0,'0'0'0,"0"-25"0,0-49 31</inkml:trace>
  <inkml:trace contextRef="#ctx0" brushRef="#br0" timeOffset="4265.01">12776 1042 0,'0'0'0,"0"25"31,24-50 1,-24 0-17,25-25-15,50 1 16,-26 24-1,1 25 1,-25 74 0,-1 1 15,-24-25-15,25-50-1,0-25 1,25-25-1,-26 25-15,1-24 16,0 24 0,0 25-1,0 25 1,24 24 0,75-24-1</inkml:trace>
  <inkml:trace contextRef="#ctx0" brushRef="#br0" timeOffset="5000.97">13644 868 0,'0'0'16,"-50"0"-16,-24 0 16,-1 25-1,51 0-15,-1 0 16,50-1-1,49-24 1,25-24 0,-24-1-1,-51 25 1,1 25 31,0-1-47,0 1 15,0 0 1,-1-25-16,51 25 16,-1-50-1,-24 0 1,-25-49 0,0-75-1,-1-49 1,1 49-1,-25 74 1,-49 125 15,49 24-31,-25 26 16,0 98 0,99 25-1,1-148 16,24-50-15,0-50 0,-49-25-1,-25-49 1,-1 24 0,-48 100 15,-1 50-16,25-1 1,49 1 0,-24-51-16,74 1 15,26-25 1,-51-25 0</inkml:trace>
  <inkml:trace contextRef="#ctx0" brushRef="#br0" timeOffset="5199.16">13966 695 0,'-49'-25'15,"98"50"-15,-123-75 0,49 50 16,25-25-1,75 25 1,24-25 0</inkml:trace>
  <inkml:trace contextRef="#ctx0" brushRef="#br0" timeOffset="5785.19">16422 571 0,'0'-25'15,"0"0"-15,0 0 32,-25 25-17,-24 25 1,-1 49-1,1 1 1,24 49 0,0 0-1,25-25 1,0 0 0,0-49-16,-25 24 31,0 1-31</inkml:trace>
  <inkml:trace contextRef="#ctx0" brushRef="#br0" timeOffset="6398.11">16050 1141 0,'0'-49'0,"0"98"0,-25-123 15,25 49-15,0 0 16,0 0-1,50 0 1,-25 1-16,124-1 16,24 25-1,-24-50 1,-99 50 0,-26 0-1,-48 0 32,-1 25-31,25 0-1,0 49 1,25-49 0,24 0-1,26-25 1,-50-25-1,-1 0-15,26-24 16,49-26 0,25 50-1,-49 1 1,-26 73 0,-49 26-1,0-1 16,0-49-15,25-50 15,0-25-15,74-49 0,0 0-1,-49 49-15</inkml:trace>
  <inkml:trace contextRef="#ctx0" brushRef="#br0" timeOffset="7432.1">18680 893 0,'0'0'0,"0"-25"47,0 50-16,24 0-31,-24 0 16,0 24-16,25 1 16,50 0-1,-51-50 1,26 0-1,25-50 1,-1-74 0,-24 0 15,-26-25-15,-24 99-1,0 75 1,0 25-1,-24 24 1,24 50 0,-25-74-16,50 24 15,24-49 1,-24-25 0,25-50-1,24-49 1,0-50-1,-24 25 1,-25 100 15,-25 123 1,0 25-17,0 0 1,25-75-16,-1 51 15,26-51 1</inkml:trace>
  <inkml:trace contextRef="#ctx0" brushRef="#br0" timeOffset="7798.86">20267 1067 0,'25'0'15,"-25"-25"-15,0 0 32,-25 25-17,25 25 1,0 0-1,0 0 1</inkml:trace>
  <inkml:trace contextRef="#ctx0" brushRef="#br0" timeOffset="15532.36">2431 3324 0,'0'0'0,"0"25"156,-25 25-156,0 24 16,-24 0-16,24 1 15,-74 74 1,74-50 0,0-74-1,0-25 1</inkml:trace>
  <inkml:trace contextRef="#ctx0" brushRef="#br0" timeOffset="15765.22">2208 3374 0,'0'0'0,"0"-25"15,0 50 32,25-25-47,-1 49 16,1 1-16,25 0 15,49 49 1,-24 0 0,-26-24-1</inkml:trace>
  <inkml:trace contextRef="#ctx0" brushRef="#br0" timeOffset="15966.14">2183 3622 0,'-25'-25'15,"0"25"-15,50 0 47,0-25-47,49 25 16,1-25-16,24 1 15</inkml:trace>
  <inkml:trace contextRef="#ctx0" brushRef="#br0" timeOffset="18136.75">4168 3200 0,'0'0'0,"0"25"109,-25-25-93,25 50-16,0-26 15,0 26-15,-25 49 16,0 0 15,0 25-15,25-24 0,0-1-1,0-49-15,0 24 16,25-24-1,-25-26 1,25 1 0,0-25-1,24 0 1,-24 0 0,25 0 15,-1 0-16,1-25 1,24-24 0,-49-1-1,25 1 1,-25-1 0,-1-24-1,1 24 1,0-25-1,0 26 1,-50-26 0,25 26-1,-25-1 1,0 1 0,1 24-1,-1-25 1,-25 25-1,-24 1 17,24-1-17,25 25 1,1-25 0,-1 25-1,0 0 1,-25-25-1,26 50 17,-26 25-17,25-1 1,0-24 0,1 0-1,24 0-15,0-1 16,0 26-1,24-25 17,1 24-17,0-24 1,0 0 0,24 0-1,1 0 1,-25-25-1,0 0-15,24 24 16,1-24 0,-25-24-1,24 24-15,1-25 16,24 25 0,-24-25-1,-25 25 16,-25-25-15,0 0 47,0 50-48</inkml:trace>
  <inkml:trace contextRef="#ctx0" brushRef="#br0" timeOffset="26347.89">6053 3647 0,'0'-25'0,"25"25"157,0 0-157,49 0 15,25-25-15,25 0 16,0 0-16,124-24 16,-74 49-1,-25-25 1,-100 0-1,-24 50 17</inkml:trace>
  <inkml:trace contextRef="#ctx0" brushRef="#br0" timeOffset="26666.89">7120 3299 0,'49'0'31,"-24"0"-31,49 0 15,-24 25 1,0-25-16,24 25 16,-49 25-1,0-1 1,-75 1 0,-49 24-1,-50-24 1,99-25-16</inkml:trace>
  <inkml:trace contextRef="#ctx0" brushRef="#br0" timeOffset="26917.06">7045 3448 0,'0'0'15,"0"-49"-15,0 24 16,-25 25-16,25-25 31,0 0-15,0 50-1,0 0 1,0 49 0,0 75-1,-24 0 1,24-99-16</inkml:trace>
  <inkml:trace contextRef="#ctx0" brushRef="#br0" timeOffset="27782">9179 3299 0,'0'-24'31,"-25"24"-15,25 24 62,0 1-78,-25 50 15,25-26-15,0 1 16,0 49 0,50-49-1,-26-50 1,51-25-1,-26-50 1,1-24 0,-25-25-1,-25 75-15,-25-26 16</inkml:trace>
  <inkml:trace contextRef="#ctx0" brushRef="#br0" timeOffset="28065.77">9650 3250 0,'0'0'16,"25"-25"-16,-25 0 16,25 25-1,-50 0 1,25 25-1,0 25 1,25-1 0,-1-24-16,1 0 15,0 0 1,-25-1 0,-50 26-1,1-25 1,-1-25-1</inkml:trace>
  <inkml:trace contextRef="#ctx0" brushRef="#br0" timeOffset="28699.83">9972 3374 0,'0'0'0,"25"-25"15,0 25 1,25-50 0,-26 26-1,1-1 1,-50 25 15,1 25-31,-26 24 16,25 1 15,75-25-15,24-1-16,125-24 15,24-24 1,-25-1 0,-98-25-1,-51 50 1,-24-25-1,-124 25 1,-25 25 0,49 0-1,51 0 1,24 0 0,74-1-1,25 1 1,50-74 15,-99-26-15,-26-74-1,-24-49 1,-24 49 0,-1 75-1,0 123 16,25 100-15,50 50 0</inkml:trace>
  <inkml:trace contextRef="#ctx0" brushRef="#br0" timeOffset="28967.05">12676 2754 0,'0'0'0,"0"-25"32,0 0-32,-24 25 31,24 50-31,-25 24 15,0 75 1,0-50-16,25 0 16,0 1-1</inkml:trace>
  <inkml:trace contextRef="#ctx0" brushRef="#br0" timeOffset="29366.83">12403 3275 0,'0'0'16,"0"-25"-16,-24 0 16,24-25-1,74-24 1,50 24 0,-49 1-16,24-1 15,-50 50 1,-73 25 15,-1 74-15,0-24-1,75-1 1,49-24 0,0-26-1,0-48 1,-74-1 15,-25 0-31,-25-25 16,-74-49-1,-25 25 1,74 74-16</inkml:trace>
  <inkml:trace contextRef="#ctx0" brushRef="#br0" timeOffset="30183.6">15182 3101 0,'0'-50'31,"-25"50"-15,0 0-16,-24 0 15,-75 75 1,0-1-1,49 25 1,75-74-16,0 25 16,99-25-1,25-25 1,-24-50 0,-26-49-1,0-50 1,-49-74 15,-25-1-15,0 100-1,0 100 1,-49 48 0,-1 125-1,0 174 1,100-150-1,0-98 1</inkml:trace>
  <inkml:trace contextRef="#ctx0" brushRef="#br0" timeOffset="31050.56">15529 3250 0,'0'0'0,"0"-25"16,0 0-16,25-24 15,-25-26 17,25 26-17,-25 24 1,-75 99 0,1 25-1,49 1 1,75-26-1,-1-49 1,26-25 0,24-50-1,-25-49 1,1-25 0,-1 50-1,-24 74 1,-25 49 15,-1-24-15,-24 25-16,0 24 15,0-49 1,25-25 15,75-50-15,24-24-1,-50 49 1,-49 25 0,0 25-1,-25 49 1,0-49-16,49 0 16,50-25 15,1-25-16,-51-49 1,-24 24 0,-75 50 15,1 50-15,49-1-1,25 26 1,-1-75-16,51 24 15,-25-48 1,-26-26 0,-24 0-1,-49-49 1,24 25 0,25 24-1,74 25 1,-24 0-1</inkml:trace>
  <inkml:trace contextRef="#ctx0" brushRef="#br0" timeOffset="31500.89">17142 2704 0,'0'0'15,"74"-99"1,-24 24 0,-75 125 15,0 0-31,0 123 15,25 1 1,0-25 0,25-25-1,49-75 1,26-24 0,24-50-1,0-49 16,0-75-15,-75 25 0,-24 99-1,-74 25 1,24 25-16,-50 50 16,51 24-1,48-25 1,76-24-1,24-50 1,-25-25 0,-50-25-1,-49-24 1,-49 24-16</inkml:trace>
  <inkml:trace contextRef="#ctx0" brushRef="#br0" timeOffset="31667.32">17067 2952 0,'-25'-25'0,"50"50"0,-74-50 16,49 0-16,-25 1 16,74-51-1,100 26 1,74-1-1</inkml:trace>
  <inkml:trace contextRef="#ctx0" brushRef="#br0" timeOffset="33050.22">19300 2902 0,'0'0'0,"0"-24"0,25 24 31,-50 49-15,25 1-1,-25 74 1,50 0-1,0-74-15,74-1 16,-50-24 0,1-25-16,24-25 15,-24-49 1,-50-25 0,-25-1-1,-24 1 1,24 49-1</inkml:trace>
  <inkml:trace contextRef="#ctx0" brushRef="#br0" timeOffset="33400.83">19821 2977 0,'0'0'16,"25"25"-1,-25 0-15,0 24 16,-25 1 0,25-25-1,0-1 1,0-48 15,0-1-15,25-25-16,-1-24 31,26 24-15,-25 25-1,0 25 1,-1 25-16,1 50 16,0 24-1,0-25 1</inkml:trace>
  <inkml:trace contextRef="#ctx0" brushRef="#br0" timeOffset="33985.16">20466 2605 0,'0'-25'0,"0"50"0,0-75 16,25 25-16,-50 50 31,25 25-15,0 123-1,-25 26 1,50-1 0,-25-98-1,25-51 1,-25-24-1,0-50 1,0-74 0,49-124-1,1-1 1,24 76 0,-49 98-16,25 25 15,-26 50 1,-48 74 15,-51 50-15,-24 0-1,74-99 1,0-50 0,50-25-1,0-25 1,25 50-1,-26 0 1,51 124 0,-26-25-1,26-49 1</inkml:trace>
  <inkml:trace contextRef="#ctx0" brushRef="#br0" timeOffset="35000.92">21136 2803 0,'0'0'0,"0"-25"0,0 1 31,24 24-15,1 49-1,-25-24 1,25 25-16,-25 74 15,0-75 1,0-24 15,25-99-15,24-26 0,1 26-1,-25 49 1,0 25-1,-1 25 17,26 25-17,0-26 1,-26-24-16,1 25 16,-25 25-1,-25 24 1,1 1-1,24-26 1,49-24 0,1-25-1,49-25 1,-49-49 0,-25-25-1,-25 49 1,-50 0 15,0 50-15,25 0-1,75-24 17,49-1-17,25-25 1,-49 50-1,-26-25 1,-49 100 0,0 24-1,0 0 1,0-74-16,25 0 16,25 0-1,-1-75 1,1 1 15,-25-26-15,-25 50-1,25 25 17,-1 50-17,26 0 1,0-26-1,24-24 1,-49-24-16,0-26 16,-25-49-1,0-1 1,25 26 0</inkml:trace>
  <inkml:trace contextRef="#ctx0" brushRef="#br0" timeOffset="35299.94">22698 2828 0,'0'0'0,"0"50"15,25-1 1,0-24 0,-25 25-1,25-100 32,24 0-47,26-49 16,-1 50-1,-49 49 1,0 74 0,0 25-1,-25 25 1,24-74-1</inkml:trace>
  <inkml:trace contextRef="#ctx0" brushRef="#br0" timeOffset="35984.67">24633 2778 0,'0'0'0,"0"25"31,0 0-16,0 25-15,-24 24 16,24 125 0,-25-75-16,25 0 15,-25 173 1,0-222 0,25-125 15,0-99-16,25-99 17,25-74-17,-1 74 1,1 99 0,-1 74-1,1 51 1,0 73-1,-50 75 1,0 0-16,-50 100 16,-24-51-1,24-74 1</inkml:trace>
  <inkml:trace contextRef="#ctx0" brushRef="#br0" timeOffset="36335.26">25378 2902 0,'0'0'15,"24"-124"1,-48 100-16,-1 24 16,-25 0-1,0 24-15,-49 26 16,25 49-1,74 1 1,25-51 0,49-24-1,0-50 1,-24-24 0,0-1-1,-25 50 16,-50 74 1,25 50-17,-25-74-15</inkml:trace>
  <inkml:trace contextRef="#ctx0" brushRef="#br0" timeOffset="36634.43">25576 2977 0,'0'0'0,"25"-50"0,0 25 16,-25-24-1,24 49 1,1 74 0,-50 50-1,25-49 1,0-50-16,0-1 31,0-48-15,50-26-1,24-74 1,1 25 0,-26 49-1</inkml:trace>
  <inkml:trace contextRef="#ctx0" brushRef="#br0" timeOffset="36951.07">26246 2977 0,'49'-25'32,"-98"50"-32,74-75 0,-50 25 0,0 25 15,-25 0 1,-49 50-1,25 49 1,74-24 0,49-26-1,75-49 1,-24-24 0,-26-1-1,-49 0 1,-25 75 15,-25-26-31,25 51 16</inkml:trace>
  <inkml:trace contextRef="#ctx0" brushRef="#br0" timeOffset="37868.08">26519 3002 0,'0'0'0,"24"-25"0,-24 50 47,0 0-47,0 24 16,-24 1 0,24-1-16,-25 1 15,25-25 16,49-100-15,1-49 0,0 50-1,-26 49 1,1 50 0,-25 49-1,0-24 1,-25-25-1,25 0-15,0-1 16,50-48 0,0-26-1,24-24 1,-49 49 0,0 25-1,-25 49 1,25 26-1,24-26 1,26-49 0,24-24-1,-50-26 1,-24-49 0,0 24 15,-50 100 0,-24 50-15,49 24-1,49-50 1,50-49 0,25 0-1,1-74 1,-51-75-1,-24-99 1,-1 0 0,-49 124-1,0 99-15,-25 25 16,-49 50 15,49 74-15,0 49-1,1 26 1,24-1 0,-25-49-1,0-50 1</inkml:trace>
  <inkml:trace contextRef="#ctx0" brushRef="#br0" timeOffset="38034">27486 3002 0,'0'-25'16,"0"50"-16,0-75 0,0 25 15,25 0 1,49 1 0,75-1-1,-74 0 1</inkml:trace>
  <inkml:trace contextRef="#ctx0" brushRef="#br0" timeOffset="38351.08">28032 2878 0,'49'24'16,"-98"-48"-16,123 48 15,-49-24-15,25-24 16,-25 24-16,24-50 15,-24 25 1,0 25 0,-50-25-1,-74 50 1,-1 50 0,51-1-1,49-24 16,49-1-15,26-24 0,123-25-1,-148-25-15</inkml:trace>
  <inkml:trace contextRef="#ctx0" brushRef="#br0" timeOffset="38634.12">28726 2828 0,'0'0'0,"25"-25"15,-25 50 32,25 0-47,-25 49 16,0 26 0,-25-26-1,25-49 16,0-50-15,50-49 0,49-51-1,25 1 1,-49 50 0,-51 49-1</inkml:trace>
  <inkml:trace contextRef="#ctx0" brushRef="#br0" timeOffset="54318.84">2133 6351 0,'0'0'0,"0"-25"16,0 0-1,0 50 63,0 24-78,0 26 16,-49 24-16,24 25 16,0-25-16,-24 125 15,-1-150 1,25 1-1,25 24 1,-25-74-16</inkml:trace>
  <inkml:trace contextRef="#ctx0" brushRef="#br0" timeOffset="54736.84">2605 6202 0,'0'0'16,"25"-50"-16,-25 25 0,0 75 31,-25 0-31,-50 123 16,51-73 15,-1 24-31,-50 74 16,75-99-1,-25-49 1,50-100 15,25-74-15,24 25 0,1 74-1,-50 25 1,24 99-1,-49-49-15,25 74 16,-25-25 0,0-24-1</inkml:trace>
  <inkml:trace contextRef="#ctx0" brushRef="#br0" timeOffset="55290.61">3150 6896 0,'0'0'0,"25"0"16,-25-24 0,0-1-1,0 0-15,25-25 16,0 26-16,0-51 15,0 1 1,-75 99 15,-49 74-15,24 25 0,50-25 15,1-49-16,73-75 1,1 25-16,24-25 16,-24-25-16,49 1 15,-24 24 1,-51 25 0,1 50-1,0 24 1,-50 0-1,25-49 1,0 0 0,0-50-1,0-49 1,25-75 15,0 75-31,49-50 16,-24 74-1</inkml:trace>
  <inkml:trace contextRef="#ctx0" brushRef="#br0" timeOffset="55554.26">3795 6896 0,'0'0'16,"25"0"-16,25 0 0,-25 0 15,49-24 1,-24-26-1,-50-24 1,0 24 0,-50 25-1,0 75 1,26-1 0,-1 26-1,74-1 1,26-24-1,-25-1 1</inkml:trace>
  <inkml:trace contextRef="#ctx0" brushRef="#br0" timeOffset="55903.23">1662 6078 0,'-25'0'0,"50"0"15,-50-25-15,0 25 16,25-25-1,25 0 1,74-49 0,125-25-1,-100 49-15,99-24 16,-49 49 0,-125 0-1,-49 50 1</inkml:trace>
  <inkml:trace contextRef="#ctx0" brushRef="#br0" timeOffset="56651.92">6326 6425 0,'0'-25'0,"0"50"0,0-75 16,-25 26-16,0-1 16,0 25-16,1-25 15,-76 75 1,-24 74-1,25 74 1,49-49 0,75-75-1,50-49 1,98-124 0,-73-25 15,-26 25-16,-74 24 1,25 75 0,-25 100-1,0 24 1,-25 24 0,25-73-1,0-50-15</inkml:trace>
  <inkml:trace contextRef="#ctx0" brushRef="#br0" timeOffset="56951.82">6524 6574 0,'0'0'16,"25"-25"-16,0 25 15,-25 50 1,0-1-1,0 1 1,0 74 0,0-99-1,0 0 1,0-100 0,49-49-1,1-25 1,0 75-16,-1-1 15,-24 75 1,-25 25 0</inkml:trace>
  <inkml:trace contextRef="#ctx0" brushRef="#br0" timeOffset="57218.2">7045 6698 0,'0'0'15,"99"0"-15,-24-50 31,-1-49-15,-24-50 0,-25 25-1,-75 75 1,25 49-16,-74 99 16,-25 75-1,74-26 1,50-48-1,75-51 1,98-49 0,76-49-1</inkml:trace>
  <inkml:trace contextRef="#ctx0" brushRef="#br0" timeOffset="58152.23">9600 6078 0,'25'25'46,"-50"-1"-30,25 51-16,0-1 16,0 25-1,0 1-15,0 98 16,0 1 0,0-100-1,0-74 1</inkml:trace>
  <inkml:trace contextRef="#ctx0" brushRef="#br0" timeOffset="58752.2">9476 6673 0,'0'0'0,"-25"-25"15,25 1 17,25-1-32,25 25 15,49-75 1,50 1 0,-25 24-1,-99 25 1,0 25-1,-1 100 1,-24 24 0,0-25-1,25-74 1,25-25 0,-25-25-16,49-25 31,0-74-16,-49 50 1,-25 49 0,25 25-1,0 50 1,0 24 0,24-24-1,1-50 1,24-50-1,-24 1 1,-25-51 0,-25-24-1,-25 75 1</inkml:trace>
  <inkml:trace contextRef="#ctx0" brushRef="#br0" timeOffset="59051.76">10865 6351 0,'0'0'15,"25"0"17,-50 24-17,25 1-15,-24 25 16,24 0-16,-25 24 15,74-24 17,-24-50-32,25 0 0,24-50 15,-24-24 1,-25-1 0,-75-24 15,-49 49-16,24 50-15</inkml:trace>
  <inkml:trace contextRef="#ctx0" brushRef="#br0" timeOffset="59687.96">13594 6127 0,'0'0'16,"25"-24"-16,-50-26 31,0 50-16,-74 0 1,-50 74 0,-24 50-1,49 75 1,99-50 0,25-124-16,49 24 15,125-49 1,149-99-1,-125 25 1</inkml:trace>
  <inkml:trace contextRef="#ctx0" brushRef="#br0" timeOffset="60251.79">14016 6276 0,'0'0'15,"-50"0"1,-74 25-1,-25 25 1,75-1 0,49 1-1,25-25-15,25 0 16,74-25 0,-49-25-16,74 0 15,-50-50 1,-49 75-1,-25-24 1,25 48 0,-25 26-1,50 25 1,74-51 15,0-24-15,24-24-1,-48-51 1,-51-74 0,-74-148-1,-24 123 1,-1 124 0,25 50-1,1 50 1,-1 74-1,25 50 1,0 24 0,25-49-1,-1-25 1,1-99 0</inkml:trace>
  <inkml:trace contextRef="#ctx0" brushRef="#br0" timeOffset="60453.86">14363 6177 0,'-25'-25'0,"50"50"15,-74-50-15,24 0 16,74 1-1,1 24 1,24 0-16</inkml:trace>
  <inkml:trace contextRef="#ctx0" brushRef="#br0" timeOffset="61569.15">15083 6351 0,'0'0'0,"-25"0"16,0 0-1,50 0 251,24-25-266,1 0 15,0 25-15,-1-25 16,1-24-16,24-1 16,-74 0-1,-24-24 1,-76 74 0,-24 0-1,50 50 16,-1 49-15,51 0 0,48 0-1,1-74-15,149 25 16,49-75 0,0-25-1,-24-74 1,-100-25-1,-74 100-15,-100-26 32,-73 125-17,98-25 1,0 49 0,50 1-1,174-75 16,-100 0-31,-24-25 16,0 0-16,-1 25 16,-49-25-1,25 75 1,-50 49 0,25 50-1,-49 74 1,-1 0-1,-49 1 1,24-51 0,26-98-1,-1-75 1,25-50-16,1-99 31,24-74-15,24 25-1,51-1 1,-26 125-16</inkml:trace>
  <inkml:trace contextRef="#ctx0" brushRef="#br0" timeOffset="62040.5">16422 6202 0,'-25'-25'31,"1"50"-15,-26 0-16,0 24 15,26 75 1,24 0 0,74-49-1,25-50 16,-24-75-15,-26-24 0,50-125-1,-74 125 1,0 24-16,50 25 16,-26 0-1,-24 125 1,-25-1-1,-25 0 1,25-74 0,25-50 31,0-25-47,24-24 15,-24 0-15,74-50 16,-24 74-1</inkml:trace>
  <inkml:trace contextRef="#ctx0" brushRef="#br0" timeOffset="62202.22">17241 6078 0,'0'0'0,"25"49"0,-25-24 16,0 25-1,0 24 1,0 1-1,-25-26 1,25-24 0</inkml:trace>
  <inkml:trace contextRef="#ctx0" brushRef="#br0" timeOffset="62351.51">17290 6028 0,'-24'-49'0,"48"98"0,-48-123 16,-1-1 0,0 51-1</inkml:trace>
  <inkml:trace contextRef="#ctx0" brushRef="#br0" timeOffset="62818.95">17439 6251 0,'0'0'0,"25"0"0,0 0 15,0 0 1,74 0 0,0-49-1,-49-26 1,-25 51-16,-1 24 31,-48 24-15,-1 51-1,25-1 1,49 1 0,1-75-1,24 0 1,26-75-1,-1-49 1,-25 50-16,50-25 16,-49 49-1,-1 75 17,-49 49-17,-25 25 1,-50 25-1,-24-74 1,24-25-16</inkml:trace>
  <inkml:trace contextRef="#ctx0" brushRef="#br0" timeOffset="63503.06">20466 5979 0,'0'0'0,"0"-25"16,-25 25-16,-49 25 31,-1 24-15,25 50-1,50 1 1,75-51 0,49-49-1,-25-25 1,-49-24-1,-25-50 1,-75-1 0,0 51-1,-49 24 1,74 25-16</inkml:trace>
  <inkml:trace contextRef="#ctx0" brushRef="#br0" timeOffset="64002.67">20937 5706 0,'0'0'0,"25"-25"31,0 50-15,-25 0 0,24 24-16,-24 125 15,0 99 1,-49 0 0,49-25 15,25-100-16,24-98 1,1-25-16,0-25 16,49-50-1,-50-49 1,-49-99 0,-99-26-1,50 125-15,-76 0 16,76 49-1,49 25 1,0 1 0,49-1-1,51 25 1,-51 0 0</inkml:trace>
  <inkml:trace contextRef="#ctx0" brushRef="#br0" timeOffset="65753">22897 6053 0,'0'25'32,"0"0"-17,25-25-15,-1 24 16,26 1-1,49-25 1,50-25 0,-50-24-1,-74-26 1,-25 26 0,-49-1-1,-51 50 1,-24 75-1,25 49 1,74-50-16,0 75 16,50-25-1,99-99 1,75-25 0</inkml:trace>
  <inkml:trace contextRef="#ctx0" brushRef="#br0" timeOffset="66035.86">23765 5979 0,'0'0'0,"25"-25"15,-75 0 1,1 25 0,-1 74-1,75 1 1,74-1-1,25 1 1,-49-26 0,-51-24-1,-48 0 1,-76 24 0,-24-24 15,99-25-31</inkml:trace>
  <inkml:trace contextRef="#ctx0" brushRef="#br0" timeOffset="66302.94">24460 5830 0,'0'0'0,"24"-25"0,-24 0 31,-24 25-15,-26 50 0,50 74-1,-25 49 1,50-24 0,-25-25 15,25-74-31,0 24 15</inkml:trace>
  <inkml:trace contextRef="#ctx0" brushRef="#br0" timeOffset="66585.3">24236 6375 0,'0'0'0,"-49"-74"16,49 24-1,74 1 1,50-1-1,50 1 1,-25 24 0,-75 25-1,-74 25 1,-49 49 15,49-24-15,-25 49-1,50-25 1,-1-24 0</inkml:trace>
  <inkml:trace contextRef="#ctx0" brushRef="#br0" timeOffset="66695.91">24832 6053 0,'0'0'15,"-25"-74"-15,0-75 32</inkml:trace>
  <inkml:trace contextRef="#ctx0" brushRef="#br0" timeOffset="67153.21">25005 6152 0,'0'0'16,"25"25"-16,-25 25 16,25-1-1,-25-24 1,25-50 31,0 0-47,49-49 15,0 24 1,-24 50 0,-25 25-1,0 50 1,-50 24 0,25-74 15,25-50-16,0 0 1,74-74 0,-50 24-1,-24 51-15,25 24 16,-25 24 0,24 51-1,-24-26-15</inkml:trace>
  <inkml:trace contextRef="#ctx0" brushRef="#br0" timeOffset="67754.17">26171 6053 0,'0'0'0,"-49"-25"0,-1 25 15,0-25 1,-74 50-1,100 0-15,-26 74 16,75-49 0,49-25-1,1-25 1,24-75 0,-49 1-1,-50-1 1,24 51-1,-24 98 17,0 50-17,50-25 1,-25-49-16,49-25 16,50-25 15,-49-75-16,-26-49 1,-24-99 0,0 0-1,-25 123 1,-25 76 0,0 24-1,-24 124 1,49 25-1,0 24 1,0-24 0,24-25 15,1-25-15</inkml:trace>
  <inkml:trace contextRef="#ctx0" brushRef="#br0" timeOffset="67919.78">26519 6127 0,'0'0'15,"-25"-24"-15,25-1 16,-50 0 0,50 0-16,0 0 15,99 1 1,-24 24-1</inkml:trace>
  <inkml:trace contextRef="#ctx0" brushRef="#br0" timeOffset="68269.82">26866 6127 0,'0'0'0,"50"25"16,-26-25-1,1-25 1,74 25 0,1-24-1,-76-1-15,26-50 16,-25 26 0,-75-1-1,-24 50 1,-25 50-1,24 49 1,50 25 0,1-25-1,24-24 1,24-26 0,51-49-1</inkml:trace>
  <inkml:trace contextRef="#ctx0" brushRef="#br0" timeOffset="68569.41">27858 5954 0,'0'0'15,"-25"0"-15,1-25 0,-1 25 16,-25 0-1,-24 50 1,74 49 0,25 0-1,-1-49-15,26 24 16,0-49 0,-50 24 15,0-24-16,-50-25 1,-74 25 0</inkml:trace>
  <inkml:trace contextRef="#ctx0" brushRef="#br0" timeOffset="68985.95">28900 5929 0,'0'0'15,"0"-25"1,-25 25 0,0 0-1,1 25 1,24 0 0,24 24-1,1-49-15,50 0 16,-26 0-1,-49-49 1,0-1 0,0 25-1,-24 25 1</inkml:trace>
  <inkml:trace contextRef="#ctx0" brushRef="#br0" timeOffset="69286.55">29173 6326 0,'-50'49'32,"26"-24"-32,24 0 15,0 25 1,24-1-1,26-49 1,0 25 0,-26-25-1,-24-49 1,-24-1 0,-1 0 15,25 25-31</inkml:trace>
  <inkml:trace contextRef="#ctx0" brushRef="#br0" timeOffset="70889.28">2233 8906 0,'0'-25'16,"0"50"-16,0-75 0,-25 50 16,0 0-1,25 50 1,-25-1-1,0 125 1,25 49 0,0 50-1,0-74 1,0-125-16,0-49 16,0 0-1,0-100 1,25-98-1,-50-51 1,25-48 0,-24 23 15,48 76-15,26 49-1,0 74 1,-1 50-1,1 99 1,-25 75 0,-25 49-1,-50-24 1,25-75 0,0-99-1</inkml:trace>
  <inkml:trace contextRef="#ctx0" brushRef="#br0" timeOffset="71236.1">2704 9104 0,'-25'0'31,"25"25"-31,-25 25 15,25-25 1,0 24-16,0 26 16,25-26-1,50-49 1,-26 0 0,1-49-1,-25-26 1,-25 1-1,-25-1 1,-25 75 0,-49 25 15,49 0-31</inkml:trace>
  <inkml:trace contextRef="#ctx0" brushRef="#br0" timeOffset="71437.11">3101 9104 0,'0'0'15,"25"-24"1,-25 48 0,-25 1-16,25 0 15,-25 74 1,25 25-1,0-49 1</inkml:trace>
  <inkml:trace contextRef="#ctx0" brushRef="#br0" timeOffset="71585.94">3126 9030 0,'0'0'0,"-25"-50"0,25 1 15,-25-1 1,0 25 0</inkml:trace>
  <inkml:trace contextRef="#ctx0" brushRef="#br0" timeOffset="72119.83">3374 9253 0,'0'0'0,"0"99"31,-25-99-31,25 25 16,25-50 0,-25-24-16,49-75 31,1 25-16,0 49 1,-26 75 0,-24 0-1,25 99 1,50 24 0,-1-73-1,-49-50-15,74-50 16,0-50-1,-24-49 1,-26-49 0,-49-75-1,0 99 1,0 124 15,0 50-15,0 74-1,25 50 1,25 25 0,-25-100-16,24 50 15,-24-50 1</inkml:trace>
  <inkml:trace contextRef="#ctx0" brushRef="#br0" timeOffset="72304">4019 9005 0,'0'0'0,"-25"0"0,0-25 16,0 0-16,0 1 16,75-1 15,0 0-16,74 0 1</inkml:trace>
  <inkml:trace contextRef="#ctx0" brushRef="#br0" timeOffset="73202.92">7020 9055 0,'0'0'0,"-24"0"62,48 0-30,1 0-17,0-25-15,25 25 16,-1-25-16,26-49 16,-51 24 15,1-24-16,-74 24 1,-1 50 0,-99 74-1,75 50 1,24 1 0,25-1-1,100-75 1,74-49-1,-1-25 1,-73 1 0</inkml:trace>
  <inkml:trace contextRef="#ctx0" brushRef="#br0" timeOffset="73487.2">7864 8757 0,'0'0'0,"0"-25"15,-50 25 1,-24 25 0,24 49-1,50 26 1,50-26 0,49 1-1,0-51 1,-74 1-1,-25 0 1,-74 0 0,-50 0-1,49-25-15,26-25 16</inkml:trace>
  <inkml:trace contextRef="#ctx0" brushRef="#br0" timeOffset="73735.09">8310 8608 0,'0'0'0,"25"-25"15,0 1 1,-50 48 0,0 1-1,25 99 1,0-74-16,0 123 15,25-24 1,25-49 0</inkml:trace>
  <inkml:trace contextRef="#ctx0" brushRef="#br0" timeOffset="74019.8">8261 9129 0,'-25'-25'16,"50"50"-16,-75-74 0,25 24 15,25 0 1,0 0 0,0 0-1,100-24 1,48-1 0,-73 50-16,24-25 15,-49 0 1,-50 50-1,24 25 1,-24-1 0,25 26-1,-25-1 1,0-49 0</inkml:trace>
  <inkml:trace contextRef="#ctx0" brushRef="#br0" timeOffset="74151.92">8707 8757 0,'0'0'0,"0"-99"16,0 24 0</inkml:trace>
  <inkml:trace contextRef="#ctx0" brushRef="#br0" timeOffset="74602.91">8906 8931 0,'0'0'0,"0"24"0,25 26 16,-50-25-16,50 0 31,-1-25-16,1-25 1,0-25 0,25-24-1,-1-1 1,-24 51 0,25 48-1,-26 26 1,1 24-1,0-24 1,0-75 15,-25 0-31,74-74 16,-24 0 15,-1 49-15,-24 50-1,0 50 1,0 0 0,24 24-1,1-24 1</inkml:trace>
  <inkml:trace contextRef="#ctx0" brushRef="#br0" timeOffset="75304.07">10270 8707 0,'0'0'0,"0"-24"0,0-1 16,-50 0-1,26 25 1,-51 0-1,-24 50 1,49 49 0,26 0-1,24-49 1,49-50 0,-24-25-16,74-25 15,-24-49 1,-26 0-1,-49 74 1,50 50 15,-50 74-15,50 25 0,-1-50 15,1-24-16,24-50 1,1-50 0,-51 26-16,26-100 15,0-75 1,-26-24 0,-24 0-1,0 99 1,-24 74-1,-1 50 1,0 50 0,0 74-1,50 49 1,0 26 15,-25-100-31,49 75 16,1-75-1,24-50 1</inkml:trace>
  <inkml:trace contextRef="#ctx0" brushRef="#br0" timeOffset="75471">10741 8534 0,'0'0'0,"-24"0"0,24-25 15,-25 0 1,25 0 0,25 25-16,24-24 15,1 24-15</inkml:trace>
  <inkml:trace contextRef="#ctx0" brushRef="#br0" timeOffset="75836.75">11138 8683 0,'0'0'0,"0"24"0,25-24 15,50 25 1,-1-25 0,0-25-1,-24 1 1,-50-51-1,0 50-15,0 1 16,-74 24 0,24 24-1,0 76 1,26-1 15,24-25-15,49-24-1,50-50 1,25-25 0,25-99-16</inkml:trace>
  <inkml:trace contextRef="#ctx0" brushRef="#br0" timeOffset="76039.09">11709 8559 0,'0'-25'16,"-50"-25"-1,50 75 1,50 25-16,-75-75 15,75 99 1,74 1 0,-50-1-1,-24 0 1,-50 1 0,-149-1 15,74-24-31</inkml:trace>
  <inkml:trace contextRef="#ctx0" brushRef="#br0" timeOffset="76720.91">15380 8583 0,'0'0'16,"0"-49"-16,-24 24 0,-1 0 15,-25 0-15,-49 25 16,-50 100 15,25 48-15,74-24-1,50-49 1,100-75 0,48-99-1,-48-1 1,-26 1 0,-49 74-1,-25 75 1,25 74-1,-25 0 1,0-25 0,0-74-1</inkml:trace>
  <inkml:trace contextRef="#ctx0" brushRef="#br0" timeOffset="77036.86">15554 8608 0,'0'0'16,"0"-25"-16,0 50 31,0 0-31,0 25 16,0-1 0,0 1-16,0 24 15,0-49 1,74-75-1,26-49 1,-1-25 0,-74 75-1,-1 49 1,1 24 15,0 26-15,0 0-16</inkml:trace>
  <inkml:trace contextRef="#ctx0" brushRef="#br0" timeOffset="77437.03">16521 8534 0,'0'0'16,"0"-50"-16,-24 25 16,-76 25-1,1 75 1,0-1-1,74 50 1,25-25 0,50-49-1,49-50 1,0-50 0,25-123 15,-74-50-16,-25-75 1,-1 50 0,-24 124-1,0 99 1,-24 124 0,48 75-1,-24 49 1,25 25-1,25-49 1</inkml:trace>
  <inkml:trace contextRef="#ctx0" brushRef="#br0" timeOffset="78937.28">19126 8385 0,'0'0'16,"25"0"-16,-25-25 15,0 0 17,0 75-17,0-25-15,0 99 16,25 25 0,-25-1-1,0-48 1,0-76-1</inkml:trace>
  <inkml:trace contextRef="#ctx0" brushRef="#br0" timeOffset="79071.97">19126 8335 0,'0'0'16,"0"-49"-16,-25-1 15,25 25 1,-24 25-16,24-25 16</inkml:trace>
  <inkml:trace contextRef="#ctx0" brushRef="#br0" timeOffset="79472.48">19399 8757 0,'0'25'0,"0"-50"0,0 25 47,0-25-31,0 0-16,0-24 15,25-50 1,0 49 0,-1 25-1,1 0 1,25 25 0,-25 25-1,-1 25 1,1 49-1,25-25 1,-50-24-16,25-25 31,-25 0-31</inkml:trace>
  <inkml:trace contextRef="#ctx0" brushRef="#br0" timeOffset="79905.08">19994 8112 0,'0'0'0,"0"-25"16,0 50-1,0 25 1,0 24 0,0 75-1,0 25 1,50-50 0,0-75-16,24-24 15,-24-50 1</inkml:trace>
  <inkml:trace contextRef="#ctx0" brushRef="#br0" timeOffset="80071.1">20168 8583 0,'-50'-24'31,"26"24"-31,24-25 16,0-25-1,0 25-15,74 1 16,-49-1-16</inkml:trace>
  <inkml:trace contextRef="#ctx0" brushRef="#br0" timeOffset="80403.78">20416 8484 0,'25'75'15,"-99"-199"-15,123 173 16,1 50-1,-25-123-15,49-1 16,0-50 0,-49 1-1,-25 24 1,-49 25 15,-1 25-31,-24 50 16,-26 25-1,51 24 1,49 0 0,49-49-1,75-50 1,50 0 0,-25-25-1,-100 0-15</inkml:trace>
  <inkml:trace contextRef="#ctx0" brushRef="#br0" timeOffset="80669.94">20987 8360 0,'0'-25'16,"0"50"-16,24-75 0,26 50 47,-25 75-32,0 24 1,0 0 0,-50-24-1,50-100 17,-1-25-32,1 1 15,0-75 1,0 24-1</inkml:trace>
  <inkml:trace contextRef="#ctx0" brushRef="#br0" timeOffset="80953.45">21408 8310 0,'0'0'16,"25"25"-1,-25 0 1,25 25-1,-25 49 1,0 0 0,-25-49-1,50-75 17,0 0-32,24-124 15,26 25 1,-26 25-1,1 99 1,-25 0 0</inkml:trace>
  <inkml:trace contextRef="#ctx0" brushRef="#br0" timeOffset="81506.31">22004 8385 0,'0'0'0,"25"0"16,-1 0-1,-48 0 1,-1 0 0,-25 50-1,1 24 1,49-49 0,74-25-1,25-25 1,0-49-1,-24-1 1,-50 50 0,-25 0 15,0 75-15,0-25-1,0 0-15,49 49 16,26-24-1,24-50 1,0-50 0,0-49-1,-49-25 1,-50-99 0,0 49-1,-25 100 1,0 148 15,25 0-15,-24 125-16,24 24 31,0 0-15,24-74-1</inkml:trace>
  <inkml:trace contextRef="#ctx0" brushRef="#br0" timeOffset="82371">24410 8509 0,'-25'0'31,"25"-25"-31,25 0 31,0 25-15,24-24-16,51-26 16,-51 0-1,-49 1 17,0 24-32,-24 0 15,-1 25 1,-50 50-1,1 99 1,49-75-16,25 50 16,124-50-1,50-74 1,49-74 0,-74-25-1,-75-25 1,-49 24-1,-50 76 1,-24 24 0,-26 49-1,75 51 17,50-76-17,99 51 1,-75-50-1,-49-1 1,-75 51 0,-74 24-1,25-25 1</inkml:trace>
  <inkml:trace contextRef="#ctx0" brushRef="#br0" timeOffset="82610.67">25675 8137 0,'25'-25'0,"-50"50"0,50-75 15,-25 25 17,0 50-32,-25 50 31,50 49-16,25 0 1,-1 0 0,-24-25-1,-25-49-15</inkml:trace>
  <inkml:trace contextRef="#ctx0" brushRef="#br0" timeOffset="82872.47">25601 8608 0,'-50'-25'15,"100"50"-15,-100-74 16,50 24-16,75-50 16,73 1-1,51 24 1,-75 25 0,-50 1 15,-74 48-16,0 1 1,-24 50 0,24-1-1,0-49-15,24 0 16,1 0-16,-25-1 16</inkml:trace>
  <inkml:trace contextRef="#ctx0" brushRef="#br0" timeOffset="83337.52">26419 8459 0,'0'0'0,"25"-74"16,-25 49 31,0 50-47,25 25 31,-25 24-16,25-49 1,-25 0-16,49-75 31,1-24-15,0-1 0,-26 50-1,1 75 1,-25 24-1,25 1 1,-25-50 0,25-25-1,49-75 1,1 1 15,-50 49-31,-1 25 16,26 0-1,-25 25 1,74 24 0,0-49-1</inkml:trace>
  <inkml:trace contextRef="#ctx0" brushRef="#br0" timeOffset="84588.03">27511 8385 0,'0'-25'15,"-124"100"-15,248-125 0,-124-49 16,-75 49-1,51 50-15,-51 25 16,1 49 0,49-24-1,75-25 17,24-25-17,25-50 1,-49-24-1,-25 24 1,0 25 15,-25 100-15,24 24 0,1 25-1,50-74 1,-1-26-16,25-24 15,0-49 1,-49-75 0,0-50 15,-26-74-15,-24 74-1,0 100 1,0 99 15,0 74-15,25 25-1,0 50 1,-25-1 0,0-73-16,0 24 15,0-75 1,-25-49-1,0-74 1,25-50 0,25 24-1,25 26 1,-25 0 15,0 74-15,24-25-1,1 124 1,-25 25 0,-25-49-1,49-26 1,50-49 0,50-49-1,-50-51 1,-24 26-1,-100 49 17,-25 50-17,1 24 17,24 1-32,25 49 15,25-49 1,74-25-1,-25-50 1,1-25 0,-50-49-1,0 49 1,-1 1 0,1 123 15,-25 26-16,0-26 1,0-49 0,50-25-1,-25-50-15,74 1 32,-25-51-17,1 75 1,-26 25-1,1 50 1,-25 0 0,-50-1-16</inkml:trace>
  <inkml:trace contextRef="#ctx0" brushRef="#br0" timeOffset="84818.95">26742 8062 0,'0'0'16,"-50"-24"-16,25 24 15,25-25 1</inkml:trace>
  <inkml:trace contextRef="#ctx0" brushRef="#br0" timeOffset="85386.9">30016 8435 0,'0'24'47,"0"1"-31,-24 0-16,24 0 16,0 0-1,0-1 16,24-24-15,-24-24-16,25-26 16,0 50-1,-25-50 1,0 75 31,0 25-32,0-25 1,25-25 0,0 0-1,-1-25 1,1 0 0</inkml:trace>
  <inkml:trace contextRef="#ctx0" brushRef="#br0" timeOffset="86952.82">2133 10345 0,'0'0'16,"25"-25"46,0 25-46,25 0-16,24 25 15,0-25-15,26 0 16,123 0 0,99-25-1,75 0 1,-198 0-16,198 0 15,-25 1 1,50 24 0,-1 0-1,75-25 17,50 25-17,50-25 1,-26-25-1,-24 26 1,0-26 0,-1 25-1,200-49 1,-398 49 0,-99 0-1,-149 25 1,-74 0 15</inkml:trace>
  <inkml:trace contextRef="#ctx0" brushRef="#br0" timeOffset="88137.81">19498 9377 0,'0'0'16,"-25"0"-16,1-25 16,73 25 15,1-24-31,124 24 31,98-25-15,26 0-1,49 25 1,25-25 0,100 25-1,-199 0-15,24 0 16,1-25-16,322 25 16,0 0-1,1-24 1,-1 24-1,25-25 1,25 0 0,-1 25-1,-24-25 1,-49 25 15,-51 0-15,-24 0-1,-273 0-15,249 0 16,-101 25 0,-98-25-1,-149 25 1,-99-25 0</inkml:trace>
  <inkml:trace contextRef="#ctx0" brushRef="#br0" timeOffset="114807.01">1687 12404 0,'0'0'0,"0"-25"15,0 0 17,0 50-17,-50 0 1,50 24 0,-49 26-16,-26 98 15,26-73 1,-26 24-1,1 24 1</inkml:trace>
  <inkml:trace contextRef="#ctx0" brushRef="#br0" timeOffset="115022.99">1464 12652 0,'0'0'0,"24"-75"16,-24 26-16,0 24 15,0 50 32,0 0-31,50 99 0,24-25-1,-24-25-15,24 25 16</inkml:trace>
  <inkml:trace contextRef="#ctx0" brushRef="#br0" timeOffset="115258.63">1389 12925 0,'0'0'0,"-49"-25"16,49 0-1,-25 25-15,74-25 32,1 25-17,124-25 1,-26 25 0,-23-24-1</inkml:trace>
  <inkml:trace contextRef="#ctx0" brushRef="#br0" timeOffset="116506.03">3523 12404 0,'0'-25'47,"0"74"0,0 1-31,0 25-16,0-1 15,0 0-15,0 1 16,24 49-1,-24-75 1,50-24 15,-25-74-15,0-1-16,24-74 16,1-25-1,-25 100 1,-1 49-1,1 24 1,25 76 0,24-1-1,-24-50 1,-25-24 0,24-50 15,-49-24-31,50-100 15,-50 0 1,-25 50 15,25 49-15,-25 50 0</inkml:trace>
  <inkml:trace contextRef="#ctx0" brushRef="#br0" timeOffset="116921.91">4440 12156 0,'0'0'0,"25"-25"0,-25 0 16,-25 50 15,25 24-31,0 100 15,0 50 1,0-50 0,0-50-1,-24-74 17,24-1-17,24-48 1,1-76-1,25 1 1,-25 50-16,24 24 16,26 25-1,-26 99 1,1 25 0,-25 0-1,24-50 1,-24-74-1</inkml:trace>
  <inkml:trace contextRef="#ctx0" brushRef="#br0" timeOffset="117258.11">5061 12726 0,'0'0'0,"24"-25"31,1 25-16,25-49 1,24-26 0,-24-24-1,-25 25 1,-25 49 0,-75 50-1,1 49 1,-1 50-1,51-74 1,24 49 0,24-49-1,100-26 1,0-24 0,1-24-1</inkml:trace>
  <inkml:trace contextRef="#ctx0" brushRef="#br0" timeOffset="117591.83">5755 12528 0,'0'0'15,"25"0"17,-25 25-32,0-1 15,25 51 1,-25-26-16,25 1 15,-25-50 17,49-74-1,26-26-15,-26 51-1,1 49 1,0 25-1,-1 24 1,26 50 0,-26-74-16,1 0 15</inkml:trace>
  <inkml:trace contextRef="#ctx0" brushRef="#br0" timeOffset="118307.16">9005 12156 0,'0'0'16,"0"-50"-16,0 25 15,-25-24 1,-49 24-1,-26 50 1,-48 74 0,48 50-1,100-1 1,50-73 0,49-50-1,0-50 1,-24-50-1,-25 1 1,-50 24 15,24 50-31,-24-24 16,25 98 0,0 25-1,0 1 1,0-26-1,-25-49 1</inkml:trace>
  <inkml:trace contextRef="#ctx0" brushRef="#br0" timeOffset="118773.84">9427 12180 0,'24'-49'16,"-48"98"-16,48-123 0,1 49 31,0 50 0,-25 0-15,0 99 0,-25 0-1,25-75-15,0 1 16,-25 0-1,25-75 17,0 0-32,25-124 15,25 25 1,24 25 0,1 74-1,-26 25 1,1 50-1,24 49 1,-24 0 15,49 0-15,0-74 0,1-25-1,-76-25-15</inkml:trace>
  <inkml:trace contextRef="#ctx0" brushRef="#br0" timeOffset="119574.06">12825 12131 0,'25'0'31,"25"0"-15,-26 25-1,26-50-15,0 25 16,-1-25-16,75-49 31,-49-50-15,-75 99-1,-25-25-15,-50 25 16,-24 50 0,-25 74 15,50 25-15,49 25-1,75-50 1,98-74-1,-73 0-15,99-75 16,-75 1 0</inkml:trace>
  <inkml:trace contextRef="#ctx0" brushRef="#br0" timeOffset="119840.23">13842 11784 0,'0'-25'0,"-49"149"0,98-223 16,-49 49-16,-25 50 15,1 0 1,-1 0 0,25 50-1,25 24 1,49-49-16,25 49 16,1 25-1,-76 1 1,-48-1-1,-76-25 1,-24-49 0,75-50-1</inkml:trace>
  <inkml:trace contextRef="#ctx0" brushRef="#br0" timeOffset="120074.34">14413 11684 0,'0'0'0,"74"-49"16,-24 24-16,-25-25 31,-50 174 1,0-74-32,25 49 15,25 75 1,24-25-1,1-25 1,-25-25 0</inkml:trace>
  <inkml:trace contextRef="#ctx0" brushRef="#br0" timeOffset="120356.64">14512 12329 0,'-50'-74'31,"26"49"-31,98 124 0,-173-248 15,99 100-15,25 24 16,123-74 15,1 49-15,-49 50 0,-51 25-1,-49 25 1,0 24-1,25 0 1,0-24 0,0 0-1</inkml:trace>
  <inkml:trace contextRef="#ctx0" brushRef="#br0" timeOffset="121390.17">14983 11932 0,'0'-74'16,"0"49"-16,0 224 15,0-299-15,0-24 16,50 149 0,-25 25-1,24 74 1,-24-50-16,0 50 15,-25-74 1,25-75 15,0-49-15,-1-50 0,26 74-1,-25 50 1,0 50-1,24 49 1,-24-25 0,0-74 15,0 0-15,24-74-1,1-1 1,-25 51-16,0 24 15,-1 24 1,51 26 0,24 0-1,25-50 1,50-25 15,-149 0-15,-1-25-16,-24 1 0,-24-50 15,-76 99 1,1 24 15,25 51-15,74-1 0,0-49-16,74-25 15,0-25 1,1-24-1,-25-26 1,-26 26 0,1 98 15,0 26-15,49 24-1,-24-50-15,49-24 31,0-50-15,-24-49 0,-50-75-1,-1-124 1,-24 25 0,-24 124-1,-1 124 1,0 50-1,0 74 1,50 49 0,25 26-1,24-25 1,-24-50 0,-25-100-1</inkml:trace>
  <inkml:trace contextRef="#ctx0" brushRef="#br0" timeOffset="121573.25">16571 11883 0,'0'0'16,"-25"-25"-16,0 25 15,-24 0 1,74-25-1,49-24 1,75 24 0</inkml:trace>
  <inkml:trace contextRef="#ctx0" brushRef="#br0" timeOffset="121924.27">17191 11883 0,'0'0'0,"0"25"0,0-1 32,50-24-32,49-24 31,0-26-15,-49 25-16,0-49 15,-50 49 1,-50 0-1,-49 75 1,-25 49 0,74 0-1,25-24 1,50-1 0,74-49-1,0-25 1,-24-25-1</inkml:trace>
  <inkml:trace contextRef="#ctx0" brushRef="#br0" timeOffset="122189.17">18059 11684 0,'0'0'0,"25"0"0,-25-25 15,-49 25 1,24 25-1,0 25 1,50 0 0,49 24-1,1-24 1,-26-26 0,-49 26-1,-74 0 1,-50-26-1,49 1 1</inkml:trace>
  <inkml:trace contextRef="#ctx0" brushRef="#br0" timeOffset="123788.9">18109 11734 0,'0'0'0,"-25"0"15,0 0 17,1 25-17,24 0 1,0-1-16,24-24 31,1 0-31,25-49 16,-25 49-1,-50 0 1,-25 49 0,1 26 15,49-50-15,24-1-1,76-24 1,-26 0-1,-49 0 1,-25 75 0,-25 24-1,0-49-15,1 24 16,73-74 15,1-25-15,-25 0-1,-1 1 1,-24 48 0,0 26 15,0 0-15,-24-1-1,24-24 1</inkml:trace>
  <inkml:trace contextRef="#ctx0" brushRef="#br0" timeOffset="124557.28">20813 11064 0,'0'0'0,"0"-25"15,25 0 1,-25 1 0,-25 24 31,0 0-32,-24 99 1,-1-49-16,0 123 15,1-24 17,24 25-17,25-25 1,-25-25 0,25-25-1,-25 0 1,-24-49-1</inkml:trace>
  <inkml:trace contextRef="#ctx0" brushRef="#br0" timeOffset="125172.78">20193 11957 0,'-75'-49'15,"150"98"-15,-150-123 16,100 49-16,0 0 15,74-24 1,75-1 15,24 0-15,-49 25 0,-25 25-1,-49-49 1,-100 74 15,-50-1-15,51 26-1,-1-25 1,0 49 0,75-49-1,-1-25 1,1 0-1,-25 0-15,24-49 16,-24-26 15,-25 25-31,50-24 16,24 49 0,-24 25-1,-1 50 1,-24 74-1,-50-25 1,25-74 0,0-50 15,25-74-15,50-50-1,-1 75 1,-24 49-16</inkml:trace>
  <inkml:trace contextRef="#ctx0" brushRef="#br0" timeOffset="125724.87">23443 11362 0,'0'-25'15,"0"50"-15,24-75 0,-48 25 16,-1 1 0,0-1-16,-25 25 15,-98 0 1,-1 74 0,25 50-1,99 0 1,50-49-1,49-75 1,25 0 0,25-75-1,-74 1 1,-25 74 15,0 49-15,-25 51-1,24-1 17,1-49-17,-25-26-15</inkml:trace>
  <inkml:trace contextRef="#ctx0" brushRef="#br0" timeOffset="126206.75">23666 11560 0,'0'0'16,"0"-25"-16,25 1 16,-25-1-1,0 0 1,0 75 0,24 24-1,-48 0 1,-1 1-1,25-50 1,0-75 15,25 0-15,24-49 0,26 0-1,-26 74 1,1 25-1,-25 25 1,0 49 0,-1 26-1,1-26 1,25-49 0,24-25-1,1 0 1,-26-99-1,-49 49 1,0 25 0,0 0-16</inkml:trace>
  <inkml:trace contextRef="#ctx0" brushRef="#br0" timeOffset="128857.84">23120 11362 0,'0'0'0,"0"-25"47,-25 50-47,-24 24 16,-1 26-1,-99 74 1,50-25 0,99-99-1,99-75 1,124-49-1,1-25 1,-150 49-16,75 1 16,-124 49-1,-25 50 1,-75 74 0,-24 25-1,74-74 1,25-26-1,75-48 1,49-51 15,0 1-15,-75 24 0,-98 100 15,-26 49-16,26-25 1,49-24 0,25-50-1,24 0-15,100-50 16,-25-24 0,0 0-1,-99 49 1,-25 0-1,-99 99 17,24 50-17,50-49 1,75-75 15,49-75-15,-24 51-16,-1-51 15,-49 26 1,-25 24 0,0 25-1,-25 25 1</inkml:trace>
  <inkml:trace contextRef="#ctx0" brushRef="#br0" timeOffset="129708.82">26221 10965 0,'0'0'0,"25"-25"0,-25 0 32,0 0-1,-25 75-15,25 0-16,0 99 15,-25 49 1,50-49-1,-25-25 1,0-75 0</inkml:trace>
  <inkml:trace contextRef="#ctx0" brushRef="#br0" timeOffset="130440.99">25948 11486 0,'0'0'15,"-25"-25"-15,0 0 0,25 0 16,25 1 0,0-26-1,124-24 1,0-1 0,-50 1-1,-49 24 1,-26 25-1,-24 50 17,0 0-17,0 49 1,0 50 0,25 25-1,-25-25 1,0-49-1,0-51 1,0 1 0,0-50-16,25 1 15,0-100 1,24 0 0,-24 49-1,0 75 1,25 25-1,-26 25-15,26 49 32,0 25-17,24-75 1,25-24 0,25-50-1,-49-24 1,-50-50-1,-25 49-15,0 0 16,0 1-16,-50 49 16,-24 49-1,24 51 1,25-26 0,75 0-1,49-24 1,50-25-1,-50-50 1</inkml:trace>
  <inkml:trace contextRef="#ctx0" brushRef="#br0" timeOffset="131007.96">28801 11337 0,'0'-25'15,"0"50"-15,-25-50 0,25 0 16,-25 25 15,25 50-31,-25 49 16,25 50-1,25-25 1,74-25 0,1-74-1,-1-25 1,-49-25-1,-26-49 1,1-50 0,-50-25-1,1 75 1,-1 49 0</inkml:trace>
  <inkml:trace contextRef="#ctx0" brushRef="#br0" timeOffset="131374.22">29421 11560 0,'25'0'0,"-199"-99"15,323 198-15,-99-74 0,-26 0 16,-24 0 0,-24 24-16,24-24 15,-25 0 16,25 0-15,25-50 15,24-50-15,1-24 0,0 74-1,-26 25 1,1 25-1,0 50 1,-25 24 0,25 0-1,0-49 1</inkml:trace>
  <inkml:trace contextRef="#ctx0" brushRef="#br0" timeOffset="132008.91">30066 11238 0,'0'0'0,"25"-50"0,-25 1 31,0 73-15,-25 1-1,25 50 1,-25 98-1,0 50 1,25-74 0,0-74-16,0-1 15,0-49 1,25-99 15,0-75-15,74-50-1,-24 75 1,24 25 15,-25 74-15,-49 25-16,0 50 16,-25 24-1,-99 50 1,-25 0-1,24-74 1,76-50 0,48-50-1,26-24 1,0 24 0,-26 50-1,26 0 1,-25 75-1,0 24 1,0-25 15,24 1-15,-24-26 0,0-49-16</inkml:trace>
  <inkml:trace contextRef="#ctx0" brushRef="#br0" timeOffset="132524.85">30761 11610 0,'24'-25'0,"-197"224"15,322-373-15,-100 124 0,-49 25 47,25 50-47,-25 50 16,0-26-1,0 1 1,-25 0 0,25-26-1,25-24 1,25-24 0,49-76-1,0 26 1,-49 24-1,-25 75 17,-75 49-17,25 1 1,25-25 0,25-26-16,49-24 15,1 0 1,-1-24-1,-49-51 17,-25 1-17,-25 24 1,0 25 0,1 0-1</inkml:trace>
  <inkml:trace contextRef="#ctx0" brushRef="#br0" timeOffset="132944.07">31654 11461 0,'-50'0'15,"100"0"-15,-50 25 16,-25 24 0,-25 26-1,50-1 1,-25-49-1,75 0 1,0-25 15,24-50-15,1-24 0,-51 24-1,-24 75 16,0 25-15,25-1 0,0-24-1,49-25 1,-24-25 0,-25-24-1,0-51 1,-1 51-1,-24-26 1</inkml:trace>
  <inkml:trace contextRef="#ctx0" brushRef="#br0" timeOffset="133307.76">32175 11436 0,'0'0'0,"0"25"16,0 0-1,0 0 1,0-1 0,0 1-1,0 0 1,24-25 0,51-50-1,-1-24 1,26 24 15,-76 50-31,-24 75 31,25-26-15,-25 1 0,50-25-1,24-25 1,-49-50-1,0 25-15</inkml:trace>
  <inkml:trace contextRef="#ctx0" brushRef="#br0" timeOffset="135091.13">2406 14661 0,'0'0'0,"0"-25"0,25 25 47,-50 25-31,25 25-16,-25 24 15,1 125 1,24 24-1,-25 25 1,25-74 0,0-125-16</inkml:trace>
  <inkml:trace contextRef="#ctx0" brushRef="#br0" timeOffset="135392.03">2332 15033 0,'0'0'0,"-25"-74"16,25-50-1,0 25 1,25-1 0,49 1-1,50 50 1,-24 49-1,-1 99 1,-74 50 0,-75 24-1,25-98-15,-49 49 16,-1-50 0</inkml:trace>
  <inkml:trace contextRef="#ctx0" brushRef="#br0" timeOffset="135708.15">2902 14934 0,'0'50'31,"0"-26"-31,-24 26 15,48 0 1,-24-1-16,25-24 16,0 0-16,49 0 15,-24-25 1,24-50 0,-49 1-1,-25-1 16,-74-25-15,-1 51 0,-24 48-16</inkml:trace>
  <inkml:trace contextRef="#ctx0" brushRef="#br0" timeOffset="136209.26">3523 14934 0,'0'0'0,"-25"25"31,25 0-31,-25 24 16,0 1 0,25 24-16,-25 100 15,25 0 1,-24-50-1,24-75 1,0-74 15,0-24-15,-25-100 0,25-49-1,-25-1 1,50 1-1,0 49 1,24 50 0,1 49-1,24 50 1,1 50 0,-26 98-1,-49-73 1,25 98-1,-50-73 1,-24-26 0,-1-24-1</inkml:trace>
  <inkml:trace contextRef="#ctx0" brushRef="#br0" timeOffset="137541.04">4143 14835 0,'0'-25'15,"-25"25"-15,25 25 16,0 0-16,0 24 15,0 75 1,25 0 0,49-74-1,50-50 1,-25-124 0,-74 25-1,-25-25 1,0 49-1,0 50 1,0 25 15,-25 100-15,50 48 0,25-23-1,-1-51 1,1-74-16</inkml:trace>
  <inkml:trace contextRef="#ctx0" brushRef="#br0" timeOffset="137776.14">4813 14413 0,'0'0'0,"0"-25"0,-25 0 16,0 50-1,-25 50 1,26 98 15,48 150-15,51-149 0,24-75-1,25-74 1</inkml:trace>
  <inkml:trace contextRef="#ctx0" brushRef="#br0" timeOffset="138125.14">5358 14934 0,'0'-74'16,"-49"74"0,98 124-16,-49-174 0,-124-24 0,25 123 15,49-24 1,26 25-1,-1-1-15,25 51 16,49-51 0,26-49-1,24-49 1,-49-1 0,-1-49-1,-49-1 1,0 76-1,25 98 17,0 50-17,0-74-15,24 24 16,51 25 0</inkml:trace>
  <inkml:trace contextRef="#ctx0" brushRef="#br0" timeOffset="138374.78">5904 14438 0,'0'0'0,"0"-25"16,-25 25-1,25 50 1,0 24 0,25 100-1,0 24 1,0-24 0</inkml:trace>
  <inkml:trace contextRef="#ctx0" brushRef="#br0" timeOffset="138657.87">5830 14959 0,'0'0'0,"-25"-99"31,25 74-31,0 0 15,25 0 1,49 25 0,-24 0-16,49 50 15,0 49 1,-49 25 0,-25-49-1</inkml:trace>
  <inkml:trace contextRef="#ctx0" brushRef="#br0" timeOffset="138958.13">6524 14934 0,'-25'25'31,"25"0"-31,0-1 15,0 51 1,25-1 0,50-49-1,24-25 1,-25-25 0,-49-24-1,-25-26 1,-25-24-1,-49 25 1,74 49 0</inkml:trace>
  <inkml:trace contextRef="#ctx0" brushRef="#br0" timeOffset="139328.06">6921 14934 0,'0'0'0,"25"50"32,-25-26-32,25 26 15,-25 0 1,25-50 0,-25 0-1,24-75 1,26-49-1,-25 75-15,49-26 32,1 50-17,-26 25 1,1 75 0,-1 24-1,-49 0 1,50-49-1,0-50 17,-25 0-32</inkml:trace>
  <inkml:trace contextRef="#ctx0" brushRef="#br0" timeOffset="142541.07">10022 14636 0,'-25'-24'0,"25"24"47,0 49-47,-49 1 15,24 173 1,25 50 0,0 25-1,25-50 1,-25-174-16</inkml:trace>
  <inkml:trace contextRef="#ctx0" brushRef="#br0" timeOffset="142842.79">9923 14686 0,'0'0'0,"0"-50"16,25 1-16,-25 24 15,49-25 1,50 26 0,-49 73-1,0 1-15,-1 74 16,-24 0-1,-50 0 1,-24-25 0,-26-74-1</inkml:trace>
  <inkml:trace contextRef="#ctx0" brushRef="#br0" timeOffset="143258.25">10642 14661 0,'0'0'0,"-124"0"15,50 50 1,-50 99-1,99 24 1,50-73 0,74-51-1,25-49 1,-50-74 0,1-26-1,-50-24 1,-1 75-16,-24 24 31,-24 50-15,24 99-1,0 25 1,0 0 0,24-100-16</inkml:trace>
  <inkml:trace contextRef="#ctx0" brushRef="#br0" timeOffset="143558.43">10816 14909 0,'0'0'0,"0"-49"0,0 24 16,0 50 15,25 49-31,-1 50 15,26 25 1,-50-124 15,0 0-15,50-75 0,-26-74-1,26-50 1,-25 25-1,0 100 1</inkml:trace>
  <inkml:trace contextRef="#ctx0" brushRef="#br0" timeOffset="143924.7">11510 14984 0,'0'0'16,"0"-50"-16,-24 0 0,-26-24 31,-24 99-15,-1 74 0,50 75-1,1-100-15,48 25 16,51-99-1,24-74 1,0-25 0,-24-25-1,-51 24 1,-24 175 15,-24 74-15,24-75-1</inkml:trace>
  <inkml:trace contextRef="#ctx0" brushRef="#br0" timeOffset="144791.91">11783 14884 0,'0'0'0,"0"25"16,0 25-16,0-1 16,-25 26-1,25-50 1,0 0 0,25-75-1,25-49 1,-25 24-16,0 50 15,-1 50 17,1 25-17,-25 49 1,-25-24 0,50-125 15,50-49-16,-51-1 1,1 76 0,0 48-1,0 76 1,-25-51-16,49 51 16,51-76-1,24-73 1,-25-51 15,-49-24-15,-26 50-1,-24 49 1,-49 25 0,-1 75-1,25 24 1,25-25-1,50-24 1,0-50-16,49 0 16,25-50-1,0-49 1,-25-50 0,-74-49-1,-25 24 1,-50 75 15,25 74-15,-24 75-1,49 99 1,0 49 0,25 0-1,-1-98-15,51-1 16,-50-49-16</inkml:trace>
  <inkml:trace contextRef="#ctx0" brushRef="#br0" timeOffset="144958.35">12800 14934 0,'0'0'0,"-49"0"16,74-25-1,24 0 1,1 1-16,-1-1 16</inkml:trace>
  <inkml:trace contextRef="#ctx0" brushRef="#br0" timeOffset="145274.89">13321 14884 0,'0'0'0,"50"-24"16,-50-1-1,50-25 1,-50 1 0,0-1-1,-50 50 1,25 0-16,-24 74 31,24 26-15,0-1-1,50-25 1,49-49 0,50-25-1,-74 0-15</inkml:trace>
  <inkml:trace contextRef="#ctx0" brushRef="#br0" timeOffset="145543.12">13917 14711 0,'0'0'16,"0"-25"-16,49 25 0,-24-25 15,-25 124 1,0 25 15,-25 0-15,25-74-1,25-75 1,-25 0 0,75-123-1,-1-1 1,-24 50-1,-26 74-15</inkml:trace>
  <inkml:trace contextRef="#ctx0" brushRef="#br0" timeOffset="146358.46">16844 14339 0,'0'0'0,"0"-25"16,-25 25 15,0 0-15,25 49-1,0 51 1,-24 49-1,24-25 1,0-75 0,74-24-1,-24-50-15</inkml:trace>
  <inkml:trace contextRef="#ctx0" brushRef="#br0" timeOffset="146594.2">16720 14115 0,'0'0'0,"-25"-24"16,0-1-1,0 25 1,1 0 0,24 25-1,24-1 1,1-24-1,-25-24 17,0-1-17</inkml:trace>
  <inkml:trace contextRef="#ctx0" brushRef="#br0" timeOffset="146875.93">17266 14239 0,'0'0'0,"-25"0"31,25 25-15,0 25-1,-25-25-15,50 49 16,49-24-1,-24-25 1,-50-1 0,-50 26-1,-49 24 1,-75-24 0</inkml:trace>
  <inkml:trace contextRef="#ctx0" brushRef="#br0" timeOffset="147559.37">19622 14686 0,'0'0'16,"25"0"31,0 0-47,25-25 15,24 0-15,25-49 16,-49 0 0,-25 24-1,-75 0 1,-24 25-1,-26 75 1,26 74 15,24 50-15,50-25 0,25-125-16,25 1 15,74-25 1,25-49-1,49-75 1</inkml:trace>
  <inkml:trace contextRef="#ctx0" brushRef="#br0" timeOffset="147925.41">20242 14413 0,'0'-25'16,"0"0"-16,0 174 0,0-248 15,25 49-15,25 75 16,0 25 15,-26 24-15,-24 50-1,0-74-15,0-25 16,-24-25 0,48-99-1,26-25 1,0-1-1,-26 101 1,-24-1 0,-24 124-1,48 25 1,51-25 0,49-24 15,-50-75-31,100-25 15</inkml:trace>
  <inkml:trace contextRef="#ctx0" brushRef="#br0" timeOffset="148125.22">21111 14339 0,'0'-75'32,"-25"26"-17,0 98 1,75 26-16,-100-26 15,25 51-15,0 24 16,1 198 0,-26-24-1,25-1 1,0-247 0</inkml:trace>
  <inkml:trace contextRef="#ctx0" brushRef="#br0" timeOffset="148378.2">21086 14661 0,'0'0'0,"25"-99"0,0 25 16,-1-26-1,26 51 1,-25 24-1,0 25-15,-1 74 16,1 125 0,-74 24-1,-1-74 1,25-75 0</inkml:trace>
  <inkml:trace contextRef="#ctx0" brushRef="#br0" timeOffset="148641.04">21557 14488 0,'0'0'0,"25"-75"16,0 75 0,0 25-16,-25 0 15,24 49 1,-48 50-1,-1-99 1,25-50 0,74-49-1,26-75 1,24 25 0,-75 74-1</inkml:trace>
  <inkml:trace contextRef="#ctx0" brushRef="#br0" timeOffset="148941.96">21979 14537 0,'0'0'15,"-25"25"-15,100 0 32,-26-50-17,-24 0-15,25-49 16,-50-1-1,0 50 1,-50 50 0,-24 124 15,74-99-31,0 49 16,49-49-1,75-50 1,25-75 15,-50-24-31</inkml:trace>
  <inkml:trace contextRef="#ctx0" brushRef="#br0" timeOffset="149358.91">22599 14413 0,'25'-50'32,"-50"50"-17,25 25-15,0 0 0,0-25 16,25 75-1,0-26-15,-25 1 16,-25 49 0,-25-25-1,26-74 1,48-99 0,100-50 15,0 0-16,-49 50 1,-75 74 0,0 50-1,-50 50 1,25 49 0,50-25-1,0-25 1,0-24-1,0-25 1,-50 0 0,-50-1-1,51-24-15</inkml:trace>
  <inkml:trace contextRef="#ctx0" brushRef="#br0" timeOffset="149642.1">23021 14612 0,'0'0'0,"25"-25"0,223-174 31,-199 174-15,26-24 0,-75 24-1,0 0 1,-75 75-1,51-25-15,-26 74 16,50-49 0,99-26-1,75-48 1,24-1 0,-99 0-1</inkml:trace>
  <inkml:trace contextRef="#ctx0" brushRef="#br0" timeOffset="149958.98">24187 14215 0,'25'-25'32,"-149"50"-17,49-1 1,249-48-16,-447 123 16,198 75-1,75-100 1,50-49-1,25-25 1,-26-50 0,1-74-1,-1-74 1,-24-75 0,25 25 15,-50 173-31,0 26 15,-25 73 1,-25 76 0,1 73-16</inkml:trace>
  <inkml:trace contextRef="#ctx0" brushRef="#br0" timeOffset="151143.2">26370 13867 0,'0'-24'16,"0"48"-16,0-24 31,0 50-15,0 24-16,-25 150 15,25-26 1,-25-74 15,25-99-15,25-25-1,49-99 1,50-25 0,-24 49-1,-76 50 1,1 100-1,-25-26-15,-49 76 16,-26-51 0,50-49-1,1-50 1,-1-49 0,25-26-1,0 26 1,25 74 15,-1 49-15,76 26-1,24-1 1,99-24 0,-74-75-1,-75-49 1,-49-26-1,-25 26 1,0 49 15,0 100-15,50-26 0,49 1-1,25-50 1,0-25-1,-74-74 17,-26 49-32,1-49 15,-25 49 1,25 125 15,-25 49-15,25 99-1,-25 75 1,-50-25 0,-24-50-1,-75-74 1,-25-75 0,-24-99-1,123 1-15</inkml:trace>
  <inkml:trace contextRef="#ctx0" brushRef="#br0" timeOffset="153457.85">31976 14909 0,'0'0'0,"0"-49"0,-25-1 16,1 0-16,-1 26 16,-25-26-16,-74 25 15,-25 25 1,-24 99 15,24 25-15,74-24-1,75-51 1,100-49 0,73-74-1,1-50 1,-75 0-1,-74 49 1,-50 175 15,0-26-31,25 75 16,50-25 0,49-99-1,25-25 1,-25-75 15,-24-49-15,-26 50-16</inkml:trace>
  <inkml:trace contextRef="#ctx0" brushRef="#br0" timeOffset="154608.6">3795 16522 0,'-49'25'16,"24"-25"-1,0 24-15,-49 26 16,24 74 15,50 25-15,75-50-1,-1-49 1,-24-1 0,-50 1-1,-75 24 1,26-49-16,-100 25 15,50-25 1,24-1 0,50-24-1,25-24 1</inkml:trace>
  <inkml:trace contextRef="#ctx0" brushRef="#br0" timeOffset="154890.76">4168 16968 0,'0'25'16,"0"25"-1,-25-1 1,0 51 0,0-1-1,25-50 1,0-24 0</inkml:trace>
  <inkml:trace contextRef="#ctx0" brushRef="#br0" timeOffset="155292.94">4440 17340 0,'0'0'15,"0"-24"1,-24-26 0,48-49-1,1 24 1,0 50 0,25 25-1,24 25 1,-49 0-16</inkml:trace>
  <inkml:trace contextRef="#ctx0" brushRef="#br0" timeOffset="155658.43">5135 16919 0,'0'0'15,"-50"0"1,1 0-16,-26 99 31,26-25-15,49-24-1,49-25 1,26 0 0,-26 24-1,-24 26 1,-25-1-16,0 75 15,-49 0 1,-26-100 0,26-24-1,24-75 1,25-49 0,49-74-1,51-1 1</inkml:trace>
  <inkml:trace contextRef="#ctx0" brushRef="#br0" timeOffset="156058.93">5631 16571 0,'0'0'16,"25"-24"-16,0 24 15,-50 49 16,0 50-15,0 75 0,-24 0-1,49-25 1,0-50 0,74-50-1,50-73 1,50-51 15,-125 1-31,51-50 16,-100 24-1,-25 76 1,-25 73 0,25 26-1,25 49 1,50 0-1,25-50 1</inkml:trace>
  <inkml:trace contextRef="#ctx0" brushRef="#br0" timeOffset="156540.76">4192 16720 0,'0'0'15,"-24"-25"-15,24 1 16,-25-1 0,50 0-1</inkml:trace>
  <inkml:trace contextRef="#ctx0" brushRef="#br0" timeOffset="157495.87">9055 16993 0,'-25'0'16,"0"0"30,25 25-30,0 24 0,0 26-16,25 24 15,-25-24-15,25 98 16,-1-74 0,1-99-1,25 0 1,-1-99 15,-24-74-15,25-51-1,-25 51 1,-25 148-16,0 0 16</inkml:trace>
  <inkml:trace contextRef="#ctx0" brushRef="#br0" timeOffset="158609.2">9575 17588 0,'0'0'0,"50"0"0,0-49 16,-1-26-1,26-73 1,-50 48-1,-25 76 1,0-1 0,24 99-1,1 1 1,25-1 0,24-49-1,25-25 1,-49-50 15,0 1-31,-1-100 16,-24-50-1,-25 1 1,0 99 0,0 74-1,-25 74 1,0 150-1,25 49 1,0-50 0,50-74-1,0-99 1,24-25 0,-49-25-16,25-24 15,-1-1-15,26-99 31,-51 0-15,1 75 0,-25 49-1,0 75 1,-25 74 0,25 25-1,25-100-15,0 1 16,25-25-1,49-50 1,-25-49 0,1-50-1,-26 24 17,-24 26-32,-75 148 31,26 26 0,48-1-15,51-50-1,24-49 1,-24-24-16,-26-1 16,26 0-16,-1-74 15,-74-1 1,0 51-1,-50 49 1,26 74 0,-1 75-1,0-74 1</inkml:trace>
  <inkml:trace contextRef="#ctx0" brushRef="#br0" timeOffset="159950.1">9526 17192 0,'25'0'15,"-1"24"1,-48-24 15,24-24-15,0 48 78,-25-24-79,25 25 1,0 0-1,0 0 1,0 0 15</inkml:trace>
  <inkml:trace contextRef="#ctx0" brushRef="#br0" timeOffset="162606.56">9575 17167 0,'-24'0'31,"24"-25"78,-25 25 48,25-25 218,25 25-360,-25-25 63,0 50-78,-25-25 172,25-25 547,0 0-656,25 25 15,-25-24-63,24 24 1,1 0 15,0 0-15,0 0-1,0 0 32,0 0-31,-25 24-16</inkml:trace>
  <inkml:trace contextRef="#ctx0" brushRef="#br0" timeOffset="164616.85">9873 17291 0,'0'-25'0,"25"25"15,-99 0 17,74-25 61,0 0-15,0 1-62,0-1 172,0 0-173,-25 0 1,25 0-1,-25 25 1,0 0-16,25-25 16,-25 25-1,-24 0 1,24 0 31,0 0-32,0 0 48,0 0-47,25 25 15,0 0-16,-24-25 1,-1 0 0,25 25-16,-25 0 31,0 0-15,25-1-1,0 1 1,0 0-1,0 0 1,0 0 0,0-1-1,0 1 1,25 0 0,-25 0-16,0 0 15,0-1 16,0 1 1,0 0-17,0 0 1,25 0 0,-25-1 46,0 1-15,0 0 0,0 0-16,25-25 0,-1 0 16,1-25-31,0 25 15,0 0-31,0 0 16,0-25-1,-1 25 1</inkml:trace>
  <inkml:trace contextRef="#ctx0" brushRef="#br0" timeOffset="165826.19">11386 17043 0,'-24'0'16,"-1"24"-1,25 1-15,0 0 16,-25 0-16,25 25 16,0-1-1,0-24-15,25 74 16,0-24 0,49-51-1,0 1 1,-49-25-1,0 0 1,0 0-16</inkml:trace>
  <inkml:trace contextRef="#ctx0" brushRef="#br0" timeOffset="167968.92">11312 17291 0,'0'0'0,"25"25"16,-25-1-1,0 1 1,74 25 0,1-1-1,-100-49 1,0 0 0,50 0-1,-50 0 1,50 25-1,49-25 1,-49 25 0,0-25 187,0 0-172,-25-25-15,-25 25 15,50 0 0,-1 0-15,-24 25 31,25-50-47</inkml:trace>
  <inkml:trace contextRef="#ctx0" brushRef="#br0" timeOffset="168875.96">13396 17092 0,'0'0'0,"0"-25"46,-25 50-30,25 0 0,0 0-1,-25 25-15,-24 74 16,24-50 0</inkml:trace>
  <inkml:trace contextRef="#ctx0" brushRef="#br0" timeOffset="169226.93">14214 16745 0,'0'-25'16,"-49"-24"15,49 98 0,-25-49-15,25 99-1,-25 1 1,25-1 0,0-25-1,-25-49-15</inkml:trace>
  <inkml:trace contextRef="#ctx0" brushRef="#br0" timeOffset="169359.62">14090 16621 0,'-49'-25'31,"49"0"-31</inkml:trace>
  <inkml:trace contextRef="#ctx0" brushRef="#br0" timeOffset="169609.87">14487 16472 0,'0'0'16,"25"25"-16,-50-25 16,25 50-16,-25-1 15,1 100 1,-1 74-1,50 1 1,24-76 0,50-98-1,-24-75 1</inkml:trace>
  <inkml:trace contextRef="#ctx0" brushRef="#br0" timeOffset="169776.96">14586 16894 0,'-74'25'15,"148"-50"-15,-173 50 16,74-25 0,25-25-16,25 0 15,50 0-15</inkml:trace>
  <inkml:trace contextRef="#ctx0" brushRef="#br0" timeOffset="170292.74">16472 16919 0,'0'-25'0,"0"50"0,0-75 0,-25 25 15,0 25 1,0 0 0,25-25-1,0 100 1,-24 49 0,24 0-1,-25-25 1,25-74-16</inkml:trace>
  <inkml:trace contextRef="#ctx0" brushRef="#br0" timeOffset="170443.27">16298 16671 0,'0'0'16,"0"-25"-16,-25 25 15,-24-25 1</inkml:trace>
  <inkml:trace contextRef="#ctx0" brushRef="#br0" timeOffset="170710.94">16546 16844 0,'0'25'15,"0"-50"-15,0 75 0,-25-25 16,25-1 0,50 1-16,-25 0 15,0 0 1,-50 49 15,-50 26-15,1-51-1,49-24-15</inkml:trace>
  <inkml:trace contextRef="#ctx0" brushRef="#br0" timeOffset="171926.63">18580 16869 0,'-49'-25'31,"24"25"-31,0-25 16,0 25-16,-74 25 15,-25 74 16,0 1-15,74 24 0,75-50-1,75-49 1,48-50 0,51-49-1,49-75 1,-74 50-1,-125 24 1,-24 75-16,-124 50 16,-75 49-1,75 0 1,74-74 0,75-25-1,74-74 16,0-26-15,0 26 0,-75 49-1,-49 75 17,0-1-32,50 26 15,24-26 1,50-24-1,0-50 1,-24-24 0,-51-50-1,-24-50 1,-75-50 0,1 75-1,-26 75 16,26 98-15,24 100 0,25 50-1,25-100-15,24 25 16,51-75 0,-1-49-1,0-74 1,-49-75-1,-25-49 1,-25 49 0,0 124-1,-50 75 1,50 74 0,0 25-1,25 49 16,24-173-31</inkml:trace>
  <inkml:trace contextRef="#ctx0" brushRef="#br0" timeOffset="172177.87">20267 16894 0,'25'-50'31,"0"25"-31,-25 1 15,0-1-15,-25 25 32,0 25-17,0 24 1,1 75 0,73-49-1,100-26 1,99-74-1,-99-24-15</inkml:trace>
  <inkml:trace contextRef="#ctx0" brushRef="#br0" timeOffset="172594.48">21483 16745 0,'25'-74'32,"-75"49"-17,-24 50 1,173 49-16,-273-99 15,125 100 1,49-26-16,0 26 16,49-51-1,1 1 1,-1-50 15,1-24-15,-25-26-1,-25-73 1,-25-76 0,0-49-1,-24 75 1,-1 173 0,25 75-1,0 49 1,1 50-1,24 49 1,24-24 0,51-50-1</inkml:trace>
  <inkml:trace contextRef="#ctx0" brushRef="#br0" timeOffset="174093.3">23715 16869 0,'0'-25'16,"-24"0"-1,24 1-15,-25-1 16,0 0 0,0 0-16,-24-24 15,-51 73 1,76 1 0,-26 25-16,0 74 15,100 25 16,49-149-15,0-50 0,-24-49-1,-50 0 1,-1 24 0,-24 50-1,0 50 1,50 99-1,0-25 1,74 25 0,25-74-1</inkml:trace>
  <inkml:trace contextRef="#ctx0" brushRef="#br0" timeOffset="174676.85">25427 16571 0,'0'0'0,"-49"0"15,49-24-15,-25 24 16,0 0-1,25 99 1,0-50-16,25 125 16,0 74-1,-1-25 1,-24-74 0,0-74 15,-24-100 0,-1-74-15,0-125-1,0-49 1,0 1 0,50 172-16,-25-49 15,50 75 1,-1 24-1,26 50 1,-26 50 0,-24 124-1,-25 49 1,-49-49 0,-26-26-1,26-73 16,24-75-31</inkml:trace>
  <inkml:trace contextRef="#ctx0" brushRef="#br0" timeOffset="175044.51">25948 16720 0,'0'0'15,"0"-25"1,-50 50-16,26 0 16,-51 25-1,50 49 1,50 0 0,25-49-1,49-26 16,-49-48-31,24-1 16,-49-50 0,-25-24-1,-50 0 1,-24 74 0,-25 25-1,49 25 1,50 0-16</inkml:trace>
  <inkml:trace contextRef="#ctx0" brushRef="#br0" timeOffset="175258.86">26320 16770 0,'0'0'15,"25"0"1,-25 25-1,0-1 1,0 26 0,25 24-1,-25 1 1,0-26 0</inkml:trace>
  <inkml:trace contextRef="#ctx0" brushRef="#br0" timeOffset="175393.55">26345 16547 0,'0'0'0,"-25"-50"0,-24 25 16,24 25-1</inkml:trace>
  <inkml:trace contextRef="#ctx0" brushRef="#br0" timeOffset="176009.76">26568 16869 0,'0'0'0,"0"25"15,0 24-15,25-73 47,0-1-47,0-25 16,-1 1-16,26-26 16,-25 50 15,0 75-16,0 0 1,-25-1 0,49-24-16,-24 49 15,49-49 1,1-25 0,24-49-1,-49-51 1,-1-48-1,-49-26 1,0 25 0,-25 99-1,1 75 17,24 0-17,0 49 1,24 75-1,1 25 1,0-50 0,0 0-1,0-74 1,-1-26 0</inkml:trace>
  <inkml:trace contextRef="#ctx0" brushRef="#br0" timeOffset="176210.17">27114 16695 0,'0'0'0,"-50"-24"0,1-1 31,49 0-16,0 0 1,74 0 0,75 25-1</inkml:trace>
  <inkml:trace contextRef="#ctx0" brushRef="#br0" timeOffset="177761.06">28627 16968 0,'0'0'16,"-25"0"-16,1-25 31,24 50 1,24-25-32,1 25 15,25-25-15,49 0 16,0-50-1,-24-24 1,-50 24 0,-25 1-1,-50-1 1,0 50 0,1 0 15,-1 50-16,0 24 1,50 100 0,50-100-1,49 1 1,1-50 0,24-50-1</inkml:trace>
  <inkml:trace contextRef="#ctx0" brushRef="#br0" timeOffset="178059.94">29322 16695 0,'0'100'15,"-25"-249"-15,50 198 0,-75-98 32,25 74-17,1-1 1,24 1-1,0 25-15,49 49 16,-24-25 0,49-24-1,-49 0 1,-25-26 15,-74 1-15,-25 0-1,74-25 1</inkml:trace>
  <inkml:trace contextRef="#ctx0" brushRef="#br0" timeOffset="178342.96">29768 16547 0,'0'0'0,"0"-25"0,0 0 32,-49 25-17,24 50 1,25 24 0,0 50-1,50 25 1,-26 0-1,1-75-15,0 1 16,-25-26 0</inkml:trace>
  <inkml:trace contextRef="#ctx0" brushRef="#br0" timeOffset="178642.86">29669 16993 0,'-25'-25'15,"25"0"-15,50 125 0,-75-150 0,-24 0 16,49 26 0,24-26-1,1 50 1,99-50 0,-74 26-16,-1 24 15,-24 24 1,0 1-1,0 50 1,-25-1 0,0-24-1,0-1 1,25-49 0</inkml:trace>
  <inkml:trace contextRef="#ctx0" brushRef="#br0" timeOffset="179777.26">30066 16795 0,'0'0'16,"25"-25"-1,0 25 1,-1 49-1,1 51 1,0 24 0,-50-50-1,25-49 1,25-50 15,25-74-15,-26 49-1,1 1-15,25-1 16,-25 50 0,0 25-1,-1 49 1,1 1 0,-25-51-1,25-24 1,0-24-1,24-51 1,1 1 0,-50 49-1,25 25-15,0 0 16,24 50 0,26-1 15,24-24-16,25-25 1,-50-50 0,-49 1-1,-50-26 1,-24 51 0,-51 48-1,26 26 1,49 24-1,50 26 1,25-100 0,24-25-1,-24-50 1,-1 1 0,-49 24 15,25 75 0,-25 25-15,0 74-1,50-50 1,-1-24 0,1-25-16,24-50 15,26-50 1,-51-49-1,-24-49 1,-50-50 0,0 49-1,1 99 1,-26 75 0,0 25-1,26 74 16,-1 50-15,50 0 0,-1-74-16,26 73 15,24 1 1,-49-49 0,-25-51-1</inkml:trace>
  <inkml:trace contextRef="#ctx0" brushRef="#br0" timeOffset="179945.71">31356 16869 0,'0'0'0,"-25"0"15,50-25 16,0 25-15,49-25-16,-24 25 16</inkml:trace>
  <inkml:trace contextRef="#ctx0" brushRef="#br0" timeOffset="180277.04">31703 16894 0,'50'25'31,"-100"-50"-16,125 50-15,-1-25 16,-49-25-16,0 0 16,0 25-16,-1-50 15,-24 1 1,-24 49 15,-26 0-15,0 49-1,-24 51 1,49 24 0,0-25-1,50-25 1,50-49 0,49-50-1,-50-24-15</inkml:trace>
  <inkml:trace contextRef="#ctx0" brushRef="#br0" timeOffset="181480.21">32497 17241 0,'0'0'0,"0"-25"0,25 25 16,-25-24 0,-25 24 46,25 24-46,0 1 15,0-50-15,25 1-16,0 24 15,-25-25 16,0 50-15,0-1 0,0 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8T04:51:12.33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2034 1910 0,'0'-25'0,"0"1"16,-25 24-1,25-25 17,-24 25 46,24-25-16,0 0-46,0 0 15,0 50 32,-25 0-63,-25 49 15,1 26-15,-1-26 16,-49 124 0,-1-73-1,76-76 1</inkml:trace>
  <inkml:trace contextRef="#ctx0" brushRef="#br0" timeOffset="249.11">1687 1985 0,'0'0'0,"-25"-25"0,25 0 15,0 0 1,0 0 15,25 50-15,0 50-1,49 24 1,1 0 0,-26-25-1,-24-24 1</inkml:trace>
  <inkml:trace contextRef="#ctx0" brushRef="#br0" timeOffset="450.81">1687 2158 0,'-50'-25'0,"100"50"0,-149-74 15,74 49-15,0 0 16,25-25-1,25 25 17,24 0-32,26 0 15,99-25 1,-75 25-16</inkml:trace>
  <inkml:trace contextRef="#ctx0" brushRef="#br0" timeOffset="1065.99">3374 1712 0,'-25'0'47,"25"25"-47,-25 24 16,0 26-16,-49 73 15,-1 1 1,51-74 0,24-51-1,-25-24 1,50-74 0,24-100 15,26-24-16,-1-25 1,1 99 0,-51 74-1,1 25 1,25 75 0,-25 99-1,-1 24 1,1-24-1,0-25 1,0-49 0,-25-26-1</inkml:trace>
  <inkml:trace contextRef="#ctx0" brushRef="#br0" timeOffset="1250.28">3299 2109 0,'0'0'0,"-24"0"0,-26-50 31,50 25-15,25 0 0,74-24-1,25-1 1,-50 50-16</inkml:trace>
  <inkml:trace contextRef="#ctx0" brushRef="#br0" timeOffset="1567.99">3895 1861 0,'24'0'15,"-48"0"1,73 0-16,-24 0 0,-25 49 31,25 1-15,-25 49-1,0-25 1,0-49 0,0-50 15,0-74-15,25-25-1,24 50 1,1 24-1,0 75 1,24 49 0,-49 1-16,49 24 15,-24 0 1</inkml:trace>
  <inkml:trace contextRef="#ctx0" brushRef="#br0" timeOffset="2218.3">6053 1836 0,'0'25'15,"-25"-25"17,50 0-17,0-25 1,24 0-16,1 0 15,49-24 1,-74-1 0,-25 0-1,-50 50 1,-24 0 0,-25 75 15,24 49-16,50 25 1,25-100-16,25 26 16,75-51-1,24-24 1,24-49 0,-73 24-16</inkml:trace>
  <inkml:trace contextRef="#ctx0" brushRef="#br0" timeOffset="2500.77">6747 1687 0,'0'0'0,"0"-25"0,25 0 16,-25 0-1,-25 25 1,1 0 0,-26 50-1,25 25 1,25 24-1,50-25 1,-1-24 0,-24-25-1,-25 24 1,-49-24 0,-26 25-1,1-26 1,-1-24-1</inkml:trace>
  <inkml:trace contextRef="#ctx0" brushRef="#br0" timeOffset="2767.71">7194 1513 0,'0'0'16,"25"-25"-16,-25 1 15,0-1 1,-25 99 15,25 1-15,0 74 0,25-25-1,-25 0 1,0-75-16,0 50 15</inkml:trace>
  <inkml:trace contextRef="#ctx0" brushRef="#br0" timeOffset="3067.06">7020 1985 0,'0'0'15,"-24"-25"-15,-1 25 16,0-50-1,25 25-15,50-24 16,74-1 0,49 25-1,-24 1 1,-74 24 0,-51 24-1,1 26 1,-50 0-1,25-1 1,25-24 0,-25 25-1</inkml:trace>
  <inkml:trace contextRef="#ctx0" brushRef="#br0" timeOffset="3183.9">7591 1563 0,'0'0'0,"-25"-25"16,0-25-1,25 26 1</inkml:trace>
  <inkml:trace contextRef="#ctx0" brushRef="#br0" timeOffset="4201.3">7864 1662 0,'0'0'0,"25"124"16,-25-25 0,-25-49-1,25-25 1,0-50 15,0-49-15,25-26-1,24 26 1,1 74 0,-25 25-1,-1 49 1,-24 50 0,0-74-1,100-149 32,-76 49-47,26-24 16,-50 49-1,50 25 1,-1 74 15,26 25-15,49-49-1,0-25 1,0-50 0,-75-25-1,-73-74 1,-26 25 0,0 74-16,-24 25 15,0 50 1,49 24-1,25 1 1,74-50 0,1-25-1,-1-25 17,-49-50-17,0-24 1,-25 74-1,0 75 17,24 0-32,26 49 15,25-25 1,24-49 0,0-25-1,-25-74 1,-49-75-1,-25-99 1,-25 0 0,25 74-1,0 149 17,-24 25-32,-1 25 15,25 0-15,-50 148 16,50 26-1,25 49 1,25-50 0,-1-49-1,50-99 1,-24-50 0</inkml:trace>
  <inkml:trace contextRef="#ctx0" brushRef="#br0" timeOffset="4383.87">9203 1538 0,'0'0'0,"-49"-25"0,-1 25 0,50-25 16,-25 25 15,50-24-15,124 24-1,-75 0-15</inkml:trace>
  <inkml:trace contextRef="#ctx0" brushRef="#br0" timeOffset="4902.07">9923 1885 0,'0'0'0,"0"25"32,25-50 15,-1 25-16,1 0 0,0 25-31,0-50 31,24 25-31,-24 0 16,25-49 0,-1 24-1,-24-25-15,-25-24 16,-25 24-1,-24 50 1,-75 25 0,0 74-1,25 25 17,99-24-17,0-1 1,74-25-1,50-49 1,0-25-16</inkml:trace>
  <inkml:trace contextRef="#ctx0" brushRef="#br0" timeOffset="6535.08">12056 1935 0,'0'0'0,"25"0"78,25 0-78,-1-25 16,26 0 0,-1 1-16,-24-1 15,-26-25 1,1 25-16,0-49 15,-50 24 1,0 25 0,-49 25-1,-25 100 1,0 24 0,74 25-1,74-50 1,75-74-1,-49-1-15,74-48 16,-50-1 0</inkml:trace>
  <inkml:trace contextRef="#ctx0" brushRef="#br0" timeOffset="6985.17">12850 1687 0,'0'0'0,"25"-50"32,-25 25-32,0 1 15,49 24 1,1 49 0,-50 75-1,0 50 1,-25-124-16,0 24 15,25-49 1,-24-50 0,73-99-1,26 0 1,-26 25 15,-49 74-15,25 25-1,-25 25 1,0 124 0,25-75-1,24-24 1,51-26 0,-1-24-1,25-49 1</inkml:trace>
  <inkml:trace contextRef="#ctx0" brushRef="#br0" timeOffset="7218.12">13693 1513 0,'0'0'0,"25"-99"15,-25 124 32,-25 0-31,25 123-1,0-23-15,-24 123 16,-1 0 0,0-25-1,0-99 1,0-50 0</inkml:trace>
  <inkml:trace contextRef="#ctx0" brushRef="#br0" timeOffset="7483.86">13644 1861 0,'0'0'0,"0"-50"16,0 0-16,0 26 16,25-51-1,-1 50 1,1 0-1,25 50 1,-25 99 0,-1 25-1,-48-25 1,-1-25 0,-25-74-1</inkml:trace>
  <inkml:trace contextRef="#ctx0" brushRef="#br0" timeOffset="7767.75">14066 1687 0,'0'0'0,"24"-25"0,26 0 31,-25 25-15,-25 25-1,0 50 1,0-1 0,0-49-1,0 0 1,0-50 0,25 0-16,-1-25 15,1-24-15,25-25 16,-1 49-1,-24 50 1</inkml:trace>
  <inkml:trace contextRef="#ctx0" brushRef="#br0" timeOffset="8067.92">14462 1811 0,'0'0'16,"25"25"-1,0 0 1,25-50-1,-1-25 1,-24-24 0,0 24-1,-50 100 17,25-25-17,-25-1-15,25 51 16,25-1-1,25-24 1,49-50 0,25-25-1,0-74 1</inkml:trace>
  <inkml:trace contextRef="#ctx0" brushRef="#br0" timeOffset="8302.09">15207 1563 0,'24'-50'16,"-48"100"-16,73-125 15,-74 51-15,1 24 16,-1 49 0,0 50-1,25 1 1,50-1 0,-1 0-1,-24-49 1,-50-1-1,-24-24 1,24 0-16,0-50 16,25 0-1,0-24-15</inkml:trace>
  <inkml:trace contextRef="#ctx0" brushRef="#br0" timeOffset="8534.95">15455 1588 0,'25'-50'16,"-50"100"-16,74-125 15,-73 100 17,48 0-17,1 74 1,25-24 0,-1 24-1,-24-74-15,0 24 16,-25 1-1,-50-25 1,26-25 0</inkml:trace>
  <inkml:trace contextRef="#ctx0" brushRef="#br0" timeOffset="9217.9">16249 1712 0,'0'0'16,"49"-25"-16,-24 25 16,0-25-1,24-25 1,-24 26 0,-50-1-1,-49 74 1,-50 26-1,74-25 1,50 24 0,50-24-1,124-50 1,24-25 15,25 0-15,-49 0-1,-100 0 1,-98 25 15,-1 0-15,0 50 0,25 0-1,25-1 1,49-24-1,25-25 1,-24-25 0,-26-24-1,-49-75 1,25-125 15,-25-23-15,0 48-1,0 150-15,-25 49 16,1 50 0,-26 74-1,25 75 1,25 24 0,0-24-1</inkml:trace>
  <inkml:trace contextRef="#ctx0" brushRef="#br0" timeOffset="10818.84">19548 1464 0,'0'0'0,"0"-25"16,0 0 0,0 0 31,0 75-47,-25-1 15,25 125 1,0 0-1,-25-75 1,25-74 0,0 0-1,25-50 17,25-25-32,49-49 15,-49 49 1,24-24-1,-49 49-15,0 25 16,-1 99 0,-73 25-1,-1-24 1,-24-51 0,24-24-1,0-25 1,26-25-1,-1-24 1,25 24 0,25 25 31,-1 25-32,26-1-15,99-24 16,25 0-1,-75-24 1,-25-26 0,-49-24-1,0-26 1,-25 51 0,25 74 15,-25 24-16,24 1 1,1-25 0,25-25-1,0-25 1,-1-25 15,1-24-15,-25 74-1,-25-25 1,0 50 0,0 0-16,24 99 15,-24 24 1,25-24 0,-25 125-1,0-125-15,-49 99 16,-51-74-1,-49-75 1,50-99 15,25-124-15,74 1-16</inkml:trace>
  <inkml:trace contextRef="#ctx0" brushRef="#br0" timeOffset="11386.3">22425 1637 0,'-24'-25'16,"48"50"-16,-48-99 0,-1 74 15,25-25-15,-75 0 32,51 25-32,-51 50 15,-74 74 1,100-74-1,49-1-15,0 26 16,25-51 0,24-24-1,1-49 1,-1-50 0,-24 74-1,0 0 16,25 99-15,49 1 0,-25-26 15,-24-24-31,24 0 16,-49-25-1,0-50 1,0-49-1,-50-50 1</inkml:trace>
  <inkml:trace contextRef="#ctx0" brushRef="#br0" timeOffset="11935.73">23691 1612 0,'0'0'0,"24"-24"15,1-1 1,0 25-16,25-25 15,24 50 1,1 49 0,-51 75-1,-48-25 1,24-74 15,0-75 0,24 0-15,26-99 0,24-25-1,-24 75-15,49 24 16</inkml:trace>
  <inkml:trace contextRef="#ctx0" brushRef="#br0" timeOffset="12284.88">24683 1662 0,'0'0'0,"50"0"0,-26-25 31,-48 0-31,-26 1 16,-24-1 15,-1 74-15,50-24-16,0 75 15,25-51 1,50-49 0,124-25 31,-174 1-47,25 48 31,-1 1-16,-24 50 1,25-1 0</inkml:trace>
  <inkml:trace contextRef="#ctx0" brushRef="#br0" timeOffset="13001.88">25055 1637 0,'0'0'0,"25"-25"0,0 25 32,-25 25-17,-25 25 1,-25 24 0,50-24-1,0-25 16,25-75-31,0 1 16,0 24-16,-1-50 16,1 50-1,0 25 17,25 50-17,74 25 1,49-51-1,1-48 1,-75-26 0,-74-25-1,-25-24 1,-74 50 0,24 73-1,50 26 1,25 24-1,24 1 1,-24-1 0,25-24-1,-25 49 17,-1 50-17,-24 25 1,-49-1-1,-75-24 1,-25-99 0,75-100-1,49-99 1,74-74 0,26-25-1,74 99 1,-75 100-16</inkml:trace>
  <inkml:trace contextRef="#ctx0" brushRef="#br0" timeOffset="13418.11">26618 1786 0,'25'0'0,"-50"0"0,74 0 16,-49-25-16,25 25 16,25-49-1,24 24 1,-24-50 0,0 1-1,-26 24 1,-24 26-1,-24 24 1,-125 74 0,74-24-1,-24 74 1,49 0 0,50-25-1,75-25 1,74-74-1,24 0 1,-24 0 0,-99-24-16</inkml:trace>
  <inkml:trace contextRef="#ctx0" brushRef="#br0" timeOffset="14251.4">28950 1612 0,'0'-24'0,"0"-1"31,0 0-15,-25 25 15,0 25-31,-74 24 16,24 26 15,75-1-15,0-49-16,100 0 15,24-25 1,-50-25 0,-49-24-1,-25-51 1,-50 26 0,1 24-1,24 50 1,0 0-16</inkml:trace>
  <inkml:trace contextRef="#ctx0" brushRef="#br0" timeOffset="14585.46">29992 1364 0,'0'0'0,"-25"-124"15,0 124 1,-25-24 0,26 24-16,-51 74 31,1 25-15,49 25-1,0 50 1,0 148-1,1-198 1,-1 0-16,-25 100 16,25-75-1,0-25 17,1-100-32</inkml:trace>
  <inkml:trace contextRef="#ctx0" brushRef="#br0" timeOffset="14751.86">29396 2406 0,'0'0'0,"0"-24"16,25-1-16,-25 0 16,25 0-16,99-49 15,25 49 1,0 0-1</inkml:trace>
  <inkml:trace contextRef="#ctx0" brushRef="#br0" timeOffset="15634.79">3275 3820 0,'0'-24'31,"-25"24"-15,25 24 0,0 26-16,0 49 15,25 124 1,-25-24-1,24-100 1,-24-74-16,0 0 16,25-25-1,0-75 17,25-74-17,-50-24 1,24 24-1,-24 99-15</inkml:trace>
  <inkml:trace contextRef="#ctx0" brushRef="#br0" timeOffset="16617.81">4044 4316 0,'0'0'0,"0"-24"0,-100-26 32,51 50-32,-51 50 15,51 49 1,24 0 15,25-49-15,50-50-1,-1-50 1,1-24 0,-25 24-16,24-24 15,-24-1 1,-25 50 0,25 50-1,0 50 1,0 24-1,24-49 1,26-50 15,-26 0-15,-24-25-16,25-50 16,-1-49-1,-24-74 1,-25-1-1,0 75 1,0 99 0,-25 75-1,0 124 1,25 49 0,25-49-1,25-50 1,24-75-1,25-49 1,26-49 0,-26-75-1,-74 49 1,-1-49 0,-24 75-1,-24 148 16,-1 74-15,25-48 0,49-76-1,1-24 1,24-25 0,1-74-1,-1-75 1,-49 25-1,0 74-15,-25 25 16,0 124 15,25 1-15,-1-26 15,51 1-15,-50-75-16</inkml:trace>
  <inkml:trace contextRef="#ctx0" brushRef="#br0" timeOffset="17118.37">5482 4316 0,'0'-24'0,"0"-1"15,25 0 1,-25 0-16,25-24 15,0-26 1,-25 50 15,25 25-15,-25 25-16,-25 25 31,25 49-15,49 0-1,1-49 1,24-25 0,26-25-1,-76-25-15,51-50 16,24-49 0,0 0-1,-49 50 1,0 49-1,-1 50 1,1 25 0,-1 49-1,-49-25 17,0 1-17,-49-26 1,-1-24-16</inkml:trace>
  <inkml:trace contextRef="#ctx0" brushRef="#br0" timeOffset="18152.8">9451 3771 0,'0'0'0,"-24"-25"15,-1 50 32,25 49-31,0 1 0,0 49-1,74-50 1,1-49-1,-51-50-15,26-49 16,-25 24 0,25-99-1,-50 100 1,0 123 15,49 25-15,26-49-1,-1-25 1,-24-75 0,-26 0-1,1 1 1,-25-26 0,0 26-16,-25-75 15,25 74 1,-24 50-1,24 50 1,-25-26-16</inkml:trace>
  <inkml:trace contextRef="#ctx0" brushRef="#br0" timeOffset="18353.89">10345 3845 0,'0'0'0,"24"0"15,-24 25 17,0 0-17,-24 24 1,24 26 0,-25-1-1,25-49 1</inkml:trace>
  <inkml:trace contextRef="#ctx0" brushRef="#br0" timeOffset="18504.96">10369 3647 0,'0'0'0,"0"-25"0,0 0 15,-24 0 1,-1 25-1</inkml:trace>
  <inkml:trace contextRef="#ctx0" brushRef="#br0" timeOffset="18719">10816 3547 0,'25'0'16,"-50"0"-16,50 25 0,-25 0 31,0 0-31,-25 24 16,25 1-16,0 99 15,0 25 1,0-26 0</inkml:trace>
  <inkml:trace contextRef="#ctx0" brushRef="#br0" timeOffset="19167.68">10816 4093 0,'0'0'0,"-25"-74"15,0 49 1,0-25 15,75-24-15,49 0-1,25-1 1,-49 25 0,-50 50-16,-1 50 31,-48 49-15,24 25-1,0 0 1,0-49-1,24-75 17,1 0-32,25-75 31,24-24-31,-24 50 16,-25 49 15,24 0-16,-49 24-15,50 51 16,-1-26 0,-24-49-16</inkml:trace>
  <inkml:trace contextRef="#ctx0" brushRef="#br0" timeOffset="19352.41">11783 3895 0,'0'-25'16,"0"50"-16,0-75 15,25 75 32,-25 0-47,25 49 32,0 1-17,-25-1 1</inkml:trace>
  <inkml:trace contextRef="#ctx0" brushRef="#br0" timeOffset="19503.9">11858 3721 0,'0'-50'16,"0"100"-16,0-149 0,0 74 15,-25 25-15,25-25 16</inkml:trace>
  <inkml:trace contextRef="#ctx0" brushRef="#br0" timeOffset="19851.99">12056 3721 0,'0'0'16,"25"0"-16,-25 25 15,25 25 1,0-1-1,-25 1 1,24-1 0,-24-24-1,25-25 1,25-74 0,-25 49-16,24-25 15,-24 50 1,25-24-1,-1 73 1,-24 1 0,50-25-1,-26-25 17,-24 0-17,-25-25-15</inkml:trace>
  <inkml:trace contextRef="#ctx0" brushRef="#br0" timeOffset="20968.78">14661 3523 0,'0'0'0,"0"-25"31,-25 50-16,25 24-15,0 26 16,0-1 0,0 1-16,25-26 15,0 1-15,74-25 16,0-25 0,-24-75-1,-51 1 1,1-1-1,-25 50 1,0 50 0,25 50 15,25-1-15,-1-49-1,26-25 1,-51 0-16,1-50 15,-25-49 1,0-50 0,-25 25-1,-24 50 1,24 49 0,0 25-16</inkml:trace>
  <inkml:trace contextRef="#ctx0" brushRef="#br0" timeOffset="21417.69">15504 3250 0,'0'0'0,"25"-25"0,-25 0 31,25 25-31,-25 50 16,0 49-1,0 50 1,0 24 0,25-73-1,-25-51 1,25-73 15,49-76-15,0-24-1,1 50 1,-26 49 0,1 75-1,-25-1 1,-25-24 0,49 49-1,-24 26 1,0-26-1,0-49 1,0 0 0,0-25-16</inkml:trace>
  <inkml:trace contextRef="#ctx0" brushRef="#br0" timeOffset="21570.69">16397 3622 0,'0'0'16,"0"-25"-1,0 75 1,-24 24 0,24-24-1,-25-1 1</inkml:trace>
  <inkml:trace contextRef="#ctx0" brushRef="#br0" timeOffset="21701.92">16298 3448 0,'0'0'0,"0"-49"15,0 24 1,-25 0-16</inkml:trace>
  <inkml:trace contextRef="#ctx0" brushRef="#br0" timeOffset="21952.14">16869 3547 0,'-25'0'32,"0"0"-32,0 25 15,-24 0 1,-1 49-1,50 1 1,75-1 0,-26-49-16,100 0 15,-50-25 1,-24-50 0</inkml:trace>
  <inkml:trace contextRef="#ctx0" brushRef="#br0" timeOffset="22319.89">17266 3250 0,'0'0'0,"0"-25"0,24 25 31,-24 25-31,25 49 31,-25 75-15,25-75-16,-25 50 15,25-49 1,24-50 0,1-50-1,74-50 1,-49 26 0,-1-1-1,-49 50 1,24 50-1,1 24 1,24 1 0,26-26 15,-51-24-15</inkml:trace>
  <inkml:trace contextRef="#ctx0" brushRef="#br0" timeOffset="23752.03">20292 3572 0,'25'-49'16,"-50"98"-16,50-123 0,-25 49 15,0-25 1,-25 26 0,0-1-16,0 25 15,-74 49 1,25 51-16,-75 123 15,99-49 1,100-100 0,74-99-1,25-74 17,-25-25-17,-50 0 1,-74 25-1,25 74 1,-25 50 0,0 99-1,25 25 1,25-75 0,-26-49-16,51 0 15,-26-25 1,26-50-1</inkml:trace>
  <inkml:trace contextRef="#ctx0" brushRef="#br0" timeOffset="24085.91">22376 3225 0,'0'0'0,"25"-25"0,-1 0 31,-48 50-15,24 25-1,-25 74 1,25 99-1,-25 0 1,50-49 0,0-75-1,24-49 17,1-75-32</inkml:trace>
  <inkml:trace contextRef="#ctx0" brushRef="#br0" timeOffset="24385.03">22425 3796 0,'0'0'0,"-24"-100"16,-1 51-1,25-1 1,25 25 0,49 0-1,1 50 1,-1 74-1,-49 26 1,-25-26 0,0-74-16,25-25 47,-1-100-32,26-49 1,24 25-1,-49 50 1</inkml:trace>
  <inkml:trace contextRef="#ctx0" brushRef="#br0" timeOffset="24902.82">22996 3622 0,'0'0'0,"0"49"47,0-24-47,-25 50 16,50 24 15,-25-74-31,25 0 31,24-75-15,26-49-1,-1-1 1,-24 26 0,-50 49-1,25 50 1,-25 49 0,0-24-16,49 25 15,51-51 1,-1-24-1,-25-49 1,-24-26 0,-25-24-1,-25 49 17,-50 100-1,50 49-16,0 25 1,25 0 0,0-74-16</inkml:trace>
  <inkml:trace contextRef="#ctx0" brushRef="#br0" timeOffset="25285.83">24881 3597 0,'0'-25'16,"0"0"-1,25 125 1,0-51-1,-25 26-15,50 49 16,-26-75 0,1-49-1,25-74 1,-25-50 0,-1-25-1,1 25 1,0 99-1,-25 0 1,0 100 0</inkml:trace>
  <inkml:trace contextRef="#ctx0" brushRef="#br0" timeOffset="26368.99">25675 3746 0,'0'0'0,"0"-50"0,-25 25 16,-74-24 0,0 49-1,25 74 1,24 1 0,50 24-1,25-74 1,24-25-1,-24-25-15,25-25 16,-1-49 0,-24 25-1,0 74 32,-25 74-31,25 50-1,24-49 1,26-75 0,24-25-1,-25-74 1,-49 24-16,0-99 16,-25-24-1,0 99 1,0 74-1,-25 75 1,-24 49 0,49 74-1,0 26 17,49-50-17,26-75 1,24-74-1,25-49 1,0-125 0,-99 50-1,0 49 1,-25 125 15,-25 24-15,25 51-1,0-26 1,25-74 0,-1-25-1,76-50 1,-76 25 0,1-49-16,0-1 15,25-74 1,-50 100-16,24-26 15,-48 150 17,24 49-17,0 0 1,49-25 0,51-74-1,24-50 1,-50-24-1,-24-51 1,-26 1 0,1 74-16,-25 25 31,0 99 0,-25 1-15,25-51-16</inkml:trace>
  <inkml:trace contextRef="#ctx0" brushRef="#br0" timeOffset="28235.86">28652 3845 0,'0'0'0,"0"-25"0,0 1 16,0-1-1,0 0 1,-25 25 15,-49 50-15,24-1-16,-24 75 31,74-74-31,49 24 16,75-74-1,50-25 1,-50-49 0,-99-25-1,-50-25 1,-49 0 0,-1 49-1,75 50-15</inkml:trace>
  <inkml:trace contextRef="#ctx0" brushRef="#br0" timeOffset="28553.48">29669 3448 0,'25'-25'16,"-50"50"-16,25-74 0,-25 49 31,1 24-15,-1 26-1,0 0-15,25-1 16,-25 100 0,0 50-1,-24 24 1,49-99-16,-25 99 15,0-49 1,0-75 15</inkml:trace>
  <inkml:trace contextRef="#ctx0" brushRef="#br0" timeOffset="28720.13">29247 4341 0,'0'0'0,"0"-25"0,0 1 16,0-1-1,0 0-15,100-25 16,73 26 0,-98-1-1</inkml:trace>
  <inkml:trace contextRef="#ctx0" brushRef="#br0" timeOffset="29785.85">3051 6375 0,'-25'50'31,"1"0"-15,-1 49-16,0 25 16,0 0-16,0 124 15,25-124 1,0-25-16,-24 25 31,24-99-15,0-50-1,0-74 1,24-99 0,-24-50-1,-24-50 1,48 25-1,1 99 1,25 75 0,24 50-1,50 73 1,-74 26-16,24 124 16,-49 74-1,-74-50 1,-26-49-1,1-75 1</inkml:trace>
  <inkml:trace contextRef="#ctx0" brushRef="#br0" timeOffset="30086.74">3547 6599 0,'-24'25'32,"24"-1"-32,-25 26 15,-25 24 1,75-24 0,49-50-1,26-50 1,-51 1-1,-24-50 1,-50 24 0,-49 26-1,-1-1 1,51 50 15</inkml:trace>
  <inkml:trace contextRef="#ctx0" brushRef="#br0" timeOffset="30568.67">4217 6425 0,'0'0'15,"50"0"-15,-1 0 16,-49 50 0,-49 74-1,-1 49 1,25 26-1,1 24 1,48 50 0,-24-199 15,0-148 0,-24-75-15,24-124-1,0-49 1,0 24 0,24 100-1,26 98 1,0 51 0,49 74-1,-50 99 1,-24 124-1,-25-124-15,-25 74 16,1-99 0,24-74 15</inkml:trace>
  <inkml:trace contextRef="#ctx0" brushRef="#br0" timeOffset="31485.87">4738 6549 0,'0'0'0,"0"25"31,-25 25-31,1 24 16,48-24-1,26-26 1,24-48-1,1-51 1,-26-24 0,-24-25-1,-25 74 17,0 75-17,0 0 1,25 99-1,25-50-15,49 1 16,0-26 0,25-98-1,-25-26 1,-24-73 0,-50-51-1,-50-24 1,0 99-1,0 124 17,0 25-32,25 49 15,-24 0-15,24 26 16,0 24-16,74 74 16,25-99-1,50-74 1,0-74-1,-50-1 1,-49-49 0,-100 24-1,-24 75 1,-50 75 0,74 24-1,50-25 1,74-24-1,26-50 1,24-99 0,-75 24 15,-24-24-15,-50 49-1,1 75 16,48 99-15,26 0 0,74-24-1,0-26 1,0-74 0,-25-74-1,-74 24-15</inkml:trace>
  <inkml:trace contextRef="#ctx0" brushRef="#br0" timeOffset="31653.04">6698 6152 0,'0'-124'0,"-25"0"16,50 496-16,-25-496 0,-25-149 15,-25 323 1,50 124 15,0 24-15,25 50-1,25-25 1,-50-123 0</inkml:trace>
  <inkml:trace contextRef="#ctx0" brushRef="#br0" timeOffset="31886.52">6673 6599 0,'0'-50'0,"0"100"0,0-199 16,25 74-1,24 26 1,1 24 0,49 50-1,-49 74 17,-25 50-17,-25-50 1,49-74-1</inkml:trace>
  <inkml:trace contextRef="#ctx0" brushRef="#br0" timeOffset="32152.23">7268 6524 0,'25'-49'15,"-25"-1"1,-49 199 0,73-199-16,-48 1 15,-1 148 1,25-25-1,49 1 1,51-75 0,24-25-1,-50-25 17,-49-24-17,-25 24-15,-50-74 16,-24 25-1,49 49 1,25 26-16</inkml:trace>
  <inkml:trace contextRef="#ctx0" brushRef="#br0" timeOffset="32486.89">7789 6326 0,'0'0'15,"25"25"-15,0 49 16,0 25-1,-50 1 1,25-1 0,50-124 15,24-25-15,-24-49-1,-1 0 1,1 74-1,-50 50 1,49 49 0,1 26-1,74-51 1,-74-24-16,74 0 16,-75-50-1,51-49 1</inkml:trace>
  <inkml:trace contextRef="#ctx0" brushRef="#br0" timeOffset="35152.96">11709 6425 0,'0'0'0,"-25"-25"0,0 0 31,25 1-15,0 73 0,-25 26-1,25 173 1,-49 74-1,49-24 1,0-100 0</inkml:trace>
  <inkml:trace contextRef="#ctx0" brushRef="#br0" timeOffset="35452.19">11659 6425 0,'0'0'16,"25"-174"-1,0 100-15,-25 24 16,49-24 0,-49 49-1,50 75 1,0 74-1,-25 74 1,-25 1 0,-50-50-1,0-75 1</inkml:trace>
  <inkml:trace contextRef="#ctx0" brushRef="#br0" timeOffset="35852.83">12279 6276 0,'0'0'0,"25"-49"0,0 24 32,-25-25-17,-25 50 1,-49 75-1,-25 73 1,74 26 0,25-75-1,25-99-15,74 0 16,-25-49 0,-24-50-1,-25-1 1,-1 26-1,-24 49 1,0 50 0,0 99 15,-24 0-15,24 0-1,24-74-15</inkml:trace>
  <inkml:trace contextRef="#ctx0" brushRef="#br0" timeOffset="36170.28">12552 6425 0,'0'0'15,"0"-25"-15,0 0 16,0 1 15,25 73-15,-25-24-16,50 99 15,-50-49 17,0-51-17,0-73 1,49-50-1,-24-50 1,25 49 0,-25 76-16</inkml:trace>
  <inkml:trace contextRef="#ctx0" brushRef="#br0" timeOffset="36488.94">13148 6450 0,'0'0'15,"-50"-50"17,25 25-32,-74 25 31,25 50-15,49 49-1,50-49 1,49-25-1,25-75 1,-24 1 0,-1-26-1,-49 50-15,0 50 32,-50 25-17,25-1-15,0 26 16</inkml:trace>
  <inkml:trace contextRef="#ctx0" brushRef="#br0" timeOffset="36953.41">13545 6326 0,'0'0'15,"24"-25"1,-24 50-1,0 0 1,-24 24-16,24 75 16,-25-49-1,25-50 1,49-75 0,1-24-1,0-51 1,-1 51 15,-24 49-15,-25 75-1,0 49 1,0-24 0,25-51-1,24-98 1,26-1-1,-25-24 1,-26 74 0,26 50-1,-25 50 1,0 24 0</inkml:trace>
  <inkml:trace contextRef="#ctx0" brushRef="#br0" timeOffset="37423.98">14363 6425 0,'0'0'0,"0"-25"15,0 0 1,25-49 0,0 49-16,-25-24 15,-50 73 16,1 76-15,49 24 0,24-75-1,76-24 1,48-74 0,26-51-1,-25 1 1,-99 25-16,-1-150 15,-24 26 17,-25 49-17,0 174 17,0 99-17,-25 50 1,50 49-1,-25 0 1,25-99 0,-25-74-1</inkml:trace>
  <inkml:trace contextRef="#ctx0" brushRef="#br0" timeOffset="37587.12">14959 6276 0,'0'0'0,"-25"-25"0,0 1 16,0 24 0,25-25 15,99 0-15,50 0-16</inkml:trace>
  <inkml:trace contextRef="#ctx0" brushRef="#br0" timeOffset="37919.76">15356 6227 0,'0'0'0,"0"24"15,-25 1-15,50-25 16,24 0 0,26-49-1,-26-1 1,-24-24-1,-25 24 1,-25 50 15,-24 0-15,24 25-16,0 24 16,0 1-16,0 49 15,25 0 1,50-24-1,24-50 1,26-25 0,-76-25-16</inkml:trace>
  <inkml:trace contextRef="#ctx0" brushRef="#br0" timeOffset="38201.94">15852 6152 0,'0'0'0,"49"-74"16,1 49-1,-25 25 1,24 25 0,-24 49 15,-25 50-15,0-74-16,0 24 15,-25-74 1,75-99 15,24-50-15,26-24-1,-26 98 1</inkml:trace>
  <inkml:trace contextRef="#ctx0" brushRef="#br0" timeOffset="39386.66">18258 6103 0,'0'0'0,"0"-25"0,0 0 16,-25 25 15,25 124 1,-25 74-17,1 1 1,48-100-1,1-99 1</inkml:trace>
  <inkml:trace contextRef="#ctx0" brushRef="#br0" timeOffset="39582.97">18357 5954 0,'0'-50'0,"0"100"0,0-125 15,0 51 1,-25-1-16,25 0 31,-24 25-15,24 25 0</inkml:trace>
  <inkml:trace contextRef="#ctx0" brushRef="#br0" timeOffset="39903.86">18953 6053 0,'0'0'0,"-25"0"31,25 25-16,-25 0-15,0 74 16,25-25 0,99-24-1,1-25 17,-76-25-17,1 24 1,-50 26-1,1 0-15,-100 24 16,49 25 0</inkml:trace>
  <inkml:trace contextRef="#ctx0" brushRef="#br0" timeOffset="40488.9">21458 5532 0,'0'0'16,"0"-25"-16,0 50 31,0 25-31,25-1 16,-25 125-1,0 0 1,0-50-1,0-25 1,25-124 15,-1 0-15,51-99 0,24 50-1,-49 49 1,-25 25-1,-1 74 1,-24 1 0,-49 24-1,-51-49 1,1-26 0,50-24-1,49-24-15,24-76 16</inkml:trace>
  <inkml:trace contextRef="#ctx0" brushRef="#br0" timeOffset="40802.91">22004 5979 0,'0'0'0,"25"24"15,49-24 1,-49 25-1,49-74 1,1-1 0,-51 0-1,1 1-15,-50 24 16,-49 25 0,-25 50-1,24 49 1,51 0-1,48 0 1,51-49 0,74-50-1</inkml:trace>
  <inkml:trace contextRef="#ctx0" brushRef="#br0" timeOffset="41420.64">22550 6152 0,'24'0'47,"1"0"-31,0 0-16,0 0 16,24-25-1,-24 25 16,-25-24-31,25 24 47,25-25-31,-50 0 0,24 0-1,26 0-15,0-99 16,-1-24-1,-24-26 1,-25 25 0,0 99-1,-25-24 1,-24 74 0,-1-25-1,25 75 1,0 99-1,25-1 17,25-48-17,0 73 1,0 51 0,0-51-1,49-98 1,25-51-1,50-48 1,0-26 0,-50-49-1</inkml:trace>
  <inkml:trace contextRef="#ctx0" brushRef="#br0" timeOffset="41854.85">23715 5904 0,'0'0'0,"0"25"62,0 25-46,0-26-16,0 51 15,-24-26 1,24 51 0,0-51-16,0 1 15</inkml:trace>
  <inkml:trace contextRef="#ctx0" brushRef="#br0" timeOffset="41986.35">23740 5830 0,'0'0'0,"0"-50"16,-25 25-16,1 1 15</inkml:trace>
  <inkml:trace contextRef="#ctx0" brushRef="#br0" timeOffset="42565.37">23889 6003 0,'0'0'0,"25"25"16,0 0-1,49-25 1,50-25-1,-49-24 1,-51-1 0,-48 25-1,-1 50 1,-50 0 0,51 49-1,-1 25 1,74-49-1,-24-25-15,74 0 32,1-75-17,-1 0 1,-50-49 0,-24 0-1,0 74 1,0 0 15,0 100-15,0 24-1,-1-49 1,-24-26 0,50-24-1,-25-49-15,24-50 16,1-25-1,24 24 17,-49 51-17,0 49-15</inkml:trace>
  <inkml:trace contextRef="#ctx0" brushRef="#br0" timeOffset="43138.72">24981 5855 0,'0'74'31,"24"-74"-16,1 0-15,25 0 16,-149-74-16,272 123 16,-123-74-16,-1-24 15,-49 24 1,-24 25 0,-26 25-1,25 0 1,50 49-1,74-49 1,125-25 15,24 0-15,-25-50 0,-99 1-1,-124-1 1,-99 25-1,49 25 1,0 50 0,26 24-1,24 1 1,24-26 0,26-49-1,0 0 1,-26-49-1,1-75 1,0-75 15,-25 75-31,0-99 16,0 99 0,-50 124-1,1 49 1,24 1-1,0 148 1</inkml:trace>
  <inkml:trace contextRef="#ctx0" brushRef="#br0" timeOffset="43920.72">28354 5706 0,'0'0'0,"0"-25"0,0 0 16,-24 25 47,24 50-48,0-1-15,-25 26 16,25 49-1,25 25 1,-25-25 0,-25-25-1</inkml:trace>
  <inkml:trace contextRef="#ctx0" brushRef="#br0" timeOffset="44370.79">28156 6152 0,'0'0'0,"0"-49"16,-25 24-16,25-50 16,50 26 15,-1 24-31,100 0 16,50 0-1,-1 1 1,-74 24-1,-99-25 17,0 25-32,-25 25 15,-50 24 1,25 50 0,50 1-1,74-1 1,25-74-1,0-25 1,-99 0-16,0-50 16,-50-49 15,-99-25-15,-25 25-1,75 49 1,74 25-16</inkml:trace>
  <inkml:trace contextRef="#ctx0" brushRef="#br0" timeOffset="44987">30612 5507 0,'0'0'0,"0"-25"31,-25 25-31,0 25 16,25 25-1,-49 99 1,24 49 0,25-24-1,25-75 1,74-49 0,25-50-1,-25 0 1</inkml:trace>
  <inkml:trace contextRef="#ctx0" brushRef="#br0" timeOffset="45153.24">30984 6028 0,'0'0'0,"25"-49"31,-50 49-15,0 24-1,25 1 1,-25 74-1,25 1 1,-25-76-16</inkml:trace>
  <inkml:trace contextRef="#ctx0" brushRef="#br0" timeOffset="45270.99">31009 5780 0,'0'0'15,"25"-49"-15,-50-1 0,0 25 16</inkml:trace>
  <inkml:trace contextRef="#ctx0" brushRef="#br0" timeOffset="45686.89">31257 6028 0,'0'0'0,"0"25"31,25-25-15,-1 0-16,51 25 16,49-50-1,-50 0-15,1 0 16,-51-24-1,-24-26 1,-49 51 15,24 24-15,-74 0 0,24 49-1,1 26 1,49 24-1,75 25 1,24-50 0,1-49-16,98 25 15,-98-50 1</inkml:trace>
  <inkml:trace contextRef="#ctx0" brushRef="#br0" timeOffset="45903.82">32323 6326 0,'0'49'31,"0"-24"-31,0 0 15,-24 74 1,-26 1 0</inkml:trace>
  <inkml:trace contextRef="#ctx0" brushRef="#br0" timeOffset="49352.9">2009 9600 0,'0'0'16,"25"-24"-16,-25-26 15,0 25 16,-25 75-15,25-1-16,0 125 16,25-50 15,-25-25-15,25-74-1</inkml:trace>
  <inkml:trace contextRef="#ctx0" brushRef="#br0" timeOffset="49536.02">2009 9377 0,'0'0'0,"-24"-74"15,-1 49-15,0 0 16</inkml:trace>
  <inkml:trace contextRef="#ctx0" brushRef="#br0" timeOffset="49820.7">2406 9427 0,'0'0'16,"0"25"-16,-25 49 31,25-24-31,0 49 16,50-25 0,25-49-1,-51-25 1,26 25-1,-75 0 1,-74 24 0,0 26 15,49-50-31</inkml:trace>
  <inkml:trace contextRef="#ctx0" brushRef="#br0" timeOffset="50803.85">4614 9328 0,'0'-25'31,"0"0"-31,-25 0 63,50 50 187,0 0-250,25 0 15,-1 49-15,1 0 16,24 75 0,-49-25-1,-50-74 1,0-25 0,1-50-1,-1-74 1,25-75-1,74 0 1,1 50 0,-26 100-1</inkml:trace>
  <inkml:trace contextRef="#ctx0" brushRef="#br0" timeOffset="51470.74">5309 9452 0,'0'0'15,"24"24"-15,1 1 16,0-50 0,0 1-1,0-51 1,0 1 0,-25 49-1,-50 25 1,0 99-1,1 50 1,49 0 0,74-75 15,149-74-15,-99-74-1,-24-50 1,-26-25-1,-49 0 1,0 50 0,-25 173 15,0 100-15,0 148-1,0 75 1,-25-24-1,-25-225-15,50-48 16,25-100 0,49-124 15,51-125-15,-51-48-1,-74 24 1,-50 99-1,-49 100 1,25 49 0,24 25-1,25 0 1,25-50 0,25 26-16,0-1 15</inkml:trace>
  <inkml:trace contextRef="#ctx0" brushRef="#br0" timeOffset="51904.82">6599 9080 0,'0'0'16,"24"0"-16,1 24 31,-50 51-15,50 98-1,-25 100 1,-25 75 0,25-200-16,-24 51 15,-1-125 1,50-74 0,74-74-1,0-75 1,-49-49-1,-50-1 1,-75 75 15,-24 50-15,0 49 0,74 25-1,0-50 1,100 1-1,-1-1 1,-24 25 0</inkml:trace>
  <inkml:trace contextRef="#ctx0" brushRef="#br0" timeOffset="52338.06">6996 9427 0,'-25'0'0,"50"0"0,-25 25 0,99-1 15,25-73 1,-25-26 0,-25 26 15,-74 24-31,-24-25 16,-26 26-1,0 73 1,26-24-1,73 49 1,26-24 0,24 0-1,-49 24 1,-50 25 0,-75 25-1,25-74 1,50-100-1,50-99 1,49-74 15,1 0-15,24 74 0,-75 124-1</inkml:trace>
  <inkml:trace contextRef="#ctx0" brushRef="#br0" timeOffset="52954.89">8161 9427 0,'25'0'0,"-50"0"0,75 0 16,-25-25-16,-25 0 16,25-24-16,0-26 15,-25 26 1,-75 49-1,-24 74 17,24 50-17,75-25 1,50-24 0,124-75-1,24-25 1,149-74-1,-198 24 1,-124 75 0,-74 0-1,-26 25 1,1 25 0,49 24-1,25-24 1,49-26-1,1-24 1,0-24 15,-1-51-15,1-222 0,0-51-1,-26 26 1,1 148-1,-50 149 1,1 75 0,-26 124-1,25 98 1,0-148-16</inkml:trace>
  <inkml:trace contextRef="#ctx0" brushRef="#br0" timeOffset="53437.08">11312 8931 0,'0'0'0,"-25"-25"16,0 0-16,25 0 15,-24 25 1,24 25-1,-25 149 1,0 99 0,-25-25-1,50-50 1</inkml:trace>
  <inkml:trace contextRef="#ctx0" brushRef="#br0" timeOffset="53820.12">10965 9600 0,'0'0'0,"0"-74"0,24-50 31,26 74-15,25 1 0,24 24-1,-25 0 1,-74 124 31,25-49-47,25 49 15,49-74 1,0-25 0,0-25-1,-74-24 1,-25-51-1,-99 26 1,-25 0 0,49 49 15</inkml:trace>
  <inkml:trace contextRef="#ctx0" brushRef="#br0" timeOffset="54520.9">13966 8955 0,'25'-49'15,"-50"98"-15,50-123 0,0 24 16,-25-24 0,-50 49-1,26 25-15,-125 0 16,-50 124 0,50 50-1,100 0 1,98-100-1,51-49 1,48-75 0,-48 1-1,-51-51 1,-24 51 0,-25 24-1,0 75 1,50 74-1,49-50 1,25-74 15,-50-25-15,-49-49 0,0-25-1,-25-26 1,50 26-1,24 74 1,25 75 0,-24 0-1,-1 49 1,-49 75 0,-75-100-1,-74-24 1,-49-50-1,98 0 1</inkml:trace>
  <inkml:trace contextRef="#ctx0" brushRef="#br0" timeOffset="55137.75">17117 9104 0,'-25'-24'0,"0"-1"16,0 0-16,1 0 16,-76 0-1,1 25 1,-25 100 0,74 24-1,50 0 1,100-75-1,49-74 1,-25-49 15,-25-25-15,-74 49-16,-1-24 16,-48 99 15,-1 74-16,50 0 1</inkml:trace>
  <inkml:trace contextRef="#ctx0" brushRef="#br0" timeOffset="55454.75">17390 9055 0,'0'0'0,"49"-25"0,-24 25 16,0 0-16,-25 25 31,0 0-31,-25 49 16,0 0 15,75-123 0,0-1-31,-1 1 16,75-76-1,-25 76 1,-49 49 0,0 99-1,-1 25 1,1-49-16</inkml:trace>
  <inkml:trace contextRef="#ctx0" brushRef="#br0" timeOffset="55803.63">20044 8658 0,'0'0'0,"-74"49"31,49-24-31,25 74 16,-25-24-1,25-1 1,0 1-1,-25-1 1,-24 1 0,49-26-1</inkml:trace>
  <inkml:trace contextRef="#ctx0" brushRef="#br0" timeOffset="56237.85">19697 9328 0,'0'0'0,"25"-25"47,-1 25-47,26-25 15,99-49 1,0 24 0,24 0-1,-123 1 1</inkml:trace>
  <inkml:trace contextRef="#ctx0" brushRef="#br0" timeOffset="56405.41">19846 8707 0,'0'0'0,"0"-24"0,24-1 15,-24 0 1,25 0-16,-25-24 15,50 24-15,-1-25 16,26 25-16,-1 1 16</inkml:trace>
  <inkml:trace contextRef="#ctx0" brushRef="#br0" timeOffset="56954.96">20515 8881 0,'0'0'0,"25"25"0,-25 74 16,-49-24 15,-1-51-15,75-48 0,0-1-1,24-75 1,1 51-16,24-26 15,-24 75 1,-25 25 0,24 50-1,1 49 1,49-50 0,25-49-1,50-50 1,-50-49 15,-50-75-15,-49 50-16,-25-149 15,0-1 1,0 125 0,0 100-1,-50 98 1,1 125-1,49 24 1,0 0 0,25-74-1,49-50 1,-49-99-16</inkml:trace>
  <inkml:trace contextRef="#ctx0" brushRef="#br0" timeOffset="57105.97">21384 8831 0,'-50'0'0,"100"0"0,-125-24 16,50 24 0,25-25-16,0 0 0,50 0 15,99-24 1</inkml:trace>
  <inkml:trace contextRef="#ctx0" brushRef="#br0" timeOffset="57655.11">21855 8757 0,'0'0'16,"-25"0"-16,25 25 31,50-25-31,49-50 15,-49 25-15,49-24 16,-74-26 15,-100 51 1,1 73-17,24 26 1,25 24-1,50-25 1,74-49 0,-49-25-16,74-25 15,0-49 1,0-1 0,-25 26-1,-49 49 16,-25 49-15,0 51 0,-25 24-1,-25-75 1,25-49 15,0-25-31,49-99 16,51-24-1,-1-1 1,-50 99 0</inkml:trace>
  <inkml:trace contextRef="#ctx0" brushRef="#br0" timeOffset="57905.65">22996 8633 0,'0'74'15,"0"-49"1,25-174-16,-50 199 0,25 99 0,50-100 15,-1 1 17,1-25-17,0-25 1,-50-50 0,0 25-16,24-99 15,1 50 1,0 24-1,25 50 1,24 50 0</inkml:trace>
  <inkml:trace contextRef="#ctx0" brushRef="#br0" timeOffset="58440">23666 8782 0,'25'0'0,"-25"-25"31,-25 0-31,-25 0 15,-24 25 17,198 75-32,-273-125 0,124 100 15,25 24 1,75-49 0,49-25-1,-25-50 1,-50-24-1,-24-25 1,0 24 0,-25 51-1,-25 98 17,0 50-32,50 25 15,50-75 1,24-24-1,-25-75 1,-49-49 15,0-100-15,-25-99 0,50-49-1,-26 98 1,-24 175-1,-24 173 1,-1 74 0,0 100-1,-25-25 1</inkml:trace>
  <inkml:trace contextRef="#ctx0" brushRef="#br0" timeOffset="59305.09">26147 8534 0,'0'0'0,"0"25"16,0-1-1,0 1-15,0 0 16,49-25-16,-24 0 15,124-25 1,-25-49 0,-50-1-1,-49-24 1,-50 49 0,0 26-1,-49 73 1,24 51-1,26 123 17,98-124-17,100-49 1,24-50 0,-74-75-1,-99-49 1,-25 0-1,-50 25 1,26 74-16,-1 25 16,50 75-1,24-51 1,125 100 0,-50-24-1,-75 24 16,-98-75-15,-100-24 0,25-75-1,74 26-15</inkml:trace>
  <inkml:trace contextRef="#ctx0" brushRef="#br0" timeOffset="59554.15">27561 8211 0,'24'-49'31,"1"49"-15,-25 49-16,0 26 16,25 74-1,0 24 1,49-24-1,-49-25 1,-25-74 15</inkml:trace>
  <inkml:trace contextRef="#ctx0" brushRef="#br0" timeOffset="59838.07">27536 8707 0,'-25'-99'15,"50"198"-15,-50-223 16,75 124-16,74-49 16,49 49-1,1-25 1,-100 25 0,-49 0-1,-25 25 1,0 24 15,-25 1-15,50 24-1,-25 1 1,0-50 0</inkml:trace>
  <inkml:trace contextRef="#ctx0" brushRef="#br0" timeOffset="59971.91">28131 8459 0,'0'0'16,"0"-49"-16,0-51 15,0 76 1,25-1 0,0 25-1</inkml:trace>
  <inkml:trace contextRef="#ctx0" brushRef="#br0" timeOffset="60937.43">28404 8559 0,'0'49'16,"-74"-247"-16,148 347 0,-74-75 0,25-49 15,0 24 1,-25-24 15,0-50-15,49-24-1,1-26 1,24 26 0,-49 49-1,0 49 1,0 1 0,-1 24-1,-24-49 1,25-25-16,25-25 15,24-49 17,1 24-17,-75 26 1,25 48 0,24 26-1,1 24 1,74-49-1,0-25 1,-25-25 0,-49 1-16,-50-26 15,0-49 1,-25 74-16,-25-25 16,-24 50-1,24 75 1,1-1-1,49 1 17,74-51-17,0-24 1,1-49 0,-26-26-1,-24 1 1,-25 49-1,0 0 1,0 50-16,-25 50 16,50 49-1,25-25 1,74-50 0,0-49-1,-25-24 1,-74-51-1,0-98 1,24-51 15,1-24-15,-25 124 0,-25 99-1,-25 100 1,0 74-1,25 74 1,0-49 0,25-26-1,0-98 1</inkml:trace>
  <inkml:trace contextRef="#ctx0" brushRef="#br0" timeOffset="61671.07">30066 8707 0,'0'-49'15,"-25"24"-15,50-25 16,-25 26 0,25-51-1,-25 348-15,49-571 0,26 249 16,-224 346-16,372-594 16,-173 322-1,-50 49 1,0 25-1,25 0 1,0-49 0,74-50-1,0 0 1,-25-50 0,-49 1-1,0-1 1,-25 25-1,-50 75 17,26 24-17,24-24 1,99 0 0,0-50-1,-49-25 1,-1-50-1,-24 1 1,0 24 0,25 50-1,-50 25 1,0 0-16,24 74 16,1-49-1,0-25 1,74-50-1,-24-25 17,24-24-17,-74 49 1,-25 0 0,24 50-1,1 25 1,0 49-1,25-50-15,24 26 16,50-75 0,-74 0-1</inkml:trace>
  <inkml:trace contextRef="#ctx0" brushRef="#br0" timeOffset="61854.84">32199 8906 0,'0'0'16,"-24"0"15,24 49-31,0-24 16,0 0 0,0 0-1</inkml:trace>
  <inkml:trace contextRef="#ctx0" brushRef="#br0" timeOffset="205983.18">1960 10915 0,'-25'0'94,"25"25"-94,0 0 16,-25 49-16,25-24 15,0 24 1,-25 100 0,25-25-1,-24-25 1,24-25 0,-25-74-1</inkml:trace>
  <inkml:trace contextRef="#ctx0" brushRef="#br0" timeOffset="206463.97">2059 10890 0,'0'0'15,"25"-24"-15,-25-1 16,0 0-1,25-25 1,-1 1 0,26 24-1,0 0 1,24 50 0,-49 0-1,0 74 1,-50-25 15,-50 26-15,51-51-16,-100 51 15,49-26 1,1-24 0</inkml:trace>
  <inkml:trace contextRef="#ctx0" brushRef="#br0" timeOffset="206931.79">2605 11163 0,'25'0'16,"-50"0"15,0 25-15,25 25-16,-25-1 16,0 51-1,1 24 1,24-50-1,49-49 1,26-25 0,-26-25-16,1-25 15,-1-24 1,-24 0 0,-25-26-1,-49 51 1,-26 24 15,26 0-15,-1 25-1,25 0-15</inkml:trace>
  <inkml:trace contextRef="#ctx0" brushRef="#br0" timeOffset="207190.9">3126 11064 0,'0'0'0,"24"0"31,-24 25-15,0 0-1,0 24-15,0 51 16,0-1-1,0-25 17,0-24-17</inkml:trace>
  <inkml:trace contextRef="#ctx0" brushRef="#br0" timeOffset="207348.92">3175 11014 0,'0'0'16,"0"-49"-16,0-1 15,0 25 1,-25 1 0</inkml:trace>
  <inkml:trace contextRef="#ctx0" brushRef="#br0" timeOffset="207698.34">3399 11139 0,'0'0'0,"0"49"16,0 1-16,0-1 16,-25 51-1,0-76 1,25 1-1,0-50 1,25-74 0,24-25-1,26 0 1,-50 124 15,24 25-15,-24 49-1,0 50 1,0-24 0,-25-51-1,24-24 1,1-25 0</inkml:trace>
  <inkml:trace contextRef="#ctx0" brushRef="#br0" timeOffset="207964.77">3969 10915 0,'0'0'16,"25"-49"-16,-25-1 0,25 25 15,-25 0 1,0 75 0,-25 74-1,25 50 16,25 49-15,-25-25 0,25-98-1,49-51 1,0-74 0,-24 1-16</inkml:trace>
  <inkml:trace contextRef="#ctx0" brushRef="#br0" timeOffset="208165.34">4019 11139 0,'0'0'0,"-25"0"16,0 0-16,0 0 46,75 0-30,74-25 0,-50 25-16</inkml:trace>
  <inkml:trace contextRef="#ctx0" brushRef="#br0" timeOffset="209598.79">6450 11064 0,'25'0'31,"-25"-25"-31,0 0 16,24 25 0,-24 75-1,0 49 1,-49 50-1,-1 24 1,25-74 0,25-49-1,50-51 1,49-48 0,-24-1-16,-26-25 15</inkml:trace>
  <inkml:trace contextRef="#ctx0" brushRef="#br0" timeOffset="209882.62">6425 11163 0,'0'0'0,"0"-24"16,0-1 0,25 25-1,0-25-15,-1 25 16,51 0-16,74-50 16,0 1-1,-25-1 16,-100 25-31</inkml:trace>
  <inkml:trace contextRef="#ctx0" brushRef="#br0" timeOffset="210065.04">6524 11436 0,'0'0'0,"-49"25"0,49 0 15,0 0 1,74-25 0,50-25-1,0-25 1</inkml:trace>
  <inkml:trace contextRef="#ctx0" brushRef="#br0" timeOffset="210448.21">7492 11163 0,'0'0'0,"-25"-24"15,0 24 1,0 24-16,-49 26 15,24 49 1,25 25 0,25 0-1,75-49 1,49-26 0,-50-24-1,-49-25 16,0 25-15,-99 25 0,-26-1-1,-24-24 1,50 0 0</inkml:trace>
  <inkml:trace contextRef="#ctx0" brushRef="#br0" timeOffset="210730.73">8062 11039 0,'0'0'15,"0"-25"16,-25 75-31,1-25 16,-1 99 0,25 50-1,0-26 1,0 1 0,0-74-1</inkml:trace>
  <inkml:trace contextRef="#ctx0" brushRef="#br0" timeOffset="211080.78">7864 11560 0,'-25'-25'15,"0"25"1,25-24-1,50 24 1,74-50 0,25 25-1,-25 0 1,-75 25 0,-24 25-1,-25 25 1,0-25-16,-25 74 15,25-50 1,25 26 0</inkml:trace>
  <inkml:trace contextRef="#ctx0" brushRef="#br0" timeOffset="211198.63">8385 11163 0,'0'0'15,"0"-24"-15,-25-1 16,0-25-16</inkml:trace>
  <inkml:trace contextRef="#ctx0" brushRef="#br0" timeOffset="211715.73">8658 11511 0,'-25'-50'0,"50"100"0,-25-26 16,0 1-16,0 0 15,-25 0 1,0-25-1,25-25 1,25-74 0,24-25-1,26 49 1,-26 75 0,1 25-1,-25 25 1,-25 49-1,0-25 1,-25-49 0,75-74 15,-25-1-31,49-99 16,0 75-1,-24 49 1,-25 75 15,0 24-15,-1 25-1,26-24 1,49-51 0,0-24-1</inkml:trace>
  <inkml:trace contextRef="#ctx0" brushRef="#br0" timeOffset="212114.56">9724 11139 0,'0'0'15,"25"-25"-15,-124 50 16,0 74 0,-1 50-1,76-25 16,24-75-15,49-49 0,26-49-1,-1-26 1,-24 1-16,-25 24 16,-1-74-1,-24 99 1,0 1-16,0 48 15,0 51 1,0 49 0,0 0-1,75-25 1,-1-74 0,-24-25-1,-1-50 1</inkml:trace>
  <inkml:trace contextRef="#ctx0" brushRef="#br0" timeOffset="212347.89">10196 10890 0,'0'-49'16,"-75"347"-16,150-547 0,-75 175 16,0 49-16,0 0 31,-25 125-16,25 48 1,0 51 0,25-25-1,-1-26 1,-48-48 0,24-76-1</inkml:trace>
  <inkml:trace contextRef="#ctx0" brushRef="#br0" timeOffset="212583.76">10096 11461 0,'0'-50'0,"25"224"0,-50-298 0,25 25 15,25 0 1,25 24 0,-1 1-1,1 49 1,0 50-1,-25 74 1,-1 50 0,-48 0-1,48-75 1,-24-49-16,75-25 16</inkml:trace>
  <inkml:trace contextRef="#ctx0" brushRef="#br0" timeOffset="212881.73">10741 11337 0,'25'-50'16,"-25"26"0,-25 98-1,50-173-15,-50 124 16,1-1 0,-1 76-1,25-26 1,49 0-1,51-49 1,48-25 0,-98-25-1,-50-24 1,-25-75 0,-24 25-1,24 24 16,25 26-31</inkml:trace>
  <inkml:trace contextRef="#ctx0" brushRef="#br0" timeOffset="213198.83">11163 11188 0,'25'25'16,"-99"-75"-16,173 150 15,-149-175-15,125 174 0,-75-49 16,0 0-16,-50 24 15,25 0 1,0-74 0,50-99 15,50-99-15,-51 123-1,26 1 1,24-25-1,-24 74 1,-25 50-16,24 49 16,1 100-1,-25-25 1,-25-75-16</inkml:trace>
  <inkml:trace contextRef="#ctx0" brushRef="#br0" timeOffset="213622.71">12180 11362 0,'0'0'0,"25"0"94,-25 25-78,25-25-16,-25 24 31,0-48-15,0-1-1,0 0 17</inkml:trace>
  <inkml:trace contextRef="#ctx0" brushRef="#br0" timeOffset="213931.75">12279 11659 0,'0'0'15,"-24"25"1,-1 0-16,25 0 16,-25 0-16,25 0 15,0-1 1,50-24 0,-1-24-1,-24-26 1,0 0-1,-50 1 17,-25 49-17,-24 0-15</inkml:trace>
  <inkml:trace contextRef="#ctx0" brushRef="#br0" timeOffset="-213714.38">967 12602 0,'0'0'0,"25"0"16,0-25-1,25 25 1,24 25 0,25-25-1,50 25 1,25-25 0,-100 0-16,150-25 15,24 25 16,-25 0-15,25-25 0,-50 50-1,50-25 1,-24 25 0,24 0-1,0-25 1,0 0-1,-25-25 1,124 25 0,-98 0-1,-26 25 1,0-25 0,0 25-1,-24-25 16,-1 0-15,1 24 0,24-24-1,-25 0 1,-24 0 0,25 0-1,73 25 1,-48-25-1,-1 0 1,50 0 0,0 25-1,0-25 1,24 0 0,-24 0-1,25 0 16,-50-25-15,-25 25 0,0 0-1,50 25 1,-124-25 0,25 25-1,-25-25 1,-25 0-1,0 0 1,-25 0 0,25-25-1,-74 25 1,74 0 0,0 0-1,-75 0 1,100-25 15,-75 25-15,1-25-1,-50 25 1,24 0 0,1 0-1,-25 0 1,24 0-1,-24 0 1,0 0 15,0 0 1,0 0-17,-1 0 1,1 0-1,0 0 64</inkml:trace>
  <inkml:trace contextRef="#ctx0" brushRef="#br0" timeOffset="-178980.15">4589 13768 0,'0'0'16,"25"-25"-16,-50 25 47,0 0-16,25 25-31,0 0 16,-24 74-1,24 25 1,-25-25 0,25 1-1,-25-26 1,25-49-1</inkml:trace>
  <inkml:trace contextRef="#ctx0" brushRef="#br0" timeOffset="-178696.11">4267 14463 0,'0'0'15,"0"25"-15,-25-25 16,50 0 31,24-25-31,1 25-16,74-25 15,-25 0 1,-24 0-16,98-24 15,-73-1 1,-51 25 0,-24 0-1</inkml:trace>
  <inkml:trace contextRef="#ctx0" brushRef="#br0" timeOffset="-178461.9">4515 13867 0,'0'0'16,"-25"-24"-16,25-26 16,0 25-1,50-49 1,24 24-1,25 25 1,-24-24 0</inkml:trace>
  <inkml:trace contextRef="#ctx0" brushRef="#br0" timeOffset="-177879.88">5209 13570 0,'0'0'15,"0"24"32,0 1-47,0 25 16,0 24-16,0 26 15,-24 98 1,24 0 0,-25 1-1,50-25 17,-25-125-32,24 50 15,26-49 1,0-25-1,-1-75 1,26-24 0,-75-75-1,-25-25 1,-50 25 0,-73 100-1,98 24 1,0 25-1,26 0 1,24-50 0,74 1-1,0-1 1,26 1 15,-1 24-15,0 0-16</inkml:trace>
  <inkml:trace contextRef="#ctx0" brushRef="#br0" timeOffset="-177245.65">7616 14016 0,'0'0'0,"0"-25"0,-25 1 16,25-26-1,0-49 1,25 74 0,-50-25-1,-25 50 1,-49 25-1,-25 99 1,50 50 0,49-50-1,50-50 1,74-74 15,25-74-15,0-25-1,-50 24-15,1 1 16,-75 49 0,49 50-1,-49 99 1,0 0 0,0 0-1,25-50 1</inkml:trace>
  <inkml:trace contextRef="#ctx0" brushRef="#br0" timeOffset="-176895.74">7963 13942 0,'0'0'16,"25"-50"-16,0 25 15,-1 25 1,1 50-1,0 24 1,-25 26 0,0-51-1,0-24 1,25-50 0,49-74-1,26 0 1,-76 49-16,26 25 15,-25 50 1,0 74 0,-50 25 15,25-24-31,25-26 31,74-74-31</inkml:trace>
  <inkml:trace contextRef="#ctx0" brushRef="#br0" timeOffset="-176028.1">10766 14314 0,'0'-25'31,"25"25"-31,0 0 16,49-25-1,25-49 1,1-25-1,-51-1 1,-24 51 0,-50-1-1,-24 50 1,-1 25 15,25 25-31,-24 49 16,24 0-1,25 0 1,25-49 0,74-25-1,25-50 1,25-50 0,-75 1-16</inkml:trace>
  <inkml:trace contextRef="#ctx0" brushRef="#br0" timeOffset="-175745.01">11610 13718 0,'0'-24'16,"0"73"-1,0-74-15,-25 1 0,-25 73 16,25 51 0,25-1 15,75 0-16,24-49 1,25-1 0,-99-49-1,0 50 1,-50-25 0,-74-1-1,49 1-15,-49 0 16,74-25-1</inkml:trace>
  <inkml:trace contextRef="#ctx0" brushRef="#br0" timeOffset="-175495.68">12131 13669 0,'0'0'16,"49"-25"-16,-24 0 0,-50 50 47,0 0-32,25 49-15,0 75 16,50 0 0,0 0-1,-1-75 1,-49 25-1</inkml:trace>
  <inkml:trace contextRef="#ctx0" brushRef="#br0" timeOffset="-175179.73">12056 14066 0,'0'0'0,"-25"0"0,25-25 16,0 0-1,25 25 1,74-49 0,50 24-1,-25 0 1,-24 25 0,-76 0-1,1 50 1,-25-1-16,0 1 15,0-1 1,0 1 0</inkml:trace>
  <inkml:trace contextRef="#ctx0" brushRef="#br0" timeOffset="-175057.1">12552 13718 0,'0'0'0,"0"-24"16,0-1-16</inkml:trace>
  <inkml:trace contextRef="#ctx0" brushRef="#br0" timeOffset="-174595.45">12800 13967 0,'0'49'16,"-24"-198"-16,73 348 0,-74-298 0,50 247 15,-25-123-15,0 0 16,0 0 15,0-50-15,25-25-1,0-49 1,24 50 0,1 49-1,-25 0 1,0 74 0,-1 0-1,-24-49-15,25-25 16,50-49 15,-26-51-15,26 1-1,-50 99 1,-1 25 0,1 49 15,25 26-16,-1-1 1,-24-74-16</inkml:trace>
  <inkml:trace contextRef="#ctx0" brushRef="#br0" timeOffset="-173761.79">13917 13867 0,'-25'0'31,"25"-24"-15,-25 24 31,0 0-32,0 0 17,1 0-32,24 24 15,-50 1 1,0 50-1,26-26 1,24 1 0,24-25-1,26-25 1,0 0 0,24-50-1,1-24 1,-26-1-1,-24-24 1,-25 74 0,0 75 15,25 24-15,0 25-1,24-24 1,26-50-1,-1-25 1,-24-25-16,-1-50 16,26-123-1,-51-75 1,-24 99 15,0 75-15,-24 99-1,-1 99 1,0 25 0,25 75-1,0-25 1,25-26 0,0-24-1,-25-99 1</inkml:trace>
  <inkml:trace contextRef="#ctx0" brushRef="#br0" timeOffset="-173578.91">14388 13718 0,'0'0'15,"-25"0"-15,0 0 0,1 0 16,-1 0-1,74-24 1,-24 24 0,50 0-16</inkml:trace>
  <inkml:trace contextRef="#ctx0" brushRef="#br0" timeOffset="-173210.71">15008 13718 0,'0'0'0,"0"25"0,25-25 31,25 0-15,-50-25-1,49 25 1,1-124-1,-50 100 1,25-26-16,-50 0 16,-25 75-1,-49 50 1,-25 73 0,50 1-1,49-25 1,74-49-1,1-50 1,24-50 0</inkml:trace>
  <inkml:trace contextRef="#ctx0" brushRef="#br0" timeOffset="-168994.97">17687 13570 0,'0'-25'31,"-24"0"-31,-1 25 15,25-25 1,-25 25 0,0 0-1,-24 25-15,-26 49 16,1 50 15,24 1-15,50-76-16,0 75 15,99-49 1,100-75 0,49-25-1,-50-50 1,-49-24 0,-74 0-1,-51 0 1,-73 24-1,-50 75 1,-26 99 0,1 75-1,124-75 17,50-49-17,49-50 1,-24-50-1,-1-49 1,-24 25 0,-50 49-1,0 124 17,0 25-17,25-25 1,-1-49-1</inkml:trace>
  <inkml:trace contextRef="#ctx0" brushRef="#br0" timeOffset="-168678.89">18704 13694 0,'0'0'15,"25"0"1,-25 24-1,0 51 1,-25-1 0,50-24-1,0-75 17,0-24-32,24-26 15,1 25-15,49-49 16,-74 74-1,0 75 1,-25 49 0,25 1-1,49-26 1</inkml:trace>
  <inkml:trace contextRef="#ctx0" brushRef="#br0" timeOffset="-168228.54">20168 13272 0,'0'-25'31,"-25"50"-31,25 25 0,-25-1 16,25 75-1,25 0 1,0-25 0,-25-49-1,50-75 17,-26-24-17,26 24 1,0 0-16,24 0 15,-24 50 1,-25 25 0,-25 24-1,-50 1 1,-49-1 0,-1-49-1,26-25 1,24-50-1,50 25-15</inkml:trace>
  <inkml:trace contextRef="#ctx0" brushRef="#br0" timeOffset="-167844.69">20739 13619 0,'0'0'0,"24"25"15,1 0 1,0-25 0,49-50-1,1 25 1,24-49 0,-24-25-1,-51 24 1,-24 51-1,-24-1-15,-76 74 16,1 75 0,0 25 15,49 0-15,50-50-1,0-24 1,50-50-1,24-25 1,-24-25-16</inkml:trace>
  <inkml:trace contextRef="#ctx0" brushRef="#br0" timeOffset="-166327.45">22922 13644 0,'0'25'16,"0"0"-1,24-1 1,26 1 0,0-25-16,74 0 15,-50-49 1,-24-26 0,-25 1-1,-50-1 1,-25 26-1,1 24 1,-26 75 0,1 24 15,24 149-15,75-99-1,74-49 1,100-50-1,24-50 1,-74-50 0,-100 26-16</inkml:trace>
  <inkml:trace contextRef="#ctx0" brushRef="#br0" timeOffset="-165894.91">23715 13520 0,'75'-74'32,"-50"74"-17,24-25-15,1 50 32,-25 24-17,-25 50 1,-50-24-1,50-50 1,-25-25 0,50-25-1,25-99 1,49 0 0,-49 49-1,-100 100 16,25 25-31,0 74 16,25 0 0,50-50-1,49-24 1,25-50 15,-49 0-31</inkml:trace>
  <inkml:trace contextRef="#ctx0" brushRef="#br0" timeOffset="-165662.68">24559 13272 0,'25'-50'15,"-75"150"1,75-150-16,0-24 16,-25 123-1,0 75 1,0 50-1,-25 49 1,25 25 0,-50-74-1,25-75 1</inkml:trace>
  <inkml:trace contextRef="#ctx0" brushRef="#br0" timeOffset="-165344.39">24559 13644 0,'0'0'0,"0"-50"0,0 1 16,50-50 0,-26 24-1,-24 50 1,50 25-1,0 25 1,24 74 0,-24 25-1,-26-24 1,-48-1 15,-26-25-15,25-74-16,-24 0 15,49-74 1,0-1-16</inkml:trace>
  <inkml:trace contextRef="#ctx0" brushRef="#br0" timeOffset="-164737.91">25030 13371 0,'0'0'16,"25"0"-1,0 0 1,-25 25-16,25-25 16,-25 25-16,24-25 31,-24 25-15,25-25-1,25-50 1,24-24-1,-24-1 1,24 26 0,-24 49-1,-50-25 1,25 25 0,-25 25 15,25 24-16,-25-24-15,24 25 16,-24-1 0,25 1-1,0-1 17,25-24-17,-1-25 1,26-25-1,-1-24 1,-24-26 0,-26-49-1,1 25 1,0 49 0,-25 26-1</inkml:trace>
  <inkml:trace contextRef="#ctx0" brushRef="#br0" timeOffset="-163544.6">25452 13619 0,'0'0'16,"50"0"0,-1-25-1,1 1-15,24-26 32,-24-24-17,24-26 1,-49 1-1,0 0 1,-25 49 0,0 25-1,-25 1 1,0 24-16,-49 74 16,-1 25-1,26 1 1,74-26-1,49-24 1,25-26 0,-49 1 15,-50 25-15,0 24-1,0 25 1,-25 26-1,50-51 1,0-49-16,-1 24 16,26-49-1,24 0 1,-24-24-16</inkml:trace>
  <inkml:trace contextRef="#ctx0" brushRef="#br0" timeOffset="-163208.79">26295 13743 0,'25'-25'47,"0"25"-47,0-24 15,24-26 1,-49-24-1,0-1 1,-24 50 0,-26 50-1,0 25 1,1 49 0,49 0-1,25 1 1,24-51-1,1-49-15,74-25 32,-75-49-32</inkml:trace>
  <inkml:trace contextRef="#ctx0" brushRef="#br0" timeOffset="-162993.73">26742 13570 0,'50'-50'31,"-26"50"-16,1 25 1,-124 0-16,248-1 16,-100 26-1,1 24 1,-50-49 0,0 25-1,-50-50 1,26 0-16,-1-25 15</inkml:trace>
  <inkml:trace contextRef="#ctx0" brushRef="#br0" timeOffset="-162728.87">27213 13470 0,'50'-49'32,"-50"24"-32,-50 99 15,75-148-15,-50 74 16,-49 50-1,49 24 1,50 25 0,24 0-1,1-49 1,-50-25-16,25-25 16,-100 0 15,1 0-16</inkml:trace>
  <inkml:trace contextRef="#ctx0" brushRef="#br0" timeOffset="-162411.03">27610 13619 0,'0'0'16,"25"-25"-16,0 1 15,0-26 1,-1 25-16,1-24 16,0 24-1,-50 25 17,-49 25-17,-1 49 1,51-24-1,73-1 1,50-49 0,75-25-1,-25-24 1,25-26 0</inkml:trace>
  <inkml:trace contextRef="#ctx0" brushRef="#br0" timeOffset="-161960.06">28354 13346 0,'224'-99'31,"-175"99"-31,-322 99 16,521-173 0,-297 99-1,-26 49 1,26 1 0,24-1-1,25-24 1,74-26-1,26-24 1,-26-49 0,-24 24-16,-1-49 15,-49-75 17,25-75-17,-25 51 1,-25 49-1,25 74 1,-49 25 0,24 25-1,0 75 1,0 49 0,50-25-16,-25-25 15,50 100 1,-1-75-16,1 25 15,24-49 1,-49-50 0</inkml:trace>
  <inkml:trace contextRef="#ctx0" brushRef="#br0" timeOffset="-160511.17">31083 13396 0,'25'0'0,"-50"0"0,50-25 15,-25 0-15,-25 1 16,-24-26 0,-1 50-1,-25 50 1,-24 49-1,0 50 1,74-1 0,50-98-1,74-50 17,0-50-17,-24-74 1,-1 0-1,-49 50-15,0 0 16,0 74 0,-50 74-1,0 75 1,0 0 0,50-50-1,-25-74 1</inkml:trace>
  <inkml:trace contextRef="#ctx0" brushRef="#br0" timeOffset="-160210.42">31505 13222 0,'0'0'0,"-25"0"31,25 25-31,-25 25 16,50 24-1,25 1 1,-1-1 0,-49-24-1,0-26 1,-25 1-16,1 0 15,-125 25 1,99-50-16</inkml:trace>
  <inkml:trace contextRef="#ctx0" brushRef="#br0" timeOffset="-159010.46">4044 15728 0,'-25'-25'16,"50"50"-16,-75-75 0,0 50 15,25 0-15,-24 0 16,-26 99-1,26-49-15,24 124 32,0-25-17,100-75 1,49-99 0,-25-99-1,-25 0 1,-49 0-1,0 74 1,-25 125 15,25 99-15,24-26 0,-24-98-16,25 49 15,-50-74 1</inkml:trace>
  <inkml:trace contextRef="#ctx0" brushRef="#br0" timeOffset="-158592.89">6599 15678 0,'0'0'0,"-75"-49"32,50 49-32,-74 49 15,50 50 1,49 1-1,99-26 1,50 1 0,-1-26-1,-98 1 17,-75 24-17,-49-24 1,-50 24-1,0-49 1,74-25-16,-24 0 16</inkml:trace>
  <inkml:trace contextRef="#ctx0" brushRef="#br0" timeOffset="-158261.06">7020 15926 0,'0'0'0,"0"50"31,0-25-31,0 24 16,-24-24 0,48 25-16,-24-1 15,25-24-15,50 0 16,-1-25-1,-24-50 1,-26-49 0,-24 0-1,0 0 1,-49 49 0,24 50-1</inkml:trace>
  <inkml:trace contextRef="#ctx0" brushRef="#br0" timeOffset="-157775.84">7517 16026 0,'24'49'16,"1"-24"-1,-99-99-15,99 74 0,24 148 16,-49-73-1,0-26 1,25-73 0,0-1-1,49-99 1,1 0 0,-26 99-16,1-25 15,-1 50 1,-24 50-1,0 74 17,0-25-17,0-74 1,-1-50 0,51-74-1,24-50 1,-24 25-1,-51 74 1,1 75 0,-25 75-1,25 73 1,0-98-16,24 49 16,-24-75-1</inkml:trace>
  <inkml:trace contextRef="#ctx0" brushRef="#br0" timeOffset="-156727.2">10717 15753 0,'0'-25'16,"0"50"77,-25-1-93,25 26 16,-25 0-16,25 24 16,0 1-1,0 73 1,25-48-1,49-51 1,1-49 0,-1-74-1,-49-25 1,-50 24-16,0-49 16,-74 25-1,0 74 1,24 25-1,51 25 1</inkml:trace>
  <inkml:trace contextRef="#ctx0" brushRef="#br0" timeOffset="-156160.77">11560 15604 0,'0'0'16,"0"-25"15,0 50-15,25 24-16,-25 1 15,0 49-15,25 174 16,-1 50 0,-24-150-1,50 100 1,0-124 0,24-75-1,1-98 1,-26-76-1,-24-48 1,-75-76 0,-74-24-1,-25 75 1,50 98 0,74 50-1,1 1 1,24-1-1,74-25 1,0 25 0,26 1 15,-1-26-15,-74 50-16</inkml:trace>
  <inkml:trace contextRef="#ctx0" brushRef="#br0" timeOffset="-155126.91">14165 15604 0,'-25'-50'16,"50"100"-16,-50-125 0,50 75 16,0 50-16,-25 99 31,0 49-15,0 26-1,0-51 1,0-98-16</inkml:trace>
  <inkml:trace contextRef="#ctx0" brushRef="#br0" timeOffset="-154427.83">14090 16075 0,'0'0'16,"25"-49"0,25-1-16,49-74 15,25 25 1,-74 24 15,-75-24-15,0 124-1,50 49 1,0 50 0,-25 50-1,24 0 1,-24-125-16,25 1 16,0-75 15,0-99-16,24 0 1,1 50 15,-25 74-15,-25 49-16,25 50 16,24 25-1,1-24 1,0-100-1,123-25 1,-74-99 0,-24-25-1,-75 0 1,0 50 0,-25 124-1,-25 74 1,26 25-1,73 25 1,26-75 0,24-24 15,-25-50-31</inkml:trace>
  <inkml:trace contextRef="#ctx0" brushRef="#br0" timeOffset="-153462.03">17638 15529 0,'0'0'16,"25"0"-16,-50 50 47,25 0-31,-25 24-16,25 25 15,0-24-15,0 49 16,25-75-1,49-73 1,25-76 0,-49-49-1,-25 25 17,0 50-17,-50 99 1,25 24-1,25 100 1,-25-99-16,49 49 16,26-49-1,-1-100 1,1-49 0,-51-75-1,1 25 1,-25 50-1</inkml:trace>
  <inkml:trace contextRef="#ctx0" brushRef="#br0" timeOffset="-152960.14">18456 15802 0,'50'-25'16,"-100"50"-16,150-124 16,-51 49-1,-24 26 1,-50-26 0,0 25-1,-24 25 1,-26 50-1,26 24 1,24 50 0,0-74-16,75 24 31,49-49-15,50-50-1,0-24 1,-25-26-1,-50 1 1,-49-1 0,0 51-16,-25-1 15,0 50 17,-25 24-17,50-24-15,-25 74 16,25-24-1,-1-26 1,-24-24 0</inkml:trace>
  <inkml:trace contextRef="#ctx0" brushRef="#br0" timeOffset="-152826.81">19077 15455 0,'0'0'15,"0"-50"-15,0 26 16,-25 24-16,0 0 16,0 24-1</inkml:trace>
  <inkml:trace contextRef="#ctx0" brushRef="#br0" timeOffset="-152359.99">19449 15505 0,'0'0'0,"-25"0"31,-25 24-31,25 1 16,-24 0-16,49 0 16,-25 0-1,75-1 1,49-48-1,-50-1-15,51-25 16,-76 50 0,-24 75 15,0 49-15,0 49-1,-24 26 1,-51 74-1,1-25 1,-25-75 15,49-98-31,-49-1 16,24-24 0,51-100-1,-1-99 1,74-74-1,51-25 1</inkml:trace>
  <inkml:trace contextRef="#ctx0" brushRef="#br0" timeOffset="-151727.86">19796 15405 0,'0'0'0,"25"-24"0,-25 48 47,0 1-47,0 25 0,0 99 31,-25 49-15,0-24-1,0-100 1,100-173 15,24-75-15,25 1-1,-50 73 1,-74 125 0,0 25-1,0-1-15,-24 100 16,24 0-1,24-74 17,26-75-17,49-75 1,25-74 0,0-74-1,-24 0 1,-51 124-1,-49 74 1,0 99 0,-25 75-1,-24-75-15,49 125 16,0-25 0,0-50-1,49-75 1,-24-49-1,25-25 1</inkml:trace>
  <inkml:trace contextRef="#ctx0" brushRef="#br0" timeOffset="-151560.84">20590 15703 0,'-50'25'0,"100"-50"0,-125 75 15,100-50 17,25-50-32,24 25 15,1-24-15</inkml:trace>
  <inkml:trace contextRef="#ctx0" brushRef="#br0" timeOffset="-150843.4">20912 15728 0,'0'0'0,"0"25"0,50-25 15,-25 0 1,74-25 0,25-25-1,-74 1 1,-50-1-1,-75 25 1,-49 75 0,50 49-1,49-49-15,25-1 16,-25 51 0,75-76-1,123-24 1,51-49-1,24-26 1,-99 26-16,123-100 16,-73 0 15,-100 50-15,-99 74-1,-50 50 1,-49 49-1,-50 174 17,149-173-32,-24-51 15,48 26 1,26-50 0,49-50-1,-74 26-15,74-100 16,-49 0-1,-50-100 1,25-49 0,-25 100 15,0 123-15,0 125-1,-25 73 1,0 76-1,-74 24 1,24-25 0</inkml:trace>
  <inkml:trace contextRef="#ctx0" brushRef="#br0" timeOffset="-149959.87">25353 15405 0,'-25'-24'16,"50"48"-16,-75-48 0,0 24 16,26 0-1,-26 74 1,0 50-1,50 0 1,75-50 0,49-49-1,0-74 1,-50-51 0,-49 1-1,-25 50-15,-99-51 16,25 51-1,-1 24 1,50 50 0</inkml:trace>
  <inkml:trace contextRef="#ctx0" brushRef="#br0" timeOffset="-149477">25824 15033 0,'0'-25'15,"0"50"-15,0-74 16,-25 123 0,0 50-1,25 50 1,0-1-1,0-24 1,-24-74 0,24-51 15,49-73-15,1-50-1,49-1 1,-49 51-16,49 24 15,-49 0 1,-50 100 0,0 24-1,-25-25 1,-25 1 0,-49-26-1,24-49 1,26-25-1,24 1 1</inkml:trace>
  <inkml:trace contextRef="#ctx0" brushRef="#br0" timeOffset="-148909.83">26618 15306 0,'0'-49'16,"0"24"-1,-25 25 17,0 0-32,0 25 15,1 49 1,24 25 0,24-49-16,26 49 15,-25-25 1,0-24-1,-50 0 1,-25-26 0,-24 1 15,24-74-15,25 24-16</inkml:trace>
  <inkml:trace contextRef="#ctx0" brushRef="#br0" timeOffset="-148460.45">26916 15505 0,'0'0'0,"24"0"0,26-25 15,-25 0 1,-25 0-16,25-24 15,-25 24 17,0 0-17,-25 25-15,0 25 16,0 24-16,0 75 16,25-49-1,50-1 1,24-74-1,26-49 1,-26-26 0,25 1-1,0 49 1,-49 25 0,0 50-1,-25 24 1,-1 50-1,-24-50 1,25-74 0</inkml:trace>
  <inkml:trace contextRef="#ctx0" brushRef="#br0" timeOffset="-148109.08">27957 15356 0,'0'-25'16,"0"50"0,-24 49-1,24 1 1,24-26 0,-24-24-1,50-25 1,0-74-1,-1-1 1,-49 26-16,25-26 31,-25 50-15,25 25 0,-50 50-1,50 49 1,25 0-1,-26-49-15</inkml:trace>
  <inkml:trace contextRef="#ctx0" brushRef="#br0" timeOffset="-146856.81">28404 15529 0,'198'-198'47,"-247"148"-32,-1 75-15,-49 198 16,99-396-16,-50 272 15,26-25 17,73-74-17,26 0 1,24-74 0,-25 0-1,-24 24 1,-50 25-1,25 50 1,-1 25 0,1 98-1,25-48 1,-25-100 0,24-25-1,26-50 1,24-49-1,0-99 17,25 0-17,-74 74 1,-25 124 0,-50 75-1,-25 24 1,1 150-1,-1-51 1,-24 75 15,49-198-31,0-1 0,0-49 32,25-74-17,50-50 1,49 0-1,-25 50 1,-24 24 0,0 50 15,-26 0-31,26 0 16,-25 50-1,-25 49 1,0 0-1,25-49 1,24-50 0,51-50-1,24-24 1,-50-50 0,-49 74-1,-50 50 1,-25 50-1,26-1-15,-26 50 16,25-24 15,0-50-15,75-25 0,0-25-1,24-50 1,0-24-1,1 25 1,-1 74 0,-49 0-1,0 0-15,0 99 16,-1-25 0,-48 50-1,-1-124 1,99-24-1,50-76 1,-49 26 0,-1 0 15,50-1-15,-99 75-1,0 75 1,-25 24-1,0-74-15,25 24 16</inkml:trace>
  <inkml:trace contextRef="#ctx0" brushRef="#br0" timeOffset="-146575.91">31133 15008 0,'25'-24'0,"-100"98"16,75-124-1,50 50-15,-199 75 16,99 24 0,50 0-1,75-24 17,-26-1-17,-24-24 1,-25 24-1,-49-49-15,-26 0 16,-49 24 0,25-24-1</inkml:trace>
  <inkml:trace contextRef="#ctx0" brushRef="#br0" timeOffset="-144975.58">32745 15554 0,'25'0'31,"-50"25"-15,0 0-1,1 24-15,-1 1 16,0 24-1,-74 26-15,49-51 16</inkml:trace>
  <inkml:trace contextRef="#ctx0" brushRef="#br0" timeOffset="-133043.97">3374 17167 0,'25'0'16,"-50"0"-1,0 0 17,25 25-17,-25 24 1,50 100-1,-25-25 1,25-25 0,-25-49-1,0-25 1</inkml:trace>
  <inkml:trace contextRef="#ctx0" brushRef="#br0" timeOffset="-132459.83">3225 17514 0,'0'0'16,"-25"0"-16,25-25 16,-25 25-1,50 0 1,0 0-1,25 0-15,24-49 16,25-1 0,-24-24-1,-1-1 1,-49 1 0,0 49-1,-25 0 1,24 75 15,-24 24-15,0-24-1,25 24-15,-25-24 16,25 49 0,-25-49-1,0-50 16,0-75-15,25-24 0,24 49-1,-24 50 1,0 0 0,25 50-1,-26 24 1,26-24-1,-25-25 1,0 0 0</inkml:trace>
  <inkml:trace contextRef="#ctx0" brushRef="#br0" timeOffset="-132092.03">4341 17415 0,'-25'0'15,"50"-25"1,0 0-16,0 0 16,0-24-1,-1 24 1,-48 50 31,-1 49-32,0 1 1,25-1 0,25-49-1,49-25 1,50-50-1,0 1 1,-74 24-16,0-25 16</inkml:trace>
  <inkml:trace contextRef="#ctx0" brushRef="#br0" timeOffset="-131808.95">4862 17241 0,'50'50'47,"-1"123"0,-49-148-47,-99-273 0,198 521 31,-74-273-15,25-99 0,24 24-1,-49 51 1,25-1-1,-26 50 1,-24-1-16,50 26 16,0 24-1,74-49 1</inkml:trace>
  <inkml:trace contextRef="#ctx0" brushRef="#br0" timeOffset="-131375.58">7368 17365 0,'0'-25'0,"-25"25"16,0 25 0,25 25-1,0 49 1,0-25 0,0 1-1,0-50 1</inkml:trace>
  <inkml:trace contextRef="#ctx0" brushRef="#br0" timeOffset="-131224.7">7244 17167 0,'0'0'0,"-25"-25"31,25 0-31,-25 25 16</inkml:trace>
  <inkml:trace contextRef="#ctx0" brushRef="#br0" timeOffset="-130991.2">7492 16993 0,'49'50'15,"-49"-26"1,0 26-16,25 0 16,-25 74-1,0-50-15,25 75 16,25-50 0,24-49-1,0-50 1,26-25-1</inkml:trace>
  <inkml:trace contextRef="#ctx0" brushRef="#br0" timeOffset="-130825.36">7665 17390 0,'-49'0'16,"49"25"-16,-25-25 15,149-50-15,-248 125 16,198-125-16,-123 100 0,98-50 16,1-25-16,49 25 0</inkml:trace>
  <inkml:trace contextRef="#ctx0" brushRef="#br0" timeOffset="-130342.83">9972 17316 0,'0'24'47,"0"1"-47,-24 25 16,24-1-16,24 1 15,1 49 1,-25-24-1,0-51 1</inkml:trace>
  <inkml:trace contextRef="#ctx0" brushRef="#br0" timeOffset="-130210.53">9972 17316 0,'-24'-25'0,"48"50"0,-48-75 15,24 25 1</inkml:trace>
  <inkml:trace contextRef="#ctx0" brushRef="#br0" timeOffset="-129958.99">10245 17316 0,'0'0'0,"-25"24"0,25 26 16,25 24 0,0 1-1,25-26 1,-1-49-16,26 25 16,-50 0-1,-50 25 16,-50-26-15,1-24 0</inkml:trace>
  <inkml:trace contextRef="#ctx0" brushRef="#br0" timeOffset="-128841.89">12999 17390 0,'0'0'16,"-50"-50"15,1 50-31,-1 0 15,0 25-15,-49 25 16,25 24 15,74-24-31,0 49 16,74-49 0,50-26-1,99-48 1,-24-26-1,-75-24 1,-50-1 0,-49 50-1,-74 25 1,-51 25 0,51 50-1,24-26 1,50-49-16,49 25 15,75-75 17,0 1-17,-50-50 1,-25 24 0,-74 50-1,25 100 16,0 24-15,25-49 0,49-26-1,0-48 1,-49-1-16,24-50 16,-24-73-1,-50-51 1,0 50-1,0 100 17,0 73-17,-25 100 1,25 75 0,25-25-1,0-50 1,24-75-1,26-49 1,-51 0 0</inkml:trace>
  <inkml:trace contextRef="#ctx0" brushRef="#br0" timeOffset="-128425.15">14661 17514 0,'0'0'0,"50"0"46,-26-25-30,1 0-16,25 1 16,-1-1-16,-24 0 15,0-25 1,-25 26 0,-50 24-1,-24 24 1,24 1-1,26 25 1,24-1 0,0-24 15</inkml:trace>
  <inkml:trace contextRef="#ctx0" brushRef="#br0" timeOffset="-128041.92">14711 16919 0,'0'0'15,"0"-25"1,-25 25 15,25 25-15,-25 49-1,25 75 1,-25 25 0,25-26-1,50-48 1,-25-76-16,24-24 16</inkml:trace>
  <inkml:trace contextRef="#ctx0" brushRef="#br0" timeOffset="-127642.21">15083 17440 0,'0'24'16,"24"-24"-1,1 25-15,0-50 32,25 25-17,-50-24-15,24 24 16,-24-25-16,0-25 16,-24 1-1,-1 24 1,-50 74-1,26 26 1,24-1 0,25 1 15,74-26-15,1-49-16,99 0 15</inkml:trace>
  <inkml:trace contextRef="#ctx0" brushRef="#br0" timeOffset="-127258.77">15728 17241 0,'0'-25'31,"0"50"-31,-50-50 16,25 50-16,-24-25 15,24 50-15,-50 24 16,51 25-1,24-24 1,49-50 0,-24-25-1,25 0 1,-1-50 0,1-24-1,-1-50 1,-49-50-1,25-74 1,-25 74 0,0 125-1,0 148 17,-25 99-17,-24 1 1</inkml:trace>
  <inkml:trace contextRef="#ctx0" brushRef="#br0" timeOffset="-126841.99">17514 16968 0,'0'0'0,"0"-25"31,0 50-31,0 25 16,-25 24-1,-25 100 1,25 49-1,25-74 1,0-124-16</inkml:trace>
  <inkml:trace contextRef="#ctx0" brushRef="#br0" timeOffset="-126241.7">17414 17514 0,'0'-74'16,"0"173"-16,0-124 0,-24-49 0,-1 74 15,50-25 17,49 0-17,75-25 1,-25-24 0,0-50-1,-124 99 1,0 50-1,0 74 1,-50 50 0,26-25-1,24-74 1,49-75 15,26-74-15,24-50-1,-50 50 1,-24 99 0,-25 49 15,0 1-31,0 74 16,25-25-1,74-74 1,25-25-1,-24-75 1,-26-24 0,-49 0-1,0 74 1,-50 25 0,0 124-1,50 50 1,-25-125-1</inkml:trace>
  <inkml:trace contextRef="#ctx0" brushRef="#br0" timeOffset="-125641.22">20838 16844 0,'0'0'0,"0"-25"15,0 1-15,25-1 16,-25 74 31,0 75-32,-25 75 1,25-25 0,25-100-16,24 0 15,26-49 1</inkml:trace>
  <inkml:trace contextRef="#ctx0" brushRef="#br0" timeOffset="-125457.83">21235 17216 0,'0'0'15,"0"25"1,-25 0-16,25 74 15,0-24 1,0-51 0,0 1-1</inkml:trace>
  <inkml:trace contextRef="#ctx0" brushRef="#br0" timeOffset="-125025.4">21483 17167 0,'0'0'16,"0"49"-16,-25 1 15,-25 24 1,50-49 0,75-124 15,-26 49-16,51-49 1,-26 74 0,-74 0-1,0 75-15,0 25 16,0 49 0,0-75-1</inkml:trace>
  <inkml:trace contextRef="#ctx0" brushRef="#br0" timeOffset="-124175.14">21979 17365 0,'74'-49'32,"-74"-1"-32,25 25 15,0 0 1,-25-24-1,25 24-15,-50 0 16,-25 25 0,-24 75-1,24-1 1,50 25 0,50-49-1,24-25 1,75-25 15,25-50-15,-100 25-16,75-99 15,-50 0 1,-74 25 0,-99 124 15,-1 49-16,1 25 1,49 1 0,25-76-1,50-24 1,-1-49 0,26-50-1,-1-1 1,-49 51-1,0-1 1,0 50 0,-1 50-1,1 24 1,25 1 0,24-1-1,-24-49 1,-25-25-1,24 0 1,1-50 0,49-24-1,-24 24 1,-1 25 0,-74 50-1,25 25-15,0 24 16,24 25-1,-24-24 17,0-50-17,0-1 1,-25-73 0</inkml:trace>
  <inkml:trace contextRef="#ctx0" brushRef="#br0" timeOffset="-123908.7">21880 16720 0,'0'0'15,"-50"-25"-15,25 1 0,-24 24 32,24 0-17,25 24 1,0 26 0,25-25-16</inkml:trace>
  <inkml:trace contextRef="#ctx0" brushRef="#br0" timeOffset="-122592.17">25477 17266 0,'74'-25'15,"1"25"-15,-26-25 16,1-49-1,-25 24 1,-25-24 0,0 24-1,-75 50 1,50 50 0,-49 198-1,99-149 16,0-74-31,74 25 16,124-75 0,0-50-1,-49-49 1,-75-25 0,-99 25-1,-74 100 1,-25 73-1,24 50 17,100-24-17,74-25 1,25-1 0,-74-49-16,-1 50 15,-49-25 1,-24 49-1,-51 0 1,26-24 0</inkml:trace>
  <inkml:trace contextRef="#ctx0" brushRef="#br0" timeOffset="-121876.08">27337 16745 0,'0'0'0,"0"-25"16,-25 0 31,25 50-32,-24 0-15,-1 74 16,25 50 15,-25 0-15,25-50 0,-25 0-1,25-49 1</inkml:trace>
  <inkml:trace contextRef="#ctx0" brushRef="#br0" timeOffset="-121543.71">27089 17117 0,'-25'-25'16,"50"50"-16,-74-75 15,73 50 16,1 0-15,25 0-16,148 0 31,1-24-15,-50-1 0,-100 25-16,-24 0 31,-25 74-16,0 1 1,0-1 0,25-24-1</inkml:trace>
  <inkml:trace contextRef="#ctx0" brushRef="#br0" timeOffset="-121425.86">27858 16745 0,'0'0'0,"25"-25"15,-25 0 1</inkml:trace>
  <inkml:trace contextRef="#ctx0" brushRef="#br0" timeOffset="-120958.92">28081 17043 0,'0'0'15,"25"49"-15,-50 1 0,25-25 16,-24 24 0,24-24-1,-25 0 1,74-99-1,51-51 1,-1 51 15,-25 49-15,-49 25 0,0 50-1,-50 49 1,0-24-1,25-51 1,25-24 0,74-49-1,-49-26-15,74-24 16,-25 25 0,-74 123 15,-25 50-16,0 1 1,0-51 0</inkml:trace>
  <inkml:trace contextRef="#ctx0" brushRef="#br0" timeOffset="-120325.4">29247 16894 0,'0'0'0,"0"-25"16,-49 50-1,24-25-15,-74 49 16,24 26 0,51-26-1,24-24 1,74-50-1,25-49 1,-24 0 15,-26-1-15,-24 75 0,-25 50-1,-25 49 1,50 0-1,0 1 1,0-76 0,49-24-1,-24-49 1,49-51 0,25-98-1,0-50 1,-25 49-1,-49 100 1,-75 124 15,-49 49-15,-1 75 0,-24 50-1,74-50 1,0-25-1,50-50 1,-25-49 0,25-25-16</inkml:trace>
  <inkml:trace contextRef="#ctx0" brushRef="#br0" timeOffset="-120157.97">29719 16795 0,'0'0'16,"-50"24"-16,25 1 16,1 0-1,24 0 1,49-25 0,75-25-1</inkml:trace>
  <inkml:trace contextRef="#ctx0" brushRef="#br0" timeOffset="-119758.06">30041 16968 0,'0'0'0,"50"25"0,74-25 31,-75-25-31,-24 25 15,0-25 1,-25 1 15,0-26-15,-25 25 0,0 25-1,-74 50 1,-50 49-1,75-49-15,0 74 16,49-25 0,74-25-1,75-24 1,75-50 0,24-25-1,-99 0 1</inkml:trace>
  <inkml:trace contextRef="#ctx0" brushRef="#br0" timeOffset="-119125.37">31827 17440 0,'0'-25'0,"-24"25"31,-1 0-16,0 25 48,0-1-63,0 1 16,0 0-16,1 0 15,-1 24 1,0-49-1,50 0 1,24-24 0,1-26-1,0 0 1,-50 26 0,0 48-1,-25 1 1,0 25-1,25-25 17,25-25-17,0-25 1,0 25 0,24-50-1,-49 25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8T04:56:36.28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2828 1439 0,'0'0'0,"0"-25"15,0 0 32,-25 75-31,25-25-1,-49 123 1,-26 1 0,26 0-1,24-25 1,25-99-16</inkml:trace>
  <inkml:trace contextRef="#ctx0" brushRef="#br0" timeOffset="636.02">3150 1389 0,'0'-25'15,"0"50"16,-24 25-31,24-1 16,-25 26-16,25-1 16,-25 1-16,-25 74 15,1-50 1,24-50 0,25-24-1,50-99 16,24-25 1,25-1-17,-24 51 1,-50 49 0,-1 49-1,1 26 1,-25 24-1,50-49 1,-25-50-16,74 0 16,0-75-1,0-24 1,-74-25 0,-25 49-1,-50 51 1,1 98 15,-1 75-15,50 0-1,75-75 1,123-49 0,-124-50-1</inkml:trace>
  <inkml:trace contextRef="#ctx0" brushRef="#br0" timeOffset="917.87">2729 1067 0,'0'0'0,"-25"0"0,0-25 16,25 0 15,75 0-15,73 0-1,26-24 1,-25-1-1</inkml:trace>
  <inkml:trace contextRef="#ctx0" brushRef="#br0" timeOffset="1583.78">5805 1414 0,'0'0'0,"0"50"16,-25-26-16,0 51 15,0 99 1,25-26 0,25-123-16,25 0 15,24-50 1,1-74 0,-26-50-1,1-25 1,-50 75 15,0 74-15,-25 25-16</inkml:trace>
  <inkml:trace contextRef="#ctx0" brushRef="#br0" timeOffset="2749.94">6425 1612 0,'0'0'16,"25"-74"0,-25 49-16,-75 0 15,-24 75 1,0 49 0,74-24-1,25-50 1,75-25-1,24-75 17,-25-24-17,-49 74-15,0-25 16,-25 75 15,25 50-15,-25-1-1,74-24 1,0-25 0,1-50-1,-26-50 1,1-49 0,-25-49-1,-25-26 1,0 50-1,0 124 1,0 50 15,-25 124-15,0 50 0,25-26-1,0-74 1,50-24-1,0-75 1,49-50 0,-25-74-1,25-25 1,-74 50 0,-25 74-1,0 100 1,-25 49-1,50 0 17,0-25-17,25-74 1,24-25 0,0-75-1,-24-49 1,-25 0-1,0 50 1,-25 49 15,0 75-31,-25 24 16,0 25 0,50 1-1,0-76 1,49 1-1,25-50 17,1-49-17,-26-50 1,-49 0 0,-25 50-1,0 49 1,-25 25-16,0 49 15,0 75 1,1 0 0,73 0-1,50-24 1,-24-75 0</inkml:trace>
  <inkml:trace contextRef="#ctx0" brushRef="#br0" timeOffset="4933.87">9327 1315 0,'0'-25'63,"0"0"-48,25 25-15,0-25 16,25 25-16,-1-24 15,1 24 1,24 0 0,-24 49-1,-25 26 1,-50 49 0,-25 0-1,25-75-15,-49 1 16,74-25-1,-25-50 17,124-50-17,1-24 1,-1-50 0,0 25-1,-49 25 1,-50 74 15,0 50-15,-25 0-1,0 0 1,0 24-16,1 51 16,24-1-1,49-50 1,75-49-1,-49 0-15</inkml:trace>
  <inkml:trace contextRef="#ctx0" brushRef="#br0" timeOffset="5450.95">9352 943 0,'-25'0'16,"25"-25"15,25 0-15,25 0 0,-1 0-16,75 1 15,-24-1 1,-75 0-1,-1 25 17,-73 25-17,-51-25 1,-24 25 0,75-1-1,24 1 16,50-50-31,74 25 16,-49-24 0,-1 24-16</inkml:trace>
  <inkml:trace contextRef="#ctx0" brushRef="#br0" timeOffset="8417.07">11783 1216 0,'0'-25'16,"0"0"93,-25 25-62,25 25-31,-24 0-16,-1-1 15,0 1-15,-25 25 16,1 49-1,-1 0 1,50-24 0,0-26-1,50 1 1,-25-50-16,49 0 16,0 0-1,-49-50 1,25-24 15,-25-25-15,-25-1-1,-25 26 1,25 49 0,-75 0-1,26 1 1</inkml:trace>
  <inkml:trace contextRef="#ctx0" brushRef="#br0" timeOffset="9035.21">12478 893 0,'0'-25'31,"-25"0"-15,25 50 15,0 0-15,-25 25-1,25-1-15,-25 75 16,-24 75 0,-1 24-1,1 25 1,-1-25-1,50-49 17,50-75-17,-26-74-15,100-25 16,-24-50 0,-51-49-1,-49-99 1,-99-25-1,-75 24 1,50 100 0,75 49-1,49 25 1,74-24 0,50-1-1,-74 25-15,74-24 16</inkml:trace>
  <inkml:trace contextRef="#ctx0" brushRef="#br0" timeOffset="9385.04">13693 1141 0,'0'0'16,"0"-74"-1,0 49 1,-24 50 15,-1 49-15,0 75-1,0 0 1,25-25 0,0-50-1</inkml:trace>
  <inkml:trace contextRef="#ctx0" brushRef="#br0" timeOffset="10036">13445 1612 0,'0'0'0,"0"-49"16,0-1 0,50 1-1,24-51 1,50-24 15,-24 50-15,-76 0-1,1 74 1,-25 24 0,25 76-1,-50 24 1,0-25-1,25-25 1,0-49 15,25-50-15,25-24-16,49-51 16,25 1-1,-99 74 1,-25 1 15,0 98-15,-25 0-16,25 26 15,50-1 1,74-74 0,0-50-1,-25-50 1,-49-24-1,-26-50 1,-48 75 0,-1 74-1,-25 74 1,25 50 0,50 0-1,124 25 16</inkml:trace>
  <inkml:trace contextRef="#ctx0" brushRef="#br0" timeOffset="10651.22">16373 967 0,'0'0'0,"0"-24"31,0-1-31,-25 25 16,0 0-16,-74 0 15,-25 49 1,74 51 0,75-1-1,99 0 16,0-24-15,-74-1 0,-50-24-1,-149-1 1,-50 1 0,1-25-1,173-25-15</inkml:trace>
  <inkml:trace contextRef="#ctx0" brushRef="#br0" timeOffset="10900.92">16770 868 0,'0'0'15,"24"0"-15,-48 50 32,24-1-17,-25 100 1,0 25 0,25 0-1,-25-75 1</inkml:trace>
  <inkml:trace contextRef="#ctx0" brushRef="#br0" timeOffset="11350.26">16546 1464 0,'0'0'0,"0"-25"0,0 0 15,50 0 16,-1 0-15,125-24 0,25-26-1,-100 26 1,-74 24 0,-100 25-1,-74 50 1,75 49-1,49-25 1,25-49-16,25-25 16,49 0-1,-24 0-15,49-25 16,-49 0 0,-50 1-1,25 24 16,-1 74-15,26 0 0,24 1-1,-24-50-15</inkml:trace>
  <inkml:trace contextRef="#ctx0" brushRef="#br0" timeOffset="11584.45">17787 868 0,'0'0'0,"24"-25"0,-24 1 15,-49 48 1,24 51 0,0 49-1,0 0 1,25 25 15,-24-25-15,24-75-16</inkml:trace>
  <inkml:trace contextRef="#ctx0" brushRef="#br0" timeOffset="11867.88">17539 1389 0,'0'0'0,"-25"-49"15,25-1 1,25 25 0,49-24-1,25 24 1,0 0 0,-74 25-1,0 25 16,-50 49-15,25 50 0,-25-74-16,50 24 15,25-24 1,-25-50-16</inkml:trace>
  <inkml:trace contextRef="#ctx0" brushRef="#br0" timeOffset="12101.26">18208 1265 0,'0'0'16,"0"-25"-16,-24 1 15,-26 24 1,25 24 0,0 51-1,50-26-15,25 26 16,-1-1 15,-49-49-15,-49 0-1,-26-25 1</inkml:trace>
  <inkml:trace contextRef="#ctx0" brushRef="#br0" timeOffset="12318.07">18506 1067 0,'0'0'0,"25"-25"0,0 25 31,-25 25-15,-25 24-1,25 26-15,-25 74 16,25-25 15,25 0-31</inkml:trace>
  <inkml:trace contextRef="#ctx0" brushRef="#br0" timeOffset="12600.9">18481 1389 0,'0'0'0,"0"-25"16,0 1 0,50 24-16,49-50 15,50 25 1,-50 0 0,-74 25-1,0 25 1,-25 50 15,0-1-15,0 25-1,25-74-15</inkml:trace>
  <inkml:trace contextRef="#ctx0" brushRef="#br0" timeOffset="12868.05">19300 1290 0,'0'0'0,"25"-25"31,-25 0-31,-25 50 47,0 25-32,25-25 1,0 24-16,25 50 16,74-49-1,25-25 1,0-50 0</inkml:trace>
  <inkml:trace contextRef="#ctx0" brushRef="#br0" timeOffset="13068.02">19870 1240 0,'0'0'0,"25"-49"16,-25 74 0,0-1-1,25 26 1,0 24 0,0 1-1,-25-50-15,0 24 31,-75-24-15,26-25-16</inkml:trace>
  <inkml:trace contextRef="#ctx0" brushRef="#br0" timeOffset="13201.02">19225 1042 0,'0'0'0,"-49"-50"0,-26 25 15,26 1 1,49-1 0</inkml:trace>
  <inkml:trace contextRef="#ctx0" brushRef="#br0" timeOffset="13835.77">21681 893 0,'0'0'0,"25"-25"15,-25 0-15,0 1 32,0-1 14,-25 74-30,-24 51 0,-75 73-1,-25 26 1,0-1 0,50-49-1,24-25 1,26-49 15,49-51-15,-25 1-16,50-25 15</inkml:trace>
  <inkml:trace contextRef="#ctx0" brushRef="#br0" timeOffset="14201.16">21185 1166 0,'0'0'0,"0"-25"0,-25 0 15,25 1 17,25 24-1,0 24-16,-25 1 1,50 74 0,24 50-1,50 0 1,25 0 0,-25-25-1,-25-74 1,-74-26-1,0 1 1,-25-50 0</inkml:trace>
  <inkml:trace contextRef="#ctx0" brushRef="#br0" timeOffset="14621.96">21061 719 0,'-25'-24'16,"25"-1"31,50 25-32,24 0 1,1 0-16,49-25 16,0 25-16,99 0 15,-99-25 1,-74 25 15,-25 0-15</inkml:trace>
  <inkml:trace contextRef="#ctx0" brushRef="#br0" timeOffset="16218.28">23864 1166 0,'0'0'0,"25"-25"16,-50 25 15,-24 0-15,-51 99-1,-48 1 1,48 24-1,76-25 1,48-25 0,51-49-16</inkml:trace>
  <inkml:trace contextRef="#ctx0" brushRef="#br0" timeOffset="16534.83">24410 1439 0,'0'0'16,"0"-25"-16,-25 25 16,-24 0-1,24 25 1,-74 49 0,99 50-1,24-24 1,76-76-1,-51 1-15,26-25 16,-26-49 0,-24-51-1,-50 1 1,-49 0 0,24 49-1,50 25 1</inkml:trace>
  <inkml:trace contextRef="#ctx0" brushRef="#br0" timeOffset="17000.87">24832 1364 0,'0'0'0,"25"25"15,-25 0-15,-25 25 16,-25 24-1,25-24 1,50-75 31,25-25-47,24-24 31,-24 49-31,-25 0 16,-25 50 15,0 0-31,-25 49 16,25-49-1,25 0 1,24-75 0,26-24-1,24-1 1,-74 26-1,-1 49 1,-24 99 0,0 25-1,-24 25 1,24-50 0</inkml:trace>
  <inkml:trace contextRef="#ctx0" brushRef="#br0" timeOffset="17235.09">25675 1464 0,'0'0'0,"25"-25"0,-25-25 15,25 50 1,-75 25 0,1 74-1,-1 50 1,50 50-1,-50-1 1,50-74 0,-49 0-1,24-124 1</inkml:trace>
  <inkml:trace contextRef="#ctx0" brushRef="#br0" timeOffset="17517.89">25601 1588 0,'0'0'0,"49"-75"16,-24-74-1,0 50 1,0 25 0,24 24-1,1 25 1,49 50-1,-74 99 1,-25 50 0,-74-25-1,-1-25 1,26-75 0</inkml:trace>
  <inkml:trace contextRef="#ctx0" brushRef="#br0" timeOffset="18084.2">26196 1290 0,'25'-25'15,"-50"50"-15,25-50 32,-25 75-17,1 49 1,48-49-1,26-1 1,-25-49 0,24-25-1,26-49 1,-26-50 0,1 0-1,-50 99 1,25 25 15,-25 50-15,0-1-16,49 51 15,26-1 1,-1-50 0,26-49-1,-51-24 1,1-76-1,-1-98 1,1-50 0,-25 124-1,0 74 1,-75 100 0,-24 173-1,49-24 16,0-1-15,50-74 0,24-74-1</inkml:trace>
  <inkml:trace contextRef="#ctx0" brushRef="#br0" timeOffset="18268.08">27040 1290 0,'0'0'16,"-25"0"-16,0-25 0,0 25 31,25-25-31,50 1 16,49-51 0,-25 50-1</inkml:trace>
  <inkml:trace contextRef="#ctx0" brushRef="#br0" timeOffset="18866.84">27263 1216 0,'0'0'16,"0"24"-16,25-24 16,99 0-1,49 0 1,1-24-1,-124-1-15,24-50 16,-74 51 31,0 48-47,-25 51 16,100-26-1,73-24 16,51 0-15,-1-50 0,-49-24-1,-74-1 1,-75 25 0,-50 25-16,-99 0 15,25 75 1,50-1-1,74 25 1,74-49 0,25-25-1,1-25 1,-1-75 0,-50-24-1,-24-99 16,-25-75-15,-49 25 0,24 198-1</inkml:trace>
  <inkml:trace contextRef="#ctx0" brushRef="#br0" timeOffset="19635.05">30016 819 0,'0'0'0,"0"-25"31,0 0-31,-49 25 16,-50 25 0,24 99-1,1 25 1,49 0 15,25-1-15,0 1-1,0-25 1,-74 0 0,49-74-16,-25-25 0</inkml:trace>
  <inkml:trace contextRef="#ctx0" brushRef="#br0" timeOffset="20002">29495 1563 0,'0'0'0,"25"-75"0,0-24 16,0 25 0,-25 49-1,74-25 16,1 50-15,-26 0-16,51 50 16,-51 0-1,1 49 1,-50-25 0,0-49-1,0 0 16,25-75-15,24-24 0,1-25-1,-1 24 1,26 50 0</inkml:trace>
  <inkml:trace contextRef="#ctx0" brushRef="#br0" timeOffset="20234.74">30264 1240 0,'25'25'31,"-74"25"-15,24 24-1,25 1 1,49-26 0,26-24-1,-1-25 1,-49-25-1,-25-24 1,-25-51 0,1 51-1,-1-1-15,50 25 16</inkml:trace>
  <inkml:trace contextRef="#ctx0" brushRef="#br0" timeOffset="20734.8">30909 1315 0,'0'0'0,"50"25"16,-25-25-1,0 24 1,-25 1 0,0 25-1,-25-25 1,0-1-1,50-24 17,0-24-32,74-51 15,0 1 1,-74 74 0,0 25 15,-25 24-16,-25 26 1,25-26 0,0-24-1,74-25 1,50-50 0,-74 26-16,24-26 15,-49 25 1,0 50-1,25 25 1,-1 24 0,1 0-1,-50-49 1</inkml:trace>
  <inkml:trace contextRef="#ctx0" brushRef="#br0" timeOffset="22584.95">1687 3671 0,'0'-24'15,"-25"24"17,25-25-17,-25 0 1,0 25-1,-24-50 1,49 26-16,-25 24 16,0 0-16,0-25 15,-49 74 1,-25 75 0,49 50-1,25-25 16,75-75-15,24-49 0,50-74-1,-24-51 1,-26 1 0,-74 25-1,0-1 1,0 150 15,0 74-15,25-25-1,0-75 1,-1-24 0,26-50-1,-25-49 16,0-25-15,0 24 0,-25 50-16</inkml:trace>
  <inkml:trace contextRef="#ctx0" brushRef="#br0" timeOffset="24001.4">3845 3523 0,'0'0'0,"0"-75"32,0 50-32,0 1 15,-25 24 1,-24 49 15,24-24-31,-25 99 16,50-25-1,75-24 1,-26-1 0,-24-24-1,-25-1 1,-50-24-1,-24 0 1,0 0 0,24-50-1,25-25 1,25 26-16</inkml:trace>
  <inkml:trace contextRef="#ctx0" brushRef="#br0" timeOffset="24418.38">4217 3696 0,'-25'-25'0,"-24"25"16,24-24-16,0 24 15,0 0-15,1 0 16,-1 99 0,-25 0-1,25-74-15,75 0 16,24-25 0,26-25 15,-51-25-16,-24-24 1,-25 49 0,25 0-1,-25 50 1,0 50 0,0 73-1,0-48 1,0-51-16</inkml:trace>
  <inkml:trace contextRef="#ctx0" brushRef="#br0" timeOffset="24935.4">4614 3671 0,'-50'50'31,"26"0"-31,-1-1 16,-25 26-1,25-1 1,75-123 0,-25 24-1,74-74 1,-49 24-1,-25 75 1,-1 0 0,-48 75-1,24 24 1,0-50 0,24-73-1,51-1 1,-1-74 15,-24 49-31,24 0 16,-49 50-1,0 25 1,-25 74 0,0 25-1,49-49 1,1-50-1,-25-25-15</inkml:trace>
  <inkml:trace contextRef="#ctx0" brushRef="#br0" timeOffset="25151.26">5433 3622 0,'0'-25'16,"0"50"-16,0-25 46,-25 124-30,-25 50 0,25 24-1,-49-24 1,49-25 0,0-75-1</inkml:trace>
  <inkml:trace contextRef="#ctx0" brushRef="#br0" timeOffset="25387.1">5408 3920 0,'0'0'16,"25"-50"-16,0 0 0,-25-24 16,24 24-1,1 50 16,0 50-15,-25 49 0,-25 25-1,25-25 1,-25-24 0,50-100-1</inkml:trace>
  <inkml:trace contextRef="#ctx0" brushRef="#br0" timeOffset="25618.85">5929 3448 0,'0'0'0,"25"-25"0,-25 1 16,-25 48 15,25 26-16,-25 0 1,0 74 0,25 25-1,50-50 1,-25-74-16</inkml:trace>
  <inkml:trace contextRef="#ctx0" brushRef="#br0" timeOffset="25853.06">6227 3845 0,'0'0'16,"49"0"-16,1-25 16,24-49-1,1-1 1,-75 26 0,-25-1 15,-74 75-16,-75 99 1,124 25 0,50-25-1,149-50 1</inkml:trace>
  <inkml:trace contextRef="#ctx0" brushRef="#br0" timeOffset="26418.76">8931 3473 0,'0'0'15,"-25"0"-15,0 0 0,0 50 16,25-26-16,-50 51 31,26-1-15,73-24-1,75-50 1,25-25 0,-25-49-1,-74-26 1,-75 26 0,-25 0-1,-24 74 1,49-25-16</inkml:trace>
  <inkml:trace contextRef="#ctx0" brushRef="#br0" timeOffset="26835.91">9526 3250 0,'0'0'16,"25"0"-16,-25-25 15,0 75 17,0-1-32,-25 26 15,0-1 1,25 50-16,-50 149 16,1-25-1,49-50 1,25-73-1,49-101 1,0-48 0,26-76-1,-75-73 1,-25-51 0,-75-24 15,-24 99-16,49 75 1,25 49 0,75 0-1</inkml:trace>
  <inkml:trace contextRef="#ctx0" brushRef="#br0" timeOffset="27602.88">11783 3250 0,'0'0'0,"0"-25"0,0 0 16,-25 25 15,1 25-31,-26 25 16,25-1-16,25 50 15,50 1 1,74-1 0,-25-25 15,-49 1-16,-75-1 1,-74-24 0,-25-25-1,24-25 1,76-75 0,48 1-1,150-100 1,-25 100-1,-25-1 1,-25 50 0,-24 25-1,-75 25 1,24 25 0,-24 24 15,25 25-16,-25-24 1,25-25 0,-25-26-1</inkml:trace>
  <inkml:trace contextRef="#ctx0" brushRef="#br0" timeOffset="27752.75">12255 3324 0,'0'0'0,"0"-25"16,-25 1-16,25-1 15,25 0 17</inkml:trace>
  <inkml:trace contextRef="#ctx0" brushRef="#br0" timeOffset="28085.68">12627 3448 0,'0'0'0,"49"25"16,-24 0 15,-25 0-31,0-1 16,-25 51-1,25-1 1,25-49 0,74 0-1,1 0 1,-76 0 0,1-1-16,-74 51 31,-1-1-16,-49 1 1,24-1 0,26-49-1</inkml:trace>
  <inkml:trace contextRef="#ctx0" brushRef="#br0" timeOffset="28436.01">13123 3771 0,'0'0'0,"49"-25"15,-49 0-15,50 0 16,49-24 0,1-26-1,-76 26 16,1 24-15,-74 0 0,-51 75-1,1 49 1,0 25 0,99 0-1,49 0 1,1-99-16,124 49 15,-1-49 1</inkml:trace>
  <inkml:trace contextRef="#ctx0" brushRef="#br0" timeOffset="29268.91">14810 3597 0,'0'0'0,"0"25"16,0 0-16,0-1 15,0 1 1,-25 75-1,0-26 1,25-24 0,0-26-1,0-48 17,25-26-32,0 0 15,74-74 1,0-25-1,-24 100 1,-26 24 0,-24 25-16,0 50 15,24 49 1,-49 25 0,25-74-1</inkml:trace>
  <inkml:trace contextRef="#ctx0" brushRef="#br0" timeOffset="29484.95">15951 4019 0,'0'0'0,"-25"0"0,25 25 16,-25-1-16,25 51 16,-25-1-1,1 1 1</inkml:trace>
  <inkml:trace contextRef="#ctx0" brushRef="#br0" timeOffset="31168.62">18680 3473 0,'0'0'0,"-25"-25"16,25 0-1,-25 50 17,25 0-17,-25 25 1,0 49 0,1 0-1,-1 0 1,25-74-16</inkml:trace>
  <inkml:trace contextRef="#ctx0" brushRef="#br0" timeOffset="31637.18">18977 3572 0,'0'0'0,"25"50"15,0-1 1,25-24 0,-26 25-1,-24-25-15,-49 24 16,-26 1 0,1-50-1</inkml:trace>
  <inkml:trace contextRef="#ctx0" brushRef="#br0" timeOffset="32152.77">20838 3597 0,'0'0'0,"0"-124"16,-25 124-1,-25-25 1,-74 50-1,0 74 1,25 0 0,74 1-1,50-51 1,25-49-16,99-49 31,-25-26-15,-50 1-1,-74 24 1,25 50 0,-25 25-1,25 74 1,49-24 0,25-26-1,-74-24-15</inkml:trace>
  <inkml:trace contextRef="#ctx0" brushRef="#br0" timeOffset="32602.94">18903 3002 0,'0'0'16,"25"0"-16,0 0 0,-1 0 15,-24-25 1,25 0 0,-50-25-1,-49 50-15</inkml:trace>
  <inkml:trace contextRef="#ctx0" brushRef="#br0" timeOffset="33469.08">23616 3895 0,'25'0'15,"-50"25"1,25-1 0,-25 1-16,1 25 15,-1 99 1,0 24 0,0 1-1,25-25 1,-25-75-1,25-99 17,0 1-32,0-125 15,25-75 1,25-73 0,-25-1-1,24 50 16,1 99-15,-25 75 0,-1 49-1,1 50 1,0 24 0,0 100-1,-25-50-15,0 100 16,-50-50-1,25-50 1,1-49 0</inkml:trace>
  <inkml:trace contextRef="#ctx0" brushRef="#br0" timeOffset="33835.91">24212 3498 0,'0'0'0,"0"-25"32,-25 50-32,-50 49 15,26 50 1,24-24-1,50-26 1,24-49 0,26 0-1,-26-50 1,-24-50 0,-25-49-1,0 25 16,-25 49-31,-24 26 16,24 24 0,0 24-16</inkml:trace>
  <inkml:trace contextRef="#ctx0" brushRef="#br0" timeOffset="34052.76">24584 3572 0,'0'0'0,"25"0"16,-25 25 15,-25 25-15,25-1-16,0 1 15,0 0 1,-25 49-1,25-74-15</inkml:trace>
  <inkml:trace contextRef="#ctx0" brushRef="#br0" timeOffset="34194.99">24534 3349 0,'0'0'0,"0"-25"15</inkml:trace>
  <inkml:trace contextRef="#ctx0" brushRef="#br0" timeOffset="34768.92">24757 3647 0,'0'0'0,"0"24"0,0 1 16,0 0-1,0 0 1,0 0 0,25-50-1,0-25-15,49-49 16,1 25-1,-50 49 1,-1 25 0,-24 49-1,25 51 1,0 24 0,49 0 15,26-75-16,24-24 1,25-50 0,-25-49-1,-75 24-15,1-99 16,-1-49 0,-49-25-1,0 99 1,0 99-1,-49 75 17,-1 74-17,25 24 1,1 26 0,24-25-1</inkml:trace>
  <inkml:trace contextRef="#ctx0" brushRef="#br0" timeOffset="34987.11">25650 3473 0,'0'0'0,"-24"-25"0,-1 25 16,25-25-1,-25 25 1,199 0 31,-125 0-47</inkml:trace>
  <inkml:trace contextRef="#ctx0" brushRef="#br0" timeOffset="36069.26">28057 3870 0,'0'0'0,"-25"0"16,74 25-1,-24-25 1,-25 25 15,25-25-31,0 0 16,74-25-1,0-25 1,-24-24 0,-50-1-1,-25 1 1,0 49-1,-50 25 1,25 25 0,-49 49-1,-1 50 1,51-74-16,-26 74 16,100-25 15,49-49-16,74-50 1,-98 0-16</inkml:trace>
  <inkml:trace contextRef="#ctx0" brushRef="#br0" timeOffset="36384.92">28950 3597 0,'0'0'15,"0"-25"-15,-25 25 32,0 25-32,-25 49 15,50 26 1,75-26 0,24-24 15,-74-25-16,-25-1 1,25-24 0,-50 25-1,-74 0 1,24-25 0</inkml:trace>
  <inkml:trace contextRef="#ctx0" brushRef="#br0" timeOffset="36619.94">29471 3473 0,'0'0'0,"24"0"0,-24-25 31,0 0-16,0 50 1,-24 50 0,24 73-1,0-73-15,0 74 16,0 0 0</inkml:trace>
  <inkml:trace contextRef="#ctx0" brushRef="#br0" timeOffset="36936.03">29247 3870 0,'0'0'0,"0"-25"16,0 0-16,0 1 15,25-1 1,50 0-1,-26 0-15,50 25 16,-24 0 0,-25 0-1,-50 25 1,24 25 0,-24-1-1,0 1 1,50-25-1,-50-1-15</inkml:trace>
  <inkml:trace contextRef="#ctx0" brushRef="#br0" timeOffset="37086.44">29719 3597 0,'0'0'16,"0"-25"-16,-25 25 15,25-25 1,0 1 0,25-1-16</inkml:trace>
  <inkml:trace contextRef="#ctx0" brushRef="#br0" timeOffset="37518.97">29942 3895 0,'0'0'0,"0"25"0,0-1 47,0-48-32,25-26-15,0 0 16,-1 1-1,51-1 1,-26 25 0,-24 25-1,0 50 1,-25 0 0,0-1-1,25-24 1,24-25-1,26-50 1,-25-49 0,-26 74-1,1 25 1,0 25 0,-25 25-1</inkml:trace>
  <inkml:trace contextRef="#ctx0" brushRef="#br0" timeOffset="38302.96">30785 3696 0,'0'0'0,"0"-25"0,-24 1 15,-1 24 1,-25 49-1,25 26 1,50-1 0,50-24-1,-1-50 1,-24-50 15,-1-24-15,1-75-1,-25 124 1,-50 50 15,25 74-15,25 0 0,49-24-1,1-50 1,49-50-1,-50-25 1,-24-74 0,-26-50-1,26-123 1,-50 247 0,0 1-16,-50 98 46,1 75-30,-1 50 0,25 24-1,50-24 1,50-75 0,24-49-1,-25-50 1,-24-75-1,-25 1 1,-1 24-16,-48 26 16,24 48-1,-25 76 1,74-1 0,26 0 15,24-74-16,-49-25-15</inkml:trace>
  <inkml:trace contextRef="#ctx0" brushRef="#br0" timeOffset="38469.82">31579 3523 0,'0'0'0,"-25"-25"16,1 0-16,24 0 15,74 25 1,100-25 0,-100 1-1</inkml:trace>
  <inkml:trace contextRef="#ctx0" brushRef="#br0" timeOffset="39685.96">1861 6177 0,'24'-25'32,"-24"0"30,0 75-31,-24-25-15,-1 24-16,25 26 16,-25-26-1,0 76 1,75-51-1,24-24 1,50-75 0,0-50-1,-99 51-15,0-76 16,-25 51 0,-75-1-1,-49 25 1,25 0-1,74 50 1</inkml:trace>
  <inkml:trace contextRef="#ctx0" brushRef="#br0" timeOffset="40186.91">2506 6028 0,'0'0'0,"24"25"31,-48 0-31,24 49 16,0 50-1,0 50 1,24 24-1,26 1 1,24 24 0,1-99-1,-26-99-15,26 0 16,-50-75 0,-1-49 15,-73-50-16,-26-25 1,-49 26 0,0 48-1,50 76 1,74-1 0,0-25-1,74 0 1,26 26-1,-26 24-15</inkml:trace>
  <inkml:trace contextRef="#ctx0" brushRef="#br0" timeOffset="41369.83">4689 6276 0,'0'0'0,"0"-25"16,0 1 15,0 48-31,0 1 15,0 25 1,-25 148 0,0 26-1,25-1 1,25-99 0</inkml:trace>
  <inkml:trace contextRef="#ctx0" brushRef="#br0" timeOffset="41652.92">4614 6326 0,'0'0'0,"0"-149"16,25 75-16,49-50 31,-24 49-16,24 50 1,-24 75 0,0 24-1,-50 1-15,0 123 16,-25-24 0,-25-75-1,50-74 1</inkml:trace>
  <inkml:trace contextRef="#ctx0" brushRef="#br0" timeOffset="41969.22">5234 6227 0,'25'0'31,"-50"24"-31,25 1 15,-49 74 1,49-24 0,49-25-1,-24-26 1,25-48 0,-26-26-1,1-25 1,-50 1-1,-49 0 1,0 24 0,24 50-1</inkml:trace>
  <inkml:trace contextRef="#ctx0" brushRef="#br0" timeOffset="42469.8">5606 6227 0,'0'0'0,"0"74"31,0-24-31,0 74 16,0 49-1,0 1 1,0-25-1,0-75 1,0-49 0,0-75-1,0-98 1,0-51 0,0 1 15,25-1-16,25 26 1,-1 49 0,26 49-1,-1 50 1,-24 25 0,-25 25-16,-1 50 15,1 73 1,-50 26-1,-24-50 1,-1-49 0,25-75-1</inkml:trace>
  <inkml:trace contextRef="#ctx0" brushRef="#br0" timeOffset="43453">6202 6152 0,'0'0'16,"0"-25"-1,0 50 1,0 25-16,0-25 16,25 49-1,-1-49 1,51 0-1,-1-75 1,-24-24 0,-50-1-1,25-24 1,-50 25 0,25 98 30,25 76-30,-1-1 0,76-25-1,24-49 1,25-75 0,-25-49-1,-50-25 1,-49-25-1,-50 1 1,0 48 0,-24 100-1,24 25-15,-25 50 16,25 73 15,25 1-15,50-25-1,74-74 1,25-50 0,0-50-1,-25-49 1,-99 25 0,-25-1-1,-75 50 1,1 75-1,49-25-15,0 49 16,0 25 0,75-74-1,24-25 1,1-25 0,-26-49 15,-24 0-16,-25 24 1,0 75 15,0 24-15,25 26 0,25 24-1,-26-49-15,51-1 16,49-49-1,-50-74 1,-24-1 0</inkml:trace>
  <inkml:trace contextRef="#ctx0" brushRef="#br0" timeOffset="43652.62">8112 5631 0,'25'-149'16,"-75"522"-1,75-597-15,-25 1 16,0 273 15,-25 74-15,25-50-1,25 25-15,-25 125 16,25-26 0,-25-74-1,0-99-15</inkml:trace>
  <inkml:trace contextRef="#ctx0" brushRef="#br0" timeOffset="43852.92">8062 6103 0,'0'0'0,"25"-100"15,-25 26 1,50 0 0,-1 49-1,1 0 16,-25 99-15,0 50 0,-1-24-1,26-76 1</inkml:trace>
  <inkml:trace contextRef="#ctx0" brushRef="#br0" timeOffset="44137.39">8682 5929 0,'0'0'0,"-24"0"16,-26 0 0,0 25-16,1 49 15,24 25 17,75-24-17,24-50 1,0-50-1,1-50 1,-50-24 0,-50 0-1,-25 25 1,25-1 0</inkml:trace>
  <inkml:trace contextRef="#ctx0" brushRef="#br0" timeOffset="44436.9">8906 5855 0,'0'0'16,"25"24"-16,-1 1 0,1 50 15,-25-1 1,0 0 15,25-49-15,25-74 15,24-51-15,0 26-1,-49 49 1,25 25 0,-25 25-16,49 25 15,0 74 1,-24-25-1,-25-50 1</inkml:trace>
  <inkml:trace contextRef="#ctx0" brushRef="#br0" timeOffset="45436.97">12453 6103 0,'25'0'32,"-50"0"-17,0 24-15,25 1 16,-25 50-16,25-1 16,-24 149-1,-26 25 1,25 0-1,25-74 1</inkml:trace>
  <inkml:trace contextRef="#ctx0" brushRef="#br0" timeOffset="45719.98">12428 6400 0,'0'0'16,"25"-248"0,0 174-16,0-1 15,74-24 1,-25 50 0,1 49-1,-50 99 1,-25 74-1,-50 51 1,0-51 0,26-98-1</inkml:trace>
  <inkml:trace contextRef="#ctx0" brushRef="#br0" timeOffset="46070.32">13197 6127 0,'0'0'0,"-25"-74"31,1 99-15,-26 0-16,0 24 15,1 75 1,24-49-1,75-51 1,74-73 0,-25-26-1,-74 1-15,24 0 16,-24 24 15,-50 149 0,1 50-15,-1 0 0</inkml:trace>
  <inkml:trace contextRef="#ctx0" brushRef="#br0" timeOffset="46385.61">13470 6103 0,'0'0'0,"0"-25"0,0 0 16,25 25-1,-25 50-15,25 49 16,-50 25 0,25-25 15,0-74-16,25-50 1,24-49 0,1-75-1,24 25 1,-49 74 0</inkml:trace>
  <inkml:trace contextRef="#ctx0" brushRef="#br0" timeOffset="46752.87">14190 6301 0,'0'0'15,"0"-25"-15,-25-49 16,0 49-1,-25 25 1,-49 25 0,74 0-16,-49 74 15,74-25 1,50-24 0,49-100-1,25-24 1,-25-25-1,-49 49 1,-75 100 15,0 74-15,-25 25 0</inkml:trace>
  <inkml:trace contextRef="#ctx0" brushRef="#br0" timeOffset="47670.6">14438 6152 0,'0'0'0,"24"0"0,-24 25 31,0 0-15,-24 99-1,24-25 1,0-74 0,24-25-1,-24-25-15,75-49 16,-1-26 15,1 26-15,-50 74-1,-1 50 1,-48 49 0,-1 0-1,25-74 1,49-50 0,26-74-1,24 0 1,-74 74-16,0 0 15,-1 25 1,1 74 0,-25 1-1,75-1 1,-1-74 15,25-74-15,1-25-1,-26-1 1,-49 1 0,-75 124 15,25 0-31,1 74 16,24 0-1,24-24 1,51-51-1,49-24 1,25-74 0,-25-25-1,0-50 1,-50-74 15,-24 24-15,-50 75-1,0 99 1,0 75 0,-50 99-1,25 74 1,0 0 0,50-49-1,25-100 1,0-49-1</inkml:trace>
  <inkml:trace contextRef="#ctx0" brushRef="#br0" timeOffset="47853.96">16025 6028 0,'0'0'0,"-25"-25"0,1 1 31,-1-1-16,50-25 1,74 25 0,25-24-1,-74 49-15</inkml:trace>
  <inkml:trace contextRef="#ctx0" brushRef="#br0" timeOffset="48352.85">16422 6003 0,'0'0'15,"0"25"-15,50 0 16,24 0 0,-24-25-16,24-50 15,1 1 1,-75-26 15,-25 26-15,-25 49-1,-24 49 1,24 26 0,25-1-1,75 0 1,24-49 0,26-50-1,-1-24 1,50-1-1,-100 50 1,-24 50 0,-25 24-1,-25 25 1,25-49 15,0-50 0,50-74-15,49-75 0,0-25-1,-24 50 1</inkml:trace>
  <inkml:trace contextRef="#ctx0" brushRef="#br0" timeOffset="49270.81">18630 6276 0,'0'0'0,"0"-25"0,0 1 32,-25 24-17,25 24 1,25 51-1,0-1 1,99-24 0,25-50-1,0-50 1,-50-49 0,-25-25-1,-49-25 1,0-24-1,-25 73 1,0 51 0,0 74-1,-25 74 1,0 74 0,75-24 15,-1 0-16,26-99 1,24-50 0,0-25-1,-24-74 1,-1-75 0,-49-24-1,0 98 1,-25 76-16,0 98 31,-25 50-15,25 74-1,25-24 1,49-50 0,1-49-1</inkml:trace>
  <inkml:trace contextRef="#ctx0" brushRef="#br0" timeOffset="49676.94">20813 6351 0,'0'0'0,"0"24"63,25 1-63,-25 0 16,0 0-1,-25 0 1,25 0-1,25-25 1,0-50 0,-1 0-1,-24 25 1,0 50 15,-24 0-15</inkml:trace>
  <inkml:trace contextRef="#ctx0" brushRef="#br0" timeOffset="57653.81">1588 9303 0,'0'0'0,"0"-50"15,-25 25-15,25 1 47,0 48-31,-25 26-1,25 0-15,-25 148 16,-24 50 0,24-25-1,0-99 1,99-74 0,75-100-1,25-74 1</inkml:trace>
  <inkml:trace contextRef="#ctx0" brushRef="#br0" timeOffset="57904.2">1612 9377 0,'0'0'0,"-24"-25"31,48 1-31,26-51 16,49-49 0,50 25-1,-50 49 1</inkml:trace>
  <inkml:trace contextRef="#ctx0" brushRef="#br0" timeOffset="58086.92">1538 9724 0,'0'0'0,"-25"50"0,-24 0 31,73-50-16,51-25 1,49-74 0,-50 49-16</inkml:trace>
  <inkml:trace contextRef="#ctx0" brushRef="#br0" timeOffset="58320.18">2357 9427 0,'0'0'0,"0"-25"0,0 50 31,-25 0-31,0 74 16,0 25 0,-49 50 15,24 24-16,25-49 1,25-100-16</inkml:trace>
  <inkml:trace contextRef="#ctx0" brushRef="#br0" timeOffset="58538.54">2109 9402 0,'0'0'16,"0"-25"-16,0 0 0,0 75 47,0 0-47,49 24 16,1 75-1,-1-50 1,1-24-16,0 24 0</inkml:trace>
  <inkml:trace contextRef="#ctx0" brushRef="#br0" timeOffset="58853.89">1290 10618 0,'0'0'16,"0"24"-16,-25-24 15,0 0 1,25-24 0,100-1-1,73 0 1,100 0-1,74 0 1,26-49 0,-76 24-1,-173 25-15</inkml:trace>
  <inkml:trace contextRef="#ctx0" brushRef="#br0" timeOffset="59220.51">3299 9774 0,'0'0'0,"0"-25"0,0 0 47,0 50-47,0 0 15,0 25 1,25-50-16,0 25 16,0-25-1,-25-50 1,0 0-1,0-24 1,-50 49 0,25 25-1</inkml:trace>
  <inkml:trace contextRef="#ctx0" brushRef="#br0" timeOffset="59521.66">3671 10121 0,'0'0'0,"0"25"15,-24 0-15,-1 0 16,25 24-1,25-49 1,24-24 0,1-26-1,-50 0 17,-50 26-17,25-1-15,1 25 0</inkml:trace>
  <inkml:trace contextRef="#ctx0" brushRef="#br0" timeOffset="71788.8">5482 9377 0,'0'-25'31,"0"50"78,0 0-109,-24 25 16,-1 24-16,25 0 15,-25 1-15,-25 74 16,1-50 0,49-49-1,-25-50 17,25 24-17,0-98 1,25 0-16,24-125 15,26-74 1,24 50 0,-49 24-1,-1 75 1,-24 50 0,0 74-1,0 50 1,24 49-1,-24 75 1,0 24 0,-25 75 15,0-149-15,0-75-1,0-24 1</inkml:trace>
  <inkml:trace contextRef="#ctx0" brushRef="#br0" timeOffset="72005.75">5582 9526 0,'-50'0'31,"50"-25"-31,50-24 31,-1 24-15,75-25 0,-49 25-16</inkml:trace>
  <inkml:trace contextRef="#ctx0" brushRef="#br0" timeOffset="72523.66">7095 9452 0,'0'0'16,"25"0"-16,-25-25 16,24 0-16,1 25 15,25 0 1,-1 50 0,1 24-1,-50 50 1,0-74-1,-25-50 1,25 0 15,0-100-15,25 26-16,0 0 16,24-75-1,-24 99-15,50-24 16</inkml:trace>
  <inkml:trace contextRef="#ctx0" brushRef="#br0" timeOffset="72938.88">7963 9526 0,'0'0'0,"25"-50"16,-50 26-1,25-1-15,-50-25 16,1 25 0,-100 125 15,75 48-15,49 1-1,50-74 1,49-50-1,0-50 1,1-75 0,-1-24-1,-24 50 1,-50 49 0,25 50-1,-25 49 1,-25 100-1</inkml:trace>
  <inkml:trace contextRef="#ctx0" brushRef="#br0" timeOffset="73255.75">8161 9501 0,'0'0'16,"25"0"-1,-25 25 1,0 0-16,0 24 16,-25 51-1,25-76-15,0 1 16,0 0 0,50-99-1,25-50 1,-1 49-1,-74 50 17,25 50-17,0 50 1,-25-1 0,49-24-16</inkml:trace>
  <inkml:trace contextRef="#ctx0" brushRef="#br0" timeOffset="73924">8806 9526 0,'25'-74'16,"0"49"-16,-124 174 16,148-199-16,26-124 15,-100 174-15,-49 25 16,-50 50 0,49 49-1,26 24 16,73-123-31,1 0 16,25-25-16,49-50 16,0-24-1,1-75 17,-51-49-17,1-224 1,-50 248-1,0 150 1,0 24 0,-50 148-1,25 101 1,1-26 0,24-50-1,74-98 1,50-100-1,-25-25 1,-24-24 0,-51 49-1,-24 75 17,-49 24-17,24 25 1,25-24-1,74-50 1,1-75 0,24-24-1,-49-26 1,-50 1 0,-50 0-1,25 74-15,-24 0 16,24 25-1</inkml:trace>
  <inkml:trace contextRef="#ctx0" brushRef="#br0" timeOffset="74373.1">9600 9303 0,'0'0'0,"25"25"15,-25-1-15,25 1 16,-50 25-1,0 24 1,25-49 0,0-50-1,25-24 1,0 24-16,49-74 16,-24 49-1,-25 124 16,-50 1-15,25-1 0,25-74 15,0-49-15,74-26-1,25-24 1,-75 49-16,26 26 15,-50 48 1,-25 51 0,-25 24-1,0 0 1,25-24 0</inkml:trace>
  <inkml:trace contextRef="#ctx0" brushRef="#br0" timeOffset="75104.92">12503 9452 0,'0'0'0,"-25"-50"0,25 0 16,0-74 0,0-49-1,25-26 1,-25 75 0,0 99-1,-50 75 1,25 74 15,25 25-15,100-25-1,-1 0 1,-25 25 0,-74-50-1,-49 0 1,-51-24-1,-24-51 1,25-24 0,25-49-1,74-1 1</inkml:trace>
  <inkml:trace contextRef="#ctx0" brushRef="#br0" timeOffset="75472.49">13098 9253 0,'0'0'16,"25"-25"-16,-25 1 16,-50-1-1,-49 50 1,-25 49-1,50 25 1,74 0 0,74-74-1,0-74 1,26-1 0,-51-24-1,-49 49 16,0 99-15,0 1 0,-25-1-1</inkml:trace>
  <inkml:trace contextRef="#ctx0" brushRef="#br0" timeOffset="75940.85">13396 9228 0,'25'50'31,"-50"0"-31,25-1 16,-50 26-1,50-1 1,25-99-1,0 0 1,24-24 0,51-50-1,-51 49 1,-24 75 15,-50 24-15,25 1-1,25-50 1,25-25 0,24-74-1,0 25 1,-49 74 0,0 49-1,-25-24-15,0 74 16,75-74 15,49-25-31</inkml:trace>
  <inkml:trace contextRef="#ctx0" brushRef="#br0" timeOffset="76124.46">14363 9030 0,'0'0'0,"25"-75"15,0 26 1,-25 49-1,-25 124 1,-74 149 0,49-25-1,25-75 1,25-73 0</inkml:trace>
  <inkml:trace contextRef="#ctx0" brushRef="#br0" timeOffset="76789.17">14413 9204 0,'0'0'16,"25"-50"-16,-1 25 16,51-24-1,-75 24-15,25 25 31,-1 25-31,-24 74 16,25 0 0,75-49-1,24-50 1,24-50 0,-24-49-1,-49-75 1,-50-49-1,-1 74 17,-24 99-17,-24 100 1,-1 0-16,0 123 16,0 51-1,25-76 1,75-73-1,24-75 1,25-25 0,-25-74-1,-49-25 1,-25 24 0,-75 125 15,25 25-16,0 0-15,1-1 16,24 50 0,49-49-1,26-50 1,-1 0 0,0-25-1,-24 0 1,-25 1-16</inkml:trace>
  <inkml:trace contextRef="#ctx0" brushRef="#br0" timeOffset="77556.08">17935 8955 0,'0'-24'16,"-24"48"31,-1 1-47,0 25 15,0 0-15,0 74 16,25-25-1,75-25 1,24-74 0,-25-25-1,-24-24 17,-50-50-17,-25 74-15,-49-50 16,-75 26-1,99 49-15</inkml:trace>
  <inkml:trace contextRef="#ctx0" brushRef="#br0" timeOffset="78021.92">18506 8683 0,'0'0'16,"25"0"-16,-25 24 16,0 1-1,0 25-15,-25 24 16,0 125 0,0 74-1,1 24 1,-1-24-1,25-124 1,49-124 0,26-50-1,-1-74 1,-49-50 0,-25-74-1,-74-1 1,24 150-16,0-25 15,26 74 17,24 0-17,49 25 17,75-25-17,-49 1-15</inkml:trace>
  <inkml:trace contextRef="#ctx0" brushRef="#br0" timeOffset="78872.38">20838 8459 0,'0'0'0,"0"-24"0,-25 24 47,0 0-47,-24 49 15,-51 75 1,76 0 0,24-49-1,99 24 1,25-50 0,-50-24-1,-99 0 1,-24 25-1,-75-1 1,25-24 0,74-25-1,50-25 1,-1-24-16</inkml:trace>
  <inkml:trace contextRef="#ctx0" brushRef="#br0" timeOffset="79072.13">21185 8732 0,'0'0'0,"25"0"0,0 0 31,-25 50-15,0 24 0,-25 25-1,50-24 1,-25-25-1</inkml:trace>
  <inkml:trace contextRef="#ctx0" brushRef="#br0" timeOffset="79449.85">21408 8732 0,'0'0'15,"25"-49"-15,0 24 16,0 25 0,0 0-1,-1 0 1,1 25 0,0 49-1,0 0 1,-25 1-1,74-26 1,-49-24-16,50 25 16,-51 0-1,-48 24 1,-26 0 0,0 1-1,1-26 1,24 1-1,0-50 1</inkml:trace>
  <inkml:trace contextRef="#ctx0" brushRef="#br0" timeOffset="79941.72">22202 8906 0,'25'0'16,"0"0"-1,0 0 1,24 0-16,1-50 15,74 1 1,-50-1 0,-74 25-1,-49 0 1,-26 75 0,26 0-16,-26 74 15,75-25 1,99-25-1,50-74 1</inkml:trace>
  <inkml:trace contextRef="#ctx0" brushRef="#br0" timeOffset="80107.49">22103 8236 0,'-50'0'0,"100"0"0,-149-25 16,74-24-16</inkml:trace>
  <inkml:trace contextRef="#ctx0" brushRef="#br0" timeOffset="80923.1">23815 8807 0,'24'-25'16,"-48"50"-16,73-50 0,-49 74 47,0 75-32,0 25 1,-25-49 0,25-76-1,25-48 1,-25-1-1,50-99 1,49-50 0,-24 75-1,-26 99 1,-24 49 0,-25 75-1,0 25 1,0-74-16,-25-1 15</inkml:trace>
  <inkml:trace contextRef="#ctx0" brushRef="#br0" timeOffset="81171.96">24832 9005 0,'0'0'0,"25"-25"16,-25 0 0,24 25 15,1-24-31,74-1 16,50 0-1,-50 0 1,-74 25-1</inkml:trace>
  <inkml:trace contextRef="#ctx0" brushRef="#br0" timeOffset="81340.06">25005 9204 0,'0'0'16,"0"24"-1,0 1-15,25-50 16,99 1 0,75-26-1</inkml:trace>
  <inkml:trace contextRef="#ctx0" brushRef="#br0" timeOffset="82172.25">26568 8559 0,'0'-25'31,"-25"25"1,1 0-17,-26 25-15,25-1 16,-24 1-16,24 25 16,-50 49-1,26 0 1,-1 25-1,50-74-15,-25 74 32,75-25-17,24-24 1,26-26 0,-1-49-1,-25 0 1,-24-25-1,-50-49 1,-25 0 0,-49 24-1,-50 25 1,49 25-16,-74 0 16,75 25-1,49-25 1,0 0-1</inkml:trace>
  <inkml:trace contextRef="#ctx0" brushRef="#br0" timeOffset="84522.92">28726 9303 0,'-24'-25'0,"-1"25"78,0 25-78,0 0 16,0-1-16,1 26 15,-1 24 1,-25 26 0,-49 24-1,49-100-15,-49 26 16</inkml:trace>
  <inkml:trace contextRef="#ctx0" brushRef="#br0" timeOffset="85171.99">29347 8559 0,'0'0'0,"0"-25"0,0 0 31,0 50-15,0 0-16,-25 49 16,25 50-1,-25 50 1,25-100-16,0 50 15,-25-25 1,0-49 15,25-25-15,50-25 15,24-75-15,1 1-1,-26 49 1,-24 25 0,-25 25-1,0 49 1,0-24-16,0 49 16,-25-24-1,50-75 16</inkml:trace>
  <inkml:trace contextRef="#ctx0" brushRef="#br0" timeOffset="85657.47">30066 9005 0,'0'0'16,"0"-25"-16,0 0 15,-25 25 1,0 0 0,-24 25-1,-26 25 1,1 0-1,49 24 1,25-49 15,25-25-15,25 0-16,24-25 16,0-49-1,1-1 1,-50 25-1,-1 50 1,-48 75 0,-1 24-1,0 0 1,25-24 0,25-50-1,0-25-15,24 0 16</inkml:trace>
  <inkml:trace contextRef="#ctx0" brushRef="#br0" timeOffset="85938.8">30637 8931 0,'0'0'0,"24"-25"16,-24 0-1,0 0 1,-24 75 15,24-25-31,0 24 16,49 26-1,-24-1 1,0-24 0,-25-25-1,-25-1 1,0 1-16,-74-25 15,49 0 1</inkml:trace>
  <inkml:trace contextRef="#ctx0" brushRef="#br0" timeOffset="89056.85">3374 11560 0,'-25'0'63,"0"0"15,25 25-78,0 25 16,-25-1-16,25 26 15,0-1 1,-24 75 0,24 0-1,0-50 1,0-25-1,0-49 1</inkml:trace>
  <inkml:trace contextRef="#ctx0" brushRef="#br0" timeOffset="89339.84">3150 12032 0,'0'0'0,"-24"-25"0,-1 25 16,50-25 31,-1 25-32,26 0 1,25-25-16,-26 25 15,1-25-15,24-24 16,-24 24 0,-25 0-16</inkml:trace>
  <inkml:trace contextRef="#ctx0" brushRef="#br0" timeOffset="89940.98">3622 11684 0,'0'-25'0,"25"1"15,-50 73 1,50-74 15,-1 50-15,-24 25-16,0 74 31,25 0-15,-25-50-16,0 1 15,25-50 1,-25-50 15,25-99-15,24 0-1,1 74 1,-25 25 0,0 25-1,-1 50 1,26 24-1,-25 1 1,0-50 0,24-1-1,1-24 1,24-24 0,-24-51-1,-25 1 1,-25 24-1,-25 50 1,0-25 0,-24 100-1,24 24 1,25-49-16,25-1 16,24 1-1,75-50 1,0 0 15,-49-25-31</inkml:trace>
  <inkml:trace contextRef="#ctx0" brushRef="#br0" timeOffset="91973.23">6772 11659 0,'25'0'31,"-50"0"-15,0 0-16,50 50 94,0-50-94,0 0 15,0 25-15,0-50 16,24 25-16,26-25 31,-1-24-15,-24-1 0,-26 0-1,1 1 1,-50 24-1,-24 0 1,-50 25 0,24 75-1,1 24 1,24 25 0,50-74-1,0-1-15,0 1 0,75 24 16,49-74-1,24-25 1,1-49 15,-25-25-31</inkml:trace>
  <inkml:trace contextRef="#ctx0" brushRef="#br0" timeOffset="92223.72">7665 11114 0,'25'-25'0,"-50"50"0,50-75 31,-25 100 0,-25-1-31,1 26 16,24 24-16,-25 75 15,25-50 17,25-50-17,49-49-15</inkml:trace>
  <inkml:trace contextRef="#ctx0" brushRef="#br0" timeOffset="92939.84">8013 11635 0,'0'0'0,"0"24"16,24-24 15,26-49-15,-50-1 0,0 25-1,-25 1 1,-49 48-1,24 51 1,1 49 0,73-50-1,51-24 17,-26-50-32,100-25 15,-49-24 1,-26-51-1,25 1 1,-74 74 0,-25 75 15,0 24-15,-25 1-1,0-26 1,25-24-1,50-25-15,-25-25 16,124-99 15,-50 50-15,-74 49 0,-1 75-1,-48 24 1,-1 1-1,74-100 17,26-75-17,24 26 1,-24 49 0,-51 50-1,1 25-15,-25 24 16,0 1-1,0-26 1</inkml:trace>
  <inkml:trace contextRef="#ctx0" brushRef="#br0" timeOffset="93939.68">9427 11635 0,'0'0'0,"0"-25"15,0 0-15,24 25 16,-24-25 0,25 0-1,-25 1-15,0-1 16,-49 50 15,-26 49-15,26 25-1,24 1 1,50-51 0,49-49 15,25-49-15,-24-26-1,24 1 1,-49 24-1,-50 25-15,24 50 32,-48 49-17,24-24 1,0-25 0,0 0-1,49-75 1,26-24-1,-1 24 1,-74 25 0,25 25 15,-25 75-15,0-26-16,25 26 15,24-50 1,26-25-1,24-50 1,0-49 0,0-100-1,1-49 1,-51 50 0,-24 148-1,-25 25 1,-25 149-1,0 124 1,50-74 15,0-100-15,74-49 0,0-74-1,25-26 1,-49 1-1,-26 74 1,-24 25 0,0 49-1,0 0 1,0-24 0,24 24-1,-49-24 1,-99-50-1,49 0 1</inkml:trace>
  <inkml:trace contextRef="#ctx0" brushRef="#br0" timeOffset="94124.1">10518 11064 0,'0'0'0,"-25"0"15,1-50 1,-1 1 0,124-1-1,75 1 1,-75 24 0</inkml:trace>
  <inkml:trace contextRef="#ctx0" brushRef="#br0" timeOffset="94857.07">13743 10791 0,'0'-25'0,"0"50"0,25-74 16,-75 73 31,25 1-31,1 50-16,-26 24 15,-24 0-15,-1 397 47,125-446-31,24-25-16,1-25 15,98-25 1,-73-25 0,-76-24-1,-48-1 1,-76 75-1,-73 50 1,49 24 0,24-24-1,100-25-15</inkml:trace>
  <inkml:trace contextRef="#ctx0" brushRef="#br0" timeOffset="95007.01">14214 11635 0,'0'0'0,"50"24"0,-25 1 31,-50 75-15,-74 73 0,0 1-16</inkml:trace>
  <inkml:trace contextRef="#ctx0" brushRef="#br0" timeOffset="95373.34">15529 10841 0,'0'0'16,"0"-25"15,0 50-16,0 24-15,-49 125 16,-1 49 0,25-49-1,50-50 1,0-99-16</inkml:trace>
  <inkml:trace contextRef="#ctx0" brushRef="#br0" timeOffset="95691.91">15951 11213 0,'0'0'0,"25"-25"0,-25 0 31,-25 25-15,0 25-16,-25 74 15,1 1 1,49-1-1,49-25 1,51-74 0,-1 0-1,-25-74 1,-24-1 0,-50-49-1,-99 0 1,49 100-16,-24-1 15,-1 0 1,26 25 0</inkml:trace>
  <inkml:trace contextRef="#ctx0" brushRef="#br0" timeOffset="96040.34">17018 11585 0,'0'25'62,"24"0"-62,-24-1 16,0 1 0,0 75-1,-99 24 1,-74 0-16</inkml:trace>
  <inkml:trace contextRef="#ctx0" brushRef="#br0" timeOffset="96875.88">18754 11139 0,'0'-25'0,"0"0"16,0 0-1,-25 25 16,25 25-15,-25 0-16,1 24 16,-26 75-1,0 0 1,26-49 0,24-50-16</inkml:trace>
  <inkml:trace contextRef="#ctx0" brushRef="#br0" timeOffset="97424.34">19027 11039 0,'0'0'0,"0"-49"15,0 24 1,25 25 0,24-50-1,1 25-15,74-24 16,0 24 0,-50 50-1,-74 49 1,-124 50-1,25 0 17,74-74-17,1-50 1,73 0 0,26-25-1,24 25 1,-74 50-1,-1 49 1,-24 0 0,-24-49-1,-51 24 1,1-49 0,-1-25-1,51 0 16,-1-25-31</inkml:trace>
  <inkml:trace contextRef="#ctx0" brushRef="#br0" timeOffset="98074.12">20565 11486 0,'0'-25'47,"25"25"-47,0 0 16,-1 0-1,-24 25 1,0 74-1,-99 50 1,-50-25 0</inkml:trace>
  <inkml:trace contextRef="#ctx0" brushRef="#br0" timeOffset="98707.43">21954 10890 0,'0'-49'31,"0"74"-15,0-1-1,-25 51-15,25 24 16,-49 75-1,-1-75-15,25 50 32,25-100-32</inkml:trace>
  <inkml:trace contextRef="#ctx0" brushRef="#br0" timeOffset="99324.1">22326 10866 0,'0'24'47,"0"1"-32,0 0-15,-25 25 16,1 24 0,-1 25-1,-25 1 1,25-26-1,50-74 1,50 0 0,-1 0-16,25-25 15,-24 0 1,-50-24 0,-1 24-1,-24-25 1,0 26-1,0 73 32,-24-24-31,-1 99 0,-25 0-1,25 0 1,25-74-16,-25 24 15,25-24 1</inkml:trace>
  <inkml:trace contextRef="#ctx0" brushRef="#br0" timeOffset="99790.83">23492 11560 0,'-25'0'16,"1"25"-16,-1-25 16,0 0-1,0 0 17,25-25-1,0 0-31,50 25 31,-1-24-15,26 48-1,-50 1 1,-25 74 0,-25 26-1,-50-1 1,1-25-1</inkml:trace>
  <inkml:trace contextRef="#ctx0" brushRef="#br0" timeOffset="100240.87">25005 10940 0,'0'0'15,"0"-25"1,-24 25 15,24 25-31,-25 49 16,0 75-1,-25 25 1,1 0 15,24-75-15,0-74-16</inkml:trace>
  <inkml:trace contextRef="#ctx0" brushRef="#br0" timeOffset="100775.51">25353 11312 0,'0'0'0,"49"-173"31,-24 148-15,0-25-16,0 0 31,-25 26-15,-50 24-16,1 24 16,-51 26-1,51 49 1,49-24-1,74-1 1,1-24 0,-26 24-1,-24 1 1,-50-1 0,-49-24-1,-1-1 1,-24-24-1,74-50 17,25-74-17,50 0 1,24-25 0,26 25-1,-51 24 1</inkml:trace>
  <inkml:trace contextRef="#ctx0" brushRef="#br0" timeOffset="101491.06">28007 11535 0,'0'0'16,"0"-24"-16,0-1 15,0-25 1,0-24 0,-50-1-1,1 75-15,-50 0 16,-1 75-1,26 24 1,49 0 0,75-74-1,49-25 1,0-25 0,-24-49-1,-51 74 1,1 0-1,-25 49 17,-49 51-17,49-26-15,-50 50 16,25-74-16</inkml:trace>
  <inkml:trace contextRef="#ctx0" brushRef="#br0" timeOffset="101857.8">28255 11436 0,'0'0'0,"0"-25"16,0 50 0,0 0-16,-25 25 15,-24 24 1,49 0-1,-25-49 1,50-25 15,49-49-15,25-51 0,1 26-1,-76 74 1,-24 25-1,-24 74 1,-1 0 0,25-74-1,-25-25-15</inkml:trace>
  <inkml:trace contextRef="#ctx0" brushRef="#br0" timeOffset="102258.13">28950 11535 0,'0'0'15,"25"-74"-15,-25 49 16,-75 0 15,1 50-15,-26 25 0,76 24-1,-1 1 1,50-26-1,24-24 1,26-25 0,-26-25-16,26-49 15,-1-50 1,1-99 0,-1-50-1,0 99 1,-74 124 15,-24 100 0,24 24-31,-25 26 16,25-1-16,-25 124 16,50-124-16</inkml:trace>
  <inkml:trace contextRef="#ctx0" brushRef="#br0" timeOffset="102656.84">30264 11213 0,'0'-74'31,"0"49"-31,25 25 16,0-25-1,25 25-15,24 50 16,-24-1 0,-50 75-1,-124 25 1,0-25-1,74-74 1,50-26 0,25-24-1,99 0 1,50-49 0,-75 24-1,-25 0 1</inkml:trace>
  <inkml:trace contextRef="#ctx0" brushRef="#br0" timeOffset="103107.9">31058 11287 0,'0'0'0,"0"-24"16,-24 24 15,-1 0-31,0 0 15,-50 49 1,51-24-16,-1 0 16,-25 24-16,25 26 15,25-1 1,0-24 0,0-1 15,50-24-16,0 0 1,24-25 0,25-50-1,-24 1 1,-1-50 0,-24-1-1,-25 1 1,-25 74-1,-25-24-15,-50 24 16,-24 25 0,0 0-1,49 0 1</inkml:trace>
  <inkml:trace contextRef="#ctx0" brushRef="#br0" timeOffset="104088.87">32199 11585 0,'0'0'0,"-24"0"62,24 25-46,-25-25-16,25 25 16,25-25-1,-1 0 1,1 0-16,-25-25 16,25 25-1,0 0 1,-25-25-1,-25 25 17</inkml:trace>
  <inkml:trace contextRef="#ctx0" brushRef="#br0" timeOffset="110208">2257 14289 0,'0'0'0,"0"25"31,0-50-15,0 0 0,0 0 77,0 1-30,-24 24-32,-1 0 0,0 0-31,0 0 16,0 24-16,1 1 16,-26 25-16,0 49 15,26 50 1,-1-25 0,50 0-1,49-50 1,50-49 15,25-50-15,-75-24-16</inkml:trace>
  <inkml:trace contextRef="#ctx0" brushRef="#br0" timeOffset="110558.77">2630 14537 0,'-25'-25'16,"50"-24"15,-50 49-15,50 74-16,-75-99 15,25 125 1,25 24 0,25-50-1,25-49 1,-1-50-1,1-25 17,-25-49-17,-25 50-15,-25-26 16,-25 26 0,-24 49-1,24 0 1,25 24-1,25 1-15</inkml:trace>
  <inkml:trace contextRef="#ctx0" brushRef="#br0" timeOffset="111136.07">2853 14587 0,'25'-25'16,"24"-25"15,-24 50-31,-124 75 0,223-150 31,-99 125-15,-1 24-1,1 1 1,-25-26 0,0-24-1,25-25 1,25-99-1,-1-25 1,26 50 0,-50 49-1,-1 0 1,1 50 15,-25 49-15,25 1-16,-25-51 31,25-24 0,0-74-15,-1 24 0,1 26-1,-25-1 1,25 50-1,0 49 1,0-49 0,24 0-1,150-149 32</inkml:trace>
  <inkml:trace contextRef="#ctx0" brushRef="#br0" timeOffset="111657.78">3895 14314 0,'24'-25'16,"-48"50"0,48-25 15,-24 49-15,0 26-1,0-1-15,25 174 16,0 0-1,25-24 1,-50-100 0,49-75-1,-73-73 17,24-51-17,-25-74 1,0-49-1,0 24 1,0 1 15,25 98-31,25-24 16,-25 24 0,25 51-1,0 24 1,0 0-1,24 99 1,-24 75 0,-25-1-1,0 1 1,0-75 0,0-74-1</inkml:trace>
  <inkml:trace contextRef="#ctx0" brushRef="#br0" timeOffset="112424.76">4341 14661 0,'25'-25'16,"-75"125"-16,75-175 0,0 75 31,-25 25-16,25 49 1,0-49 0,24 0-1,26-75 1,-51 1-16,26-50 16,-25-50-1,-25 49 1,0 76-1,0 98 32,25 50-31,49 0 0,25-49-1,25-75 1,0-50-1,-24-49 1,-76 24-16,1-98 16,-25-26-1,-25 50 1,1 100 0,-26 74-1,50 99 1,0 49-1,25 26 17,74-75-17,25-75 1,75-98 0,-125-50-1,-24-1 1,-50 51-1,0 73 1,-25 51 0,0 49-1,50-25 1,24-49 0,26-25-1,-50-25 1,-1-50-1</inkml:trace>
  <inkml:trace contextRef="#ctx0" brushRef="#br0" timeOffset="112640.79">5284 14190 0,'0'0'16,"-75"0"-1,51 0 1,48-25 0,26 0-1,99-24 1,0-1 0,-25 0-1</inkml:trace>
  <inkml:trace contextRef="#ctx0" brushRef="#br0" timeOffset="115041.11">8310 13967 0,'0'0'0,"0"-25"31,0 0-16,-24 25-15,24-25 16,-25 25 0,-25 0-1,-49 0 1,24 99 0,1 50-1,49-25 1,50-49-1,25-51 1,24-73 0,0-50-1,-49-1 1,0 26-16,-25 0 16,-25 49 15,25 50-31,0 49 31,25 25-15,25-24-1,24-51 1,1-24 0,-1-49-1,-49-26 1,-25 51-16</inkml:trace>
  <inkml:trace contextRef="#ctx0" brushRef="#br0" timeOffset="115692">10692 14041 0,'-50'25'15,"25"-25"1,1 0-16,-26 74 16,25 75-1,25 74 1,25 1-1,0-76 17,0-98-32,-25-25 15,0-50 1,0-99 0,-25-99-1,0-75 1,25 25-1,50 50 1,49 99 0,25 49-1,-50 100 1,-24 124 0,-50 50-1,-75 73 1,26-197 15,49-50-15</inkml:trace>
  <inkml:trace contextRef="#ctx0" brushRef="#br0" timeOffset="116008.89">11238 13942 0,'0'0'0,"0"49"32,-25-24-32,0 50 15,0 24 1,25-50-16,75 1 16,49-50-1,-25-50 1,-50-24 15,-49-25-15,-49 24-1,-26 26 1,1 49 0</inkml:trace>
  <inkml:trace contextRef="#ctx0" brushRef="#br0" timeOffset="116191.19">11709 14016 0,'0'0'15,"25"25"-15,-1-25 0,1 25 16,-25 49 0,0 25-1,0 1 1,-25-51-1</inkml:trace>
  <inkml:trace contextRef="#ctx0" brushRef="#br0" timeOffset="116309.91">11833 13793 0,'0'0'16,"0"-25"-16</inkml:trace>
  <inkml:trace contextRef="#ctx0" brushRef="#br0" timeOffset="116859.13">12081 13917 0,'25'99'16,"-50"-198"-16,50 248 0,-25-75 15,0-24 1,25-25 0,-1-50-1,26-50 1,0-24 0,-1 50-1,-24 24 1,-25 50-1,25 24 1,0 50 0,-1-24-1,51-26 1,-50-49-16,74-24 31,-25-51-15,1-49-1,-26-49 1,-24-51 0,-25 51-1,0 98 1,-25 150 15,1-26-31,24 50 16,0 125-1,24 24 1,26-149 0,-25-74-1,0-25 1</inkml:trace>
  <inkml:trace contextRef="#ctx0" brushRef="#br0" timeOffset="117025.75">12825 13669 0,'-49'-25'15,"24"25"-15,25-25 16,0 0 0,25 1-1,74-26-15</inkml:trace>
  <inkml:trace contextRef="#ctx0" brushRef="#br0" timeOffset="118207.89">14537 14016 0,'-25'25'16,"25"0"0,0 24-16,50-49 0,-26 25 15,26-25 1,74-25 0,-49-24-1,-26-26 1,-49 51-16,0-76 15,-25 51 1,1 24 0,-1 0-1,-25 75 1,1 74 0,24 25-1,50-25 1,49-50 15,75-49-15,24-100-16</inkml:trace>
  <inkml:trace contextRef="#ctx0" brushRef="#br0" timeOffset="118475.45">15455 13768 0,'25'-25'16,"-125"224"-1,150-423-15,-25 274 0,-100-50 16,1 75 0,74 24-1,50-50 1,24 26 0,25-26-1,-49-24 1,-50 0 15,0 0-15,-99 49-1,49-74-15</inkml:trace>
  <inkml:trace contextRef="#ctx0" brushRef="#br0" timeOffset="118708.01">16050 13495 0,'0'0'0,"25"0"0,-50 25 31,0 0-15,25 99-1,0 25 1,0-50-16,50 75 15,0-50 17,-26-75-17</inkml:trace>
  <inkml:trace contextRef="#ctx0" brushRef="#br0" timeOffset="118991.79">16000 14091 0,'0'0'0,"-49"-25"16,-50-25-1,74 25 1,50 1 0,74-26-1,199 0 1,-100 50 0,-99 25-1,-74 0 1,0 49 15,-25-24-15,0 24-1,25-74 1,-25 25-16</inkml:trace>
  <inkml:trace contextRef="#ctx0" brushRef="#br0" timeOffset="119477.03">16720 13917 0,'0'0'0,"25"-25"16,-25 50 0,25 25-1,-25 49 1,0-25-1,0-49 17,49-25-17,26-74 1,24-1 0,-50 1-1,-24 49 1,-25 99-1,0 1 1,25-26 0,25-49-1,24-49 1,0-26 0,-49 1-1,25 74 1,-50 50-1,25 24 17,-1-49-32,26 24 15,74-49 1</inkml:trace>
  <inkml:trace contextRef="#ctx0" brushRef="#br0" timeOffset="120209.02">17886 13867 0,'0'-49'16,"0"-1"-1,-75 75 1,150 49-16,-274-74 16,125 100-1,49-26 1,50-49 0,74-25-1,-24-50 1,-26 1-16,1-26 31,-50 50-15,25 75 15,-1 24-15,26 26-1,0-26 1,24-49-1,25-75 1,-24-24 0,-26-100-1,-24 50-15,0-149 16,0 25 0,-25 174 15,-25 74-16,-25 99 1,26 124 0,-1 25-1,50-24 1,74-100 0,-50-100-16,125-24 15,-124-24 1,98-76-1,-48-98 1,-100 148 0,-25 50-1,0 100 1,0 24 0,50-25-1,50-25 16,-1-49-15,0-25 0,-49 0-16,0-25 0</inkml:trace>
  <inkml:trace contextRef="#ctx0" brushRef="#br0" timeOffset="120411.95">18481 13619 0,'0'0'16,"-49"-25"-16,-26 1 15,75-1 1,25 0 0,99 0-1,99-24 1,-124 24-1</inkml:trace>
  <inkml:trace contextRef="#ctx0" brushRef="#br0" timeOffset="122542.09">20912 13446 0,'-25'24'47,"25"26"-47,-24 0 16,-1-1 0,25 26-16,-25 74 15,25-100 1,50 1-16,-1-1 31,50-49-15,-74-24-16,25-26 15,-25-49 1,-50-1 0,-50 26-1,1 49 1,24 25-1</inkml:trace>
  <inkml:trace contextRef="#ctx0" brushRef="#br0" timeOffset="122992.06">21433 13421 0,'0'0'0,"0"-25"0,0 0 15,0 50 17,-25 99-17,25 50 1,0 99 0,25 24-1,0-49 1,49-99-1,1-99 1,-1-100 0,1-74-1,-75 25-15,-25-75 16,-99-24 0,-25 74-1,25 74 16,74 50-15,75 0 15,124-25-15,-50 1-16</inkml:trace>
  <inkml:trace contextRef="#ctx0" brushRef="#br0" timeOffset="123491.75">23715 13545 0,'0'0'0,"0"-25"15,-24 50 48,24 24-63,-25-24 15,25 50-15,0-26 16,-25-24-16,25 0 16,0 0-1,0 0 1,25-25-16</inkml:trace>
  <inkml:trace contextRef="#ctx0" brushRef="#br0" timeOffset="123628.13">23641 13297 0,'0'0'0,"0"-25"15,0 0 1,-25 25 0</inkml:trace>
  <inkml:trace contextRef="#ctx0" brushRef="#br0" timeOffset="123910.26">23467 13594 0,'0'0'16,"-24"0"-16,-1 25 0,0 0 15,-25 49 1,50-24-16,-24 49 16,48 1-1,26-1 1,49-25 0,25-24 15,25-25-31</inkml:trace>
  <inkml:trace contextRef="#ctx0" brushRef="#br0" timeOffset="124125.01">24385 13743 0,'25'-25'31,"-124"100"-31,173-125 15,-49 50-15,-25 100 16,-25 24 0,0 0-1,-74-25 1,74-50 0</inkml:trace>
  <inkml:trace contextRef="#ctx0" brushRef="#br0" timeOffset="125609">25824 13371 0,'0'-25'47,"0"75"-31,0 0-16,-25-1 15,25 50 1,0-24-16,-25 24 0,25-24 16,0-1-1,-24-24-15,24-1 0</inkml:trace>
  <inkml:trace contextRef="#ctx0" brushRef="#br0" timeOffset="126295.02">25601 13843 0,'0'0'0,"-25"0"16,25-25 0,50 0-1,24 0-15,0 0 16,1-24-16,49-75 15,-50 49 1,-49 50 0,-25 50 31,0 25-47,0-1 0,0 75 15,0 1 16,0-26-15,0-74 0,0-1 15,50-98-15,-1 0-1,1-1 1,0 75-1,-50 25 1,24 25 0,1 24-1,-25-49 1,99 0 0,-49-25-16,49-25 15,-24-25 16,-26-49-15,-49 0 0,-25 74-1,1 0 1,24 75-16,-25 24 16,50 25-1,74-24 1,75-26-1</inkml:trace>
  <inkml:trace contextRef="#ctx0" brushRef="#br0" timeOffset="126828.22">27957 13818 0,'0'0'0,"0"-25"15,-24 50 17,-1 24-17,25 51 1,0 48 0,0 1-1,0-25 1,-25-24-1,25-76 1,0 1 0,0-74-1,0-51 1,0 1-16,0-99 31,0-1-15,25 25-1,-25 50 1,49 25 0,1 25-1,-25 74-15,49 0 16,-49 25 0,-25 123-1,-25 51 1,-74-25-1,49-50 1,26-75 0</inkml:trace>
  <inkml:trace contextRef="#ctx0" brushRef="#br0" timeOffset="127141.22">28379 13768 0,'0'-25'15,"-74"149"-15,148-223 16,-99 124 0,1 0-1,24 0 1,-25 74 0,99-25-1,1-49 1,-1-75-1,-24 1 1,-50-26 0,-50-49-1,0 50 1,26 49 0</inkml:trace>
  <inkml:trace contextRef="#ctx0" brushRef="#br0" timeOffset="127624.87">28726 13619 0,'50'-25'31,"0"50"-15,-150-25-16,200 50 0,-100-1 16,0 76-1,0 23 1,-25 26-1,-25-25 1,25-50 0,25-74-1,-24-25 1,24-25 0,0-49-1,24-100 1,1-24-1,0 24 17,0 99-32,0-49 15,-1 25 1,26 50 0,0 24-1,-1 50 1,-24 49-1,-25 100 1,-25-1 0,1-73-16,-26-1 15</inkml:trace>
  <inkml:trace contextRef="#ctx0" brushRef="#br0" timeOffset="128760.22">29247 13768 0,'0'-25'15,"0"50"-15,-24-50 16,-1 50 0,25 50-1,25-26 1,-1-49-1,1 25-15,50-50 16,-26-49 0,-49-1-1,50 1 1,-50 49 15,0 0-15,-25 75-1,0 74 1,25-25 0,0-24-1,50-75 1,-25 0 0,49-75-1,-24-74 1,-25 50-16,49-124 15,-49 74 1,0 99 0,-50 26 15,-25 98-15,1 50-1,24-25-15,25-24 16,-25 73-1,75-23 1,24-101-16,75 1 16,24-50-1,-49-49 1,-74-25 0,-50 24-1,-74 50 1,-1 100-1,1-1 1,74 1 0,-25-50-16,50 24 15,24-24 1,26-75 0,-50 26-1,24-1-15,1-75 31,-25 26-15,-1 74-16,-24 50 31,25 24-15,-25 25 0,25-49-1,25-25 1,-1 0-1,1-75 1,24-49 0,-24 24-16,24-123 15,1-1 1,-50 100 15,-50 74 0,-25 50-15,50 25-16,0 24 16,-49 75-1,49 0 1,0-75 0,-25 26-1</inkml:trace>
  <inkml:trace contextRef="#ctx0" brushRef="#br0" timeOffset="129028.77">30562 13768 0,'0'-50'15,"25"1"1,-75 198-16,150-373 16,-175 398-16,199-397 15,-74 198 16,-1 25-15,-24 25 0,-25 74-1,0 25 1,-25-49 0,25-51-16,75 1 15,24-50 1</inkml:trace>
  <inkml:trace contextRef="#ctx0" brushRef="#br0" timeOffset="129543.12">31158 13694 0,'24'-50'31,"-73"75"-15,24 0-16,75-25 0,-100 74 15,25 1 1,50-26 15,49-49-15,-24-25-1,24-24 1,26-51 0,24 1-1,-75 74 1,-24 50-1,-25 25 1,-50 49 0,26 0-1,123-99 17,0-24-17,0-76 1,-49 75-1,-25-24 1,0 49 0,24 49-1,1 51 1,24-51 0,-24-24-1,-25-25 1,-25-49-1</inkml:trace>
  <inkml:trace contextRef="#ctx0" brushRef="#br0" timeOffset="132445.28">3175 16100 0,'-25'0'15,"25"25"173,0 0-173,0 24 1,0 1-16,0-25 16,0 24-16,0-24 15,0 49 1,0-49 15,0-50 0,25 1-15,-25-26-16,50-49 16,24 24 15,-49 51-31,-25-1 15,25 25-15,0 0 16,0 74 0,24 1-1,-49-1 1,25-74 0,-25 25-1,25-50 1,0-49-1,-1-50 1,26 24 0,-25 76-1,0 48 1,24 26 0,26 124 15,-26-75-16,-24-25 1,25-49 0</inkml:trace>
  <inkml:trace contextRef="#ctx0" brushRef="#br0" timeOffset="133192.1">4068 16174 0,'25'0'16,"0"0"-16,25-24 16,-26-1-1,51-25-15,-26 1 31,-24 24-15,-25 0 0,-49 25-1,-1 0 1,-24 74 0,24 50-1,50-24 1,0-51-16,50 1 15,24-25 1,0-25-16,125 0 16,-1-75-1,-24 1 1,-100-1 0,-49 26 15,-50 49-16,-24-25 1,-1 50 0,-24 49-1,49 1 1,0-26 0,50-24-1,99-50 1,-99 0-1,24 1-15,1-26 16,-25 25 0,-25 75 15,25 49-15,24 0-1,-24-49 16,0-25-15</inkml:trace>
  <inkml:trace contextRef="#ctx0" brushRef="#br0" timeOffset="133525.92">5259 16249 0,'0'0'31,"25"0"-31,-25 25 16,25-1 0,-1 1-1,1 0 1,25-25 0,-50-25-1,50-49 1,-1-1-1,-49 51 1,25 24 0,0 49-1,24 1 1,1-1 0,24-24-1,1-25 1</inkml:trace>
  <inkml:trace contextRef="#ctx0" brushRef="#br0" timeOffset="133942.97">6574 16348 0,'0'0'16,"0"-25"-16,25 25 47,-25 25-32,0 0-15,-25 74 16,0 0 15,0-24-31</inkml:trace>
  <inkml:trace contextRef="#ctx0" brushRef="#br0" timeOffset="134492.9">8955 15976 0,'0'0'15,"-24"0"-15,24-25 16,0 50 15,0 25-15,0-1-1,24 26-15,-24 49 16,0 0 0,0-50-1,0-49 1</inkml:trace>
  <inkml:trace contextRef="#ctx0" brushRef="#br0" timeOffset="134727">9154 16125 0,'0'0'16,"25"0"-16,-25-25 16,0 99 30,24-24-46,-24 0 16,0 49 0,25-25-1,0-24 1</inkml:trace>
  <inkml:trace contextRef="#ctx0" brushRef="#br0" timeOffset="134994.94">8707 15777 0,'0'0'0,"-25"-24"16,25 48 31,0 1-32</inkml:trace>
  <inkml:trace contextRef="#ctx0" brushRef="#br0" timeOffset="135170.82">9079 15703 0,'-24'0'0,"48"0"16,-24-25-16,25 25 0,-25-25 31</inkml:trace>
  <inkml:trace contextRef="#ctx0" brushRef="#br0" timeOffset="135412.62">8459 16323 0,'-25'25'0,"1"-25"16,24 25-1,0 24 1,0-24 0,49 50-1,50 49 1,25 0-1</inkml:trace>
  <inkml:trace contextRef="#ctx0" brushRef="#br0" timeOffset="135644.79">9749 15951 0,'0'0'0,"25"-25"0,0 25 16,-25 25 0,0 0-1,0 99 1,0 50 0,0-75-16,-25 75 15</inkml:trace>
  <inkml:trace contextRef="#ctx0" brushRef="#br0" timeOffset="136510.06">12031 16199 0,'25'-25'31,"-50"50"1,25 25-17,0-1-15,-24 26 16,24 24-16,24 75 31,1-1-15,0-24-1,-25-99-15,25-25 16,-25-50 15,25-99-15,-25-99-1,-25-50 1,0 0 0,50 25-1,0 74 1,24 75 0,26 49-1,24 50 1,-25 75 15,-49-1-31,0 149 16,-25 1-1,-25-51 1,-25-74 0,26-74-1</inkml:trace>
  <inkml:trace contextRef="#ctx0" brushRef="#br0" timeOffset="136844.19">12924 16100 0,'0'0'16,"-24"25"-1,-1 24 1,0-24-16,0 50 16,25-26-16,0 26 15,25-75 1,49 0 0,26-50-1,-26-24 1,-49-50-1,-75 24 1,25 51-16,-49 24 16,24 25-1</inkml:trace>
  <inkml:trace contextRef="#ctx0" brushRef="#br0" timeOffset="137310.64">13421 16026 0,'0'0'16,"24"0"-16,1 24 16,0-24-1,0 75 1,-25 49 0,25 25-1,-25-75-15,24 75 16,-24-50-1,0-74 1,0 0 0,-24-100-1,-1-73 1,0-76 0,0-49 15,25 75-16,25 74 1,49 49 0,-49 75-16,50 0 15,24 50 1,-50 74 0,-24 50-1,0-50 1,-25-50-1</inkml:trace>
  <inkml:trace contextRef="#ctx0" brushRef="#br0" timeOffset="137877.28">14041 16001 0,'25'-25'15,"-25"75"32,0-1-47,0-24 16,-25-124-16,99 223 15,1-124 1,-1-75 0,-49-24-1,0 0 1,-25 24-1,0 100 1,-25 0 0,50 25-16,-1 99 31,26-25-15,49-75-1,25-49 1,-24-74-1,-26-25 1,-49-75 0,-50-25-1,0 75 1,25 100 0,-25 48-1,-24 200 1,74-26-1,24-24 1,75-100 15,0-74-31,50-25 16,-75-74 0</inkml:trace>
  <inkml:trace contextRef="#ctx0" brushRef="#br0" timeOffset="138443.88">15331 15877 0,'-25'-50'31,"-74"149"-15,49-49-1,224-149-15,-373 322 16,199-149 0,25-49-16,25-25 15,24-49 1,-24-51-1,-1 1 1,-49 25 0,25 74-1,0 0 17,0 74-32,0 25 15,24 1 16,1-51-15,24-49 0,25-74-1,-24-50 1,-26-25 0,-24-99-1,0 49 1,0 100-1,-25 74 1,-25 125 15,25-51-15,-25 26-16,25 24 16,-25 99-1,1-24 1,24-75-1,0-49 1,0-25-16</inkml:trace>
  <inkml:trace contextRef="#ctx0" brushRef="#br0" timeOffset="139177.68">15827 15976 0,'0'-25'16,"0"-74"-1,25 74-15,-1 0 16,-73 199-16,123-397 16,1 173-1,-1 50 1,-49 0-16,25 74 16,-1 26-1,1-1 16,-1-49-15,26-50 0,-1-50-1,1-24 1,-51 49-16,1-25 16,0-24-1,-50 123 16,25-24-31,0 25 16,-25-1-16,25 51 16,25-76-1,50-24 1,-26-49 15,26-26-15,-26-24-1,1 49 1,-25 75 15,0 0-31,-1 50 16,-24-51 0,0 26-16,0-25 15,25-25 1,50-50-1,-1-24 1,0-26 0,-24 26-1,-25 74 17,24 0-17,-24 50 1,0-1-16,0 1 15,-25-25-15</inkml:trace>
  <inkml:trace contextRef="#ctx0" brushRef="#br0" timeOffset="140826.98">19622 15505 0,'25'-50'0,"-50"100"0,50-125 16,0 50-16,-50 1 16,0 24-1,0 24-15,-99 51 32,0 74-32,75-25 15,98-50 16,100-74-15,0 0 0,-50 25-1,-74 25 1,-25 49 0,-25-50-16,-24 51 15,24-76 1,-50 51-1,51-75 1,-1 0 0</inkml:trace>
  <inkml:trace contextRef="#ctx0" brushRef="#br0" timeOffset="140963.85">20218 15976 0,'0'0'16,"24"0"-16,-48 25 31</inkml:trace>
  <inkml:trace contextRef="#ctx0" brushRef="#br0" timeOffset="141211.1">20615 15703 0,'0'0'0,"24"-25"16,-24 50 15,0 25-15,0 24-1,0-24-15,25 99 16,-25-25 0,25-75-16</inkml:trace>
  <inkml:trace contextRef="#ctx0" brushRef="#br0" timeOffset="141543.18">20639 15728 0,'0'-75'0,"25"398"16,-50-571-16,1 124 0,-1 99 15,25 0 1,25 25 0,49 25-1,50 25 16,-50-1-31,26 50 16,-26 26 0,-74-1-1,-25-25 1,-49-25 0,-50 1-1,0-75 1,99 0-16</inkml:trace>
  <inkml:trace contextRef="#ctx0" brushRef="#br0" timeOffset="141959.79">22773 15777 0,'0'0'0,"-25"0"15,25-24-15,-25 48 47,25 26-47,-25 49 16,1 1 15,24-26-15,0-49-16</inkml:trace>
  <inkml:trace contextRef="#ctx0" brushRef="#br0" timeOffset="142179.62">22946 15827 0,'0'0'0,"25"-25"0,-25 0 31,-25 75-15,25-25 0,0 25-16,0 74 15,25-50 16,0-49-15,-25 0-16</inkml:trace>
  <inkml:trace contextRef="#ctx0" brushRef="#br0" timeOffset="142376.5">22723 15505 0,'0'0'16,"0"-25"-16,-25 0 0,25 0 16,-24 0-1,48 1 1</inkml:trace>
  <inkml:trace contextRef="#ctx0" brushRef="#br0" timeOffset="142500">23145 15405 0,'0'-24'31</inkml:trace>
  <inkml:trace contextRef="#ctx0" brushRef="#br0" timeOffset="142726.84">22475 16026 0,'-25'24'15,"50"-48"-15,-75 48 0,50 1 16,0 0-16,-24 0 15,48 74 1,51-25 0,49-24-1,-50-50-15</inkml:trace>
  <inkml:trace contextRef="#ctx0" brushRef="#br0" timeOffset="142927.73">23467 16001 0,'0'0'0,"25"-25"0,0 25 16,0-25-1,0 100 1,-50 24 15,-25 74-15,-49-24-1,25-25-15</inkml:trace>
  <inkml:trace contextRef="#ctx0" brushRef="#br0" timeOffset="144327.28">24609 15579 0,'0'0'16,"0"25"0,0 0-16,0-1 15,-25 125 1,25 50-1,-25-26 1,50-49 0</inkml:trace>
  <inkml:trace contextRef="#ctx0" brushRef="#br0" timeOffset="144976.84">24509 16125 0,'0'0'0,"0"-25"31,50 0-31,0 0 16,74-49 0,0-50-1,0 0 1,-75 25-1,-74 74 1,25 50 0,0-1-1,0 51-15,-24 74 16,-1 0 0,25-50 15,25-99 0,24-50-15,1-49-1,-1 25 1,-24 74 0,-25 49-1,0 1-15,0 49 16,50-25-1,49-74 1,25-24 0,-25-100-1,-74 0 17,0 49-32,-50 50 31,25 50-31,-25 74 15,25 25 1,50-49 0,124 24-1,-50-74-15</inkml:trace>
  <inkml:trace contextRef="#ctx0" brushRef="#br0" timeOffset="145293.98">27288 15653 0,'0'-24'15,"0"48"-15,-25-48 0,-25 24 16,-24 0-16,-1 0 16,26 24-1,-1 51 1,100 24-1,74 25 1,25-25 0,-100-74-16,-24 74 15,-75-49 1,-49 0 0,-50-50-1,75-25 1,74 0-16</inkml:trace>
  <inkml:trace contextRef="#ctx0" brushRef="#br0" timeOffset="145558.94">27759 15529 0,'74'-49'16,"-74"24"-16,25 25 15,-248 198-15,446-421 16,-322 322-16,173-148 16,-98 173-1,24 49 1,24 26 0,1-50-1,0-25 1,-25-75-1</inkml:trace>
  <inkml:trace contextRef="#ctx0" brushRef="#br0" timeOffset="146044.14">27635 16050 0,'0'0'15,"-25"-24"-15,25-1 16,25 25-1,0-25 1,124 0 0,49-24-1,-24-1 1,-149 25-16,-1 0 16,1 0-1,0 25 1,-99-24-1,24 48-15,-49 51 16,74 24 0,25 0-1,49-49 17,51-25-17,-26-50 1,1-49-1,-26-1 1,-24 26 0,0 24-1,-25 74 1,49 75 0,-24-24-1,-25-76 1,0 1-1</inkml:trace>
  <inkml:trace contextRef="#ctx0" brushRef="#br0" timeOffset="146777.71">28702 16001 0,'49'-50'16,"-24"50"-16,-149 75 15,174-100-15,49-25 0,-99 100 31,0 24-15,-25-49-16,25 0 16,25-25-1,49-25 1,1-74 0,-1 24-1,-49 75 1,0 50 15,-25 0-31,25-1 16,49 1-1,50-50 1,-74 0 0,24-50-1,25-74 1,1 25-1,-100 49 1,-25 50 0,-25 25-1,25 50 1,-24 49 0,49-75-16,0 1 31,0-25-31,24-25 15,51-50 1,-25-24 0,-26-75-1,-24 49-15,-24-148 16,24 25 0,-25 99 15,-25 124-16,-24 50 1,-1 99 0,50 49-1,25 0 1,75-24 0,-1-124-16,75-25 15,-74-25 1</inkml:trace>
  <inkml:trace contextRef="#ctx0" brushRef="#br0" timeOffset="147661.31">30116 15753 0,'24'-149'15,"-48"149"17,-1 0-32,-25 99 31,-24 0-16,223-148-15,-323 198 16,149-125 0,50-24-16,0 0 15,99-99 1,-25 25 0,-49-26-1,-26 100 1,1 0-1,-25 75 1,0-1 0,25-24-1,25-50 1,24-25 15,1-25-15,-1-24-1,0 49 1,-49 75 0,0 24-1,0 26 1,0-51 0,49-24-1,25-50 1,25-49-1,50-50 1,-50 24 0,-74 51-1,-75 24 1,-50 50 0,51 0-1,-51 24 1,26 50-1,24-49 1,25-25 0,25 0-1,49-50 1,-24-25 0,-1-24-1,-24-75 1,-25 75-16,25-150 31,0 51-15,-1 98-1,-48 150 17,-1 74-17,50 49-15,-25-24 16</inkml:trace>
  <inkml:trace contextRef="#ctx0" brushRef="#br0" timeOffset="149561.25">3795 17712 0,'0'0'16,"-24"0"0,48 25 30,1-25-30,25 0 0,-1 0-16,-24-25 0,25 1 15,-25-26 1,-25-49 15,-75 74-15,1 25-1,-1 50 1,1 74 0,49 0-1,75 0 1,49-25 0,75-99-1,-1 0 1,-24-25-1,-99 0-15</inkml:trace>
  <inkml:trace contextRef="#ctx0" brushRef="#br0" timeOffset="149878.01">4366 17613 0,'-25'-49'31,"50"-1"0,-25 149-31,25-198 0,49 149 32,-24 49-17,-25 25 1,-1-25 0,-24-74 15,0-50-31,25-49 15,0-26 1,0 1 0,25 50-1,-26-1 1,1 50 0</inkml:trace>
  <inkml:trace contextRef="#ctx0" brushRef="#br0" timeOffset="150094.78">4813 17539 0,'223'149'63,"-223"-125"-63,49 76 47,-321-373-47,544 571 15,-247-398 1,0-49-1,0 1 1,49 24 0,-49 99-1</inkml:trace>
  <inkml:trace contextRef="#ctx0" brushRef="#br0" timeOffset="150711.57">5507 17638 0,'25'0'0,"-50"0"0,75-25 15,-50-24 1,0 24 0,0 0-1,0 50 79,0 0-78,-25-1-16,50 26 15,-25-25-15,0 24 16,49 1-1,1-25 1,24-25 0,-49-25-1,0-25 1,0-24 0,0-25-1,24 24 1,26 51-1,-1 48 1,-24 51 0,-25-26-16,-25 26 15,24-50 1,1-25 15,0-25-15,25-50-1,24-73 1,-24-1 0,-26 50-1</inkml:trace>
  <inkml:trace contextRef="#ctx0" brushRef="#br0" timeOffset="151310.29">8509 17712 0,'0'0'0,"-25"0"16,-25 0 0,26 0-16,-51 50 31,50 25-16,25-26 1,75-24 0,-1-25-16,25-25 15,-49-24 1,-25-26 0,-50 25-1,-49 1 1,24 24-1,25 25 1</inkml:trace>
  <inkml:trace contextRef="#ctx0" brushRef="#br0" timeOffset="151795.87">9104 17464 0,'0'0'0,"0"-24"31,0 48-15,0 1-16,25 0 15,0 99 1,24 50-1,1 49 1,-25-49 0,24-75-1,-49-74-15,50-25 16,0-50 0,24-74 15,-74-25-16,-25-24 1,-49 73 0,-50 51-1,25 24 1,74 25 0,50-25-1,24-25 1,150-49-1</inkml:trace>
  <inkml:trace contextRef="#ctx0" brushRef="#br0" timeOffset="152460.09">11535 17588 0,'0'-24'0,"25"24"15,-25-25 17,0 50-17,-25-1-15,25 26 16,0 49 0,25 25-1,-25-74 1,25 24-1,0 1 1,-25-50 0</inkml:trace>
  <inkml:trace contextRef="#ctx0" brushRef="#br0" timeOffset="153144.76">11337 17861 0,'0'0'15,"-25"-24"-15,25-26 32,25 50-32,0-25 15,49 0-15,100-49 16,-26 24 0,-23 1 15,-51-1-16,-49 25 17,0 100-17,24-1 1,-24 50 0,25-25-1,-50-74-15,24 25 16,1-75 15,0-49-15,49-26-1,-24 26 1,-25 74 0,0 25 15,24 49-16,-49-49-15,50 25 16,24-1 0,1-49-1,24-25 1,-25-49 0,-49-25-1,-25 24 1,-25 75 15,25 75-15,0-1-1,25 25 1,0-49 0,0 0-1,24-26-15,-24-24 0</inkml:trace>
  <inkml:trace contextRef="#ctx0" brushRef="#br0" timeOffset="154594.97">15083 17514 0,'0'-25'46,"24"25"-46,-24 25 16,25 49 0,-25 26-1,0 24 1,0-50 0,0-49-1,0-50 16,25 0-31,0-49 16,24-50 0,26 25-1,-25 74 1,-1 25 0,-24 99-1,0-49 1,-25 49-1,25-74 1,-25 0 0,24-75-1,51-25 1,-26-49 0,26 75-1,-50 49 1,-1 25-1,1 74 1,25 0 0,-1-74-16,26 25 15</inkml:trace>
  <inkml:trace contextRef="#ctx0" brushRef="#br0" timeOffset="155194.46">16249 17712 0,'24'-24'31,"1"24"-15,0-25-16,0 0 16,0-25-1,-25 1 1,0 24-16,-50 25 15,-24 0 1,-1 74 0,50 50-1,50-24 1,124-26 0,74-74 15,-24-49-16,-26-1 1,-73-49 0,-51 24-1,-74 26 1,-24 49-16,-75 24 16,49 51-1,51-1 1,48 1-1,51-75 1,-1 0 0,25-50-1,-24-24 1,-26 49 0,-24 25 15,25 74-16,-25 26 1,-1-26-16</inkml:trace>
  <inkml:trace contextRef="#ctx0" brushRef="#br0" timeOffset="155595.04">17638 17638 0,'0'0'0,"-25"25"16,25 0-1,-25 24-15,0 1 16,1 24 0,24-49 15,-25-25-31,50 0 15,24-74 1,50-26 0,1 26-1,-76 49 1,1 50 0,0 0-1,0 49 1,-25-24-1,25-25 1,24-50 0,75-99-1</inkml:trace>
  <inkml:trace contextRef="#ctx0" brushRef="#br0" timeOffset="155943.64">18308 17762 0,'0'25'31,"0"0"16,0 0-32,24-25 1,1 0 0,0-25-16,-25 0 15,25 0 1,0 25-1,-25-25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8T04:59:4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2133 1811 0,'0'0'0,"0"-25"63,0 50 30,25 25-93,-50 24 16,25 0-16,0 1 16,-24-1-1,-1 50 1,0-49-1,25-50 1,0-1 0,25-24-16</inkml:trace>
  <inkml:trace contextRef="#ctx0" brushRef="#br0" timeOffset="367.79">2133 1464 0,'0'0'0,"0"-25"0,0 0 31,0 50-16,0 0 1,0-1-16,50 1 16,0 0-1,-26-25 1,1-50 0,-25 1-1,-49-1 1,-1 25-1,25 25 1,0 25 0</inkml:trace>
  <inkml:trace contextRef="#ctx0" brushRef="#br0" timeOffset="697.57">1736 2034 0,'-24'0'0,"-1"25"31,-25 0-15,50 24 0,0-24-16,0 25 15,0 74 1,50 0 0,-25-25-1,49-49 1,-24-25-1</inkml:trace>
  <inkml:trace contextRef="#ctx0" brushRef="#br0" timeOffset="1032.65">2803 1910 0,'25'0'0,"-50"0"15,50-25-15,0 25 16,0 25 0,-25 0-1,0 49 1,0 75-1,-25 0 1,-25 0 0,25-25-1,1-74 1,24-26-16</inkml:trace>
  <inkml:trace contextRef="#ctx0" brushRef="#br0" timeOffset="5115.5">4614 1811 0,'0'0'16,"0"-25"-16,0 0 78,-25 25-63,25 25 1,0 0-16,-25 25 16,25-1-16,-49 75 15,-26 0 1,26 0-1,-1-24 1,25-51 0</inkml:trace>
  <inkml:trace contextRef="#ctx0" brushRef="#br0" timeOffset="5816.05">4961 1712 0,'0'0'16,"0"-25"15,-24 50-31,-1 0 16,0 24-16,-25 100 15,26-25 1,-26-25 0,50-49-1,-25-1 1,25-24 0,-25-25-1,100-49 1,24-51-1,0 26 1,-24 49 0,-26 25 15,-49 50-15,25-1-1,0-49-15,24 25 16,1-25-1,24-25 17,1-49-17,-25 0 1,-50-26 0,0 76-1,-25 24 1,-25 49-1,25 75 1,25-25 0,50-49-1,24-25 1,26-25 0,-26-75-1,-74 51-15</inkml:trace>
  <inkml:trace contextRef="#ctx0" brushRef="#br0" timeOffset="6051.46">4515 1439 0,'-25'-25'15,"50"50"-15,-100-75 0,51 25 16,-1 1-16,25-1 31,0 0-31,99 0 16,75-24 0,-25 24-1</inkml:trace>
  <inkml:trace contextRef="#ctx0" brushRef="#br0" timeOffset="6635.36">7467 1637 0,'0'0'0,"25"-49"0,-25-1 15,0 0-15,0-24 32,-25 49-32,-25 0 15,-24 50 1,-25 50-1,49 49 1,50 0 0,50-50-1,-1 1 1,1-26 0,-25 26-1,-75-26 1,-24 1-1,-26-25 1,76-25-16,-51 0 31,75-75-31</inkml:trace>
  <inkml:trace contextRef="#ctx0" brushRef="#br0" timeOffset="7050.91">8013 1637 0,'49'-25'16,"-98"50"-16,98-74 31,-74 49-31,-74 24 16,0 51-1,25 24 1,49-24 0,74-26 15,1-49-15,24-49-1,1-26 1,-26 1-1,-49 49 1,0 50 0,0 24-1,-24 1-15,-1 74 16,-25 0 0,50-74-1</inkml:trace>
  <inkml:trace contextRef="#ctx0" brushRef="#br0" timeOffset="7815.45">8310 1662 0,'0'0'0,"25"-25"16,-25 0-1,25 25 1,-50 25-16,0 50 15,1 49 1,-1-50 0,25-49-1,0 0 1,49-100 15,-24 26-15,25 24-16,-25 0 15,24 0 1,-49 75 0,0 49 15,0-24-15,25-75-16,-25 24 15,50-48 1,-1-51-1,26-24 1,-26 0 0,-49 49-1,25 50 1,-25 75 0,25-1-1,49-49 1,1-25-1,49-50 1,25-148 0,-100 74 15,-24 24-15,0 76-1,-25 73 1,-50 50-1,25 50 1,-49 75 0,24-1-1,1-50 1,24-48 0,0-76-1</inkml:trace>
  <inkml:trace contextRef="#ctx0" brushRef="#br0" timeOffset="8065.84">9327 1662 0,'0'0'16,"25"-50"-16,-25 26 15,25-26 1,-25 25-1,50 25 1,-26 75 0,-48 49-1,24-50-15,-50 50 16,25-74 0,25-50 15</inkml:trace>
  <inkml:trace contextRef="#ctx0" brushRef="#br0" timeOffset="8298.39">9749 1290 0,'0'0'15,"0"-25"-15,25 25 0,-25-25 31,0 50-15,-25 25-16,0 74 16,1 49-1,-1-24 1,25-25 0,25-49-1</inkml:trace>
  <inkml:trace contextRef="#ctx0" brushRef="#br0" timeOffset="8649.66">10121 1786 0,'0'0'0,"0"-25"16,50 1 15,-25-1-31,24 0 15,26-25 1,-26-24 0,-49 24-1,-24 50 1,-101 50 0,1 74-1,25 0 1,50 0-1,49-50 1,74-24 0,0-50-16,26 0 31,-26-25-31</inkml:trace>
  <inkml:trace contextRef="#ctx0" brushRef="#br0" timeOffset="9899.77">12279 1563 0,'0'0'15,"25"0"-15,0-25 16,-25 50 15,0 24-15,0 1-16,-25 25 15,0 24 1,1-25 0,-1-49-1,50-75 1,24-49 15,26 0-31,-26 24 31,-24 100-15,-25 0 0,-25 99-1,0-25 1,25-49-1,0-75 17,25-24-32,0-1 15,74-99 1,-24 75 0,-1 49-1,-74 50 1,25 24-16,-25 75 15,0-24 1,-25-26 0,25-49 15</inkml:trace>
  <inkml:trace contextRef="#ctx0" brushRef="#br0" timeOffset="10499.81">13222 1687 0,'25'0'15,"-50"0"-15,75 0 32,-50-25-32,0 0 15,25-24 1,-25 24-1,0 0 1,-100 99 0,1 26-1,74 24 17,50-25-17,124-74 1,74-25-1,-74-25-15,74-49 16,-74-50 0,-74-1-1,-75 51 1,-100 49 0,-49 75-1,1 24 1,73 26-1,75-26 1,75-49 0,49-50-1,25-25 17,-25 1-17,-100 49 1,1 74-1,0 1 1,-25-26 0,25-24-16</inkml:trace>
  <inkml:trace contextRef="#ctx0" brushRef="#br0" timeOffset="10832.9">14487 1588 0,'0'0'0,"50"-25"16,-50 0 0,0 50-1,0 0 1,-25 74 0,0-25-1,25-49 1,0 0-1,25-50 1,74-49 0,1-26-1,-51 51 1,-24 49 0,25 25-1,-26 49 1,1-49-16,0 49 15</inkml:trace>
  <inkml:trace contextRef="#ctx0" brushRef="#br0" timeOffset="11165.96">16596 1315 0,'25'0'16,"-25"-25"-1,0 50-15,0 0 16,0-1 0,0 76-16,0 24 31,0 0-15,0-99-16,0-1 0</inkml:trace>
  <inkml:trace contextRef="#ctx0" brushRef="#br0" timeOffset="11497.64">16695 1067 0,'-25'0'16,"50"0"-16,-75-25 0,50 0 15,-24 25-15,24 25 32,0 0-17,0 0 1,24-1-16,1-24 31,-25 0-15,0-24-1,-25-26 1,25 25 0</inkml:trace>
  <inkml:trace contextRef="#ctx0" brushRef="#br0" timeOffset="11816.96">17216 1364 0,'-25'-24'16,"0"24"0,-24 0-16,-1 24 15,25 1 1,25 50-1,50 24 1,0-25 0,-26-49-16,1 50 15,0-51 1,-75 1 0,-24 0-1,24-25 1</inkml:trace>
  <inkml:trace contextRef="#ctx0" brushRef="#br0" timeOffset="13548.47">5978 4118 0,'0'0'0,"0"-25"0,0 0 32,-24 25-17,-1 25 17,0 0-32,-25 49 15,-74 125 1,-24 24-1,24-24 1,24-75 0,26-25-1,49-99 1</inkml:trace>
  <inkml:trace contextRef="#ctx0" brushRef="#br0" timeOffset="13949.38">5309 4267 0,'0'0'0,"0"-25"16,0 0 0,0 50 31,49 49-32,26 51 1,49 73-1,25 0 1,-1 1 0,-48-50-1,-76-75 17,1-24-17,0-50 1,-50-25-16</inkml:trace>
  <inkml:trace contextRef="#ctx0" brushRef="#br0" timeOffset="14633.41">5036 3944 0,'0'-24'15,"49"-1"79,26 25-94,-1 0 16,25-25-16,1 0 15,-1 0 1,50 1 0,-124 24-16,-1 0 15,1 0 1,-74 0 15,-100 24-15,0 26-1,25-25 1,74 0 0,1-1-1,98-24 16,1-24-15,24 24 0,-49 0-1</inkml:trace>
  <inkml:trace contextRef="#ctx0" brushRef="#br0" timeOffset="15515.52">7120 4614 0,'0'-25'0,"0"1"78,0 48-78,24-24 47,1 0-47,25 0 15,74-24 1,-25 24-1,0-25 1,-24 0 0,-50 25-1</inkml:trace>
  <inkml:trace contextRef="#ctx0" brushRef="#br0" timeOffset="15716.54">7144 4837 0,'0'0'16,"-24"25"-1,-1-25-15,50 0 47,24 0-47,1-25 16,74 25-1,50-49 1</inkml:trace>
  <inkml:trace contextRef="#ctx0" brushRef="#br0" timeOffset="16600.56">9774 3845 0,'0'0'0,"25"-25"32,-25 1-32,0-1 0,-50 50 31,25-1-15,-49 1-1,-125 50 1,1-1-1,124-49-15,-1 0 16,75-1 0,25-24 15,0 0-15,49 0-1,1 25 1,-1 25-1,-49 24 1,-25 1 0,-50 24-1,-49 25 17,25-74-32,-26 24 15,26-24 1,49-26-1,25 1 1,50 0 0,123-25-1,26 25 1,-1-50 0,-24 25-1,-100-25 1,-49 25-1,-25-25-15</inkml:trace>
  <inkml:trace contextRef="#ctx0" brushRef="#br0" timeOffset="16965.43">10593 4044 0,'0'0'0,"24"-25"16,1 0 0,-25 0-1,-25 50 32,1 0-47,-26 49 16,25-24-16,-99 123 15,25-24 17,0 0-17,49-50 1,25-24-1</inkml:trace>
  <inkml:trace contextRef="#ctx0" brushRef="#br0" timeOffset="17283.04">10245 3994 0,'-25'-25'16,"50"50"-16,-50-75 0,25 26 47,0 48-47,0 1 16,25 0-1,-25 49-15,50 50 16,24 25-1,1-25 1,-50 0 0,24-49-1,-24-50 1,-25-1 0</inkml:trace>
  <inkml:trace contextRef="#ctx0" brushRef="#br0" timeOffset="17584.14">10816 4614 0,'0'25'31,"0"0"-31,0 0 16,-25 24-16,25-24 16,-25 49-1,25 26 1,50-51 0,24-24-1,1-50 1,-26-24-1</inkml:trace>
  <inkml:trace contextRef="#ctx0" brushRef="#br0" timeOffset="17866.46">10989 4366 0,'0'0'0,"0"-25"15,-74 25 1,49 0 0,25 25-1,0 0 1,25 25 0,25-50-1,-26 0-15,26-25 16,-50-25-1,-25 25 1,0 25 0</inkml:trace>
  <inkml:trace contextRef="#ctx0" brushRef="#br0" timeOffset="18465.84">8757 5358 0,'-25'0'31,"50"0"16,-25 25-31,49-25-16,-24 0 15,0 25-15,25-25 16,99 25 0,74-25-1,74-25 1,51 0-1,74 0 1,49 25 0,-74-24 15,-224 48-31,75-24 16,-74 0-1,-99 0 1,-51 0-1</inkml:trace>
  <inkml:trace contextRef="#ctx0" brushRef="#br0" timeOffset="19634.63">9948 6003 0,'-25'0'15,"25"25"1,0 0-1,-25 49 1,25 26 0,0-26-1,0 0 1,0-49 0,0 0-1,0 0 16,0-50-31,0-25 16,0-49 0,25 0-1,0 0 1,24 49 0,26 1-1,-1 24 1,-24 25-1,-26 49 1,1 51 0,-50-51-16,25 26 15,0 73 1,0-98-16,0 0 16,25 49-1,0-74 1,74 0 15,25-50-15,-49-25-1,-26 1-15</inkml:trace>
  <inkml:trace contextRef="#ctx0" brushRef="#br0" timeOffset="20715.58">12900 5210 0,'24'0'16,"-24"-25"30,25 25-14,0 0-17,25-25-15,-1 25 16,1-25 0,74 0-1,-25 25 1,-24-24-1</inkml:trace>
  <inkml:trace contextRef="#ctx0" brushRef="#br0" timeOffset="20933.63">13048 5358 0,'0'0'0,"-24"50"31,73-50-15,-24 0-1,25-25 1,99 0 0,-1 1-1,-98 24-15</inkml:trace>
  <inkml:trace contextRef="#ctx0" brushRef="#br0" timeOffset="28619.37">15107 4316 0,'0'0'0,"0"-24"16,0-1 15,-24 0-16,24 0 1,-25 25-16,-25 25 16,-24 49 15,24 1-31,-74 74 16,50 49-1,49-24 1,75-50-1,123-50 1,50-74 0,-74-49-1,-74-1 1,-75-24 0,-100 49-1,-73 0 1,-75 50 15,173 0-15,75 24-16</inkml:trace>
  <inkml:trace contextRef="#ctx0" brushRef="#br0" timeOffset="29249.51">16025 4763 0,'-25'0'16,"1"0"47,48 0-48,51 0-15,24-25 16,0 25-16,1 0 15,73-49 1,-74 49 0</inkml:trace>
  <inkml:trace contextRef="#ctx0" brushRef="#br0" timeOffset="29483.78">16422 4614 0,'0'0'0,"-25"-25"16,25 1 0,-24 24-1,-1 24 17,25 76-17,-25 73 1,0 1-1,0 0 1,25-75 0</inkml:trace>
  <inkml:trace contextRef="#ctx0" brushRef="#br0" timeOffset="29767.49">17018 4341 0,'0'0'16,"49"-149"-1,-49 125 1,0 48 15,0 51-15,-25 74-1,25 0 1,0-1 0,0-48-1,0-76-15,0 1 16</inkml:trace>
  <inkml:trace contextRef="#ctx0" brushRef="#br0" timeOffset="30134.62">17539 4540 0,'0'0'0,"24"-50"0,-24 25 15,0 1 1,-49 24 0,24 24-1,0 26 1,0 0-1,0 74 1,25-75-16,50 50 16,74-74-1,-25-25 1,-49-25 0,-25-49-1,-75-25 1,-49-25-1,0 74 17,74 25-17,0 25-15</inkml:trace>
  <inkml:trace contextRef="#ctx0" brushRef="#br0" timeOffset="30734.58">18605 4713 0,'0'0'0,"-25"0"15,1 0 17,-1-24-17,50 24 17,24 0-32,26 0 15,98-25 1,-24 25-1,-50-25 1,-74 0 0</inkml:trace>
  <inkml:trace contextRef="#ctx0" brushRef="#br0" timeOffset="30954.64">18953 4416 0,'0'0'16,"0"-25"-16,0 0 0,-25 25 15,0-25 32,25 50-47,0 0 16,0 149 0,0 24-1,-25-24 1,50-50-1</inkml:trace>
  <inkml:trace contextRef="#ctx0" brushRef="#br0" timeOffset="31219.83">19597 4242 0,'0'0'0,"0"-50"0,0 1 16,0 24 0,0 50-1,0 0 1,0 24 0,0 26-16,0 98 15,0-24 1,0 0-1,0-50 1</inkml:trace>
  <inkml:trace contextRef="#ctx0" brushRef="#br0" timeOffset="31650.53">19920 4391 0,'0'0'0,"0"-50"0,25-123 31,0 148-15,74-25 0,0 25-1,-25 75 1,-98 99-1,-51 0 1,26-50 0,49-74-1,74 0 1,-24-1 0,-1 1-1,-49 50 1,-49-1-1,-1-24-15,-24 24 16,24-49 15,25-25-15,0-25-16</inkml:trace>
  <inkml:trace contextRef="#ctx0" brushRef="#br0" timeOffset="31968.14">21036 4713 0,'0'0'15,"25"-24"32,0 24-47,25 0 16,24-25 0,100 25-1,-26-25 1,-24-25-1,-99 26-15</inkml:trace>
  <inkml:trace contextRef="#ctx0" brushRef="#br0" timeOffset="32217.39">21309 4490 0,'0'0'0,"-25"-25"31,1 25-31,24-24 31,24 48-15,1 76 0,0 24-1,0 99 1,-25-99-1,-25-74-15</inkml:trace>
  <inkml:trace contextRef="#ctx0" brushRef="#br0" timeOffset="32516.94">22475 4267 0,'0'0'0,"0"-50"0,-25 25 16,25 1 0,-25-1-1,25 99 1,0 25-1,0 75 1,-24-25 0,24-25-1,-25-74-15</inkml:trace>
  <inkml:trace contextRef="#ctx0" brushRef="#br0" timeOffset="32901.01">22798 4366 0,'0'0'15,"-25"-50"1,25 26 0,-25 48-1,25 51 1,0 24-1,50-24 1,24-75 0,-24 0-1,24-25 1,-74 0-16,25-49 16,0 49-1,-25 99 16,-25 25-15,25 25 15,0-24-15,25-26-16</inkml:trace>
  <inkml:trace contextRef="#ctx0" brushRef="#br0" timeOffset="33100.76">23467 4664 0,'0'0'0,"25"-25"16,-25 0-16,75 25 16,49-25-1,24 1 1,26-1-1,-50 0 1</inkml:trace>
  <inkml:trace contextRef="#ctx0" brushRef="#br0" timeOffset="33350.73">23939 4391 0,'0'0'0,"0"-25"15,0 75 32,0-25-31,25 24-16,-1 1 16,1 99-1,0 24 1,-25-74-1,0-49 1</inkml:trace>
  <inkml:trace contextRef="#ctx0" brushRef="#br0" timeOffset="33568.41">24559 4267 0,'0'0'0,"0"-50"0,0 25 16,-25-49 0,25 99 15,0 0-31,0 49 16,0 75-1,0 25 1,-25-75-16</inkml:trace>
  <inkml:trace contextRef="#ctx0" brushRef="#br0" timeOffset="34033.86">25129 4664 0,'25'-50'0,"-50"100"0,50-125 15,0 1-15,25 24 16,-50-24-16,24-25 16,-48 24-1,-125 50 17,99 25-32,-24 50 15,49 24 1,25 26-1,99-1 1,25 0 15,-74-24-15,-50 24 0,-25-25-1,-25-49-15,-24 0 16,-100 0-1,100-50 1,49-25 0,75-49-1,74 0 1,-50 49 0</inkml:trace>
  <inkml:trace contextRef="#ctx0" brushRef="#br0" timeOffset="34218.69">25774 4664 0,'0'0'0,"50"25"0,-25-25 15,74 24 1,0-24-1,1-24 1</inkml:trace>
  <inkml:trace contextRef="#ctx0" brushRef="#br0" timeOffset="34451.33">26047 4441 0,'0'0'0,"-25"0"0,1-25 31,-1 50 0,25 49-15,25 50 0,-25 25-1,-25 0 1,25-75-16</inkml:trace>
  <inkml:trace contextRef="#ctx0" brushRef="#br0" timeOffset="34786.87">26593 4441 0,'0'0'16,"74"-100"0,-49 100-1,0 0 1,25 25 0,-25 50-1,-50 49 1,-25 24-1,-49-24 1,49-74 0,50-25-1,0 0-15,75-1 16,98-73 0</inkml:trace>
  <inkml:trace contextRef="#ctx0" brushRef="#br0" timeOffset="35150.98">27337 4515 0,'0'0'0,"25"-25"15,-25 0 17,-25 25-17,0 25 1,-49 25-1,0 74 1,49-25 0,25-49-16,49 24 15,51-49 1,24 0 0,-50-75-1,-24-24 1,-25-75-1,-25 25 17,-75 49-17,-49 26 1,25 24-16</inkml:trace>
  <inkml:trace contextRef="#ctx0" brushRef="#br0" timeOffset="36434.41">15107 5706 0,'0'0'0,"-24"0"0,-1 0 31,25 25-15,25-25 15,-1 0-31,26 0 16,24 0-16,100 0 15,74-25 1,25 25-1,74-25 1,1 25 15,-1-25-15,50 25 0,0-25-1,0 25 1,-25-25-1,198 25 1,-222-24 0,-1 24-1,25 0 1,0 0 0,0 0-1,-24 0 1,-1 0-1,25 24 1,25-24 15,0 25-15,25-25 0,173 25-1,-223 0 1,25-25-1,-50 25 1,-24 0 0,-75-25-1,25 24 1,-25-24 0,0 25-1,0-25 1,-25 25-1,25-25 17,75 25-17,-150-25 1,-49 0 0,-99 0-1</inkml:trace>
  <inkml:trace contextRef="#ctx0" brushRef="#br0" timeOffset="37134.72">20416 6127 0,'0'0'0,"0"-24"16,-49 24 15,24 24-15,-25 1 0,-49 74-1,0 25 1,74 25-1,74-25 1,1-74-16,124 49 16,-1-74-1,-49 0 1,-74-25 0,-75-50-1,-99 1 1,-49-1 15,-26 50-15,75 0-1,50 25-15,-1 0 0</inkml:trace>
  <inkml:trace contextRef="#ctx0" brushRef="#br0" timeOffset="38250.46">28528 5358 0,'-25'0'16,"25"-24"62,25 24-62,0 0-16,0 0 15,24 0-15,1-25 16,49 25-1,-25-25 1,-24 25 0</inkml:trace>
  <inkml:trace contextRef="#ctx0" brushRef="#br0" timeOffset="38435.29">28528 5507 0,'-50'0'31,"75"0"-15,25 0-16,-1 0 16,100-25-1,0 1 1</inkml:trace>
  <inkml:trace contextRef="#ctx0" brushRef="#br0" timeOffset="39267.85">29744 4862 0,'24'0'0,"-24"-25"31,0 1 0,25 24-15,0-25-1,0 0 17,0-25-17,-1 1 1,-24-26 0,-24 26-1,-51 24 1,-24 0-1,0 50 1,49 0-16,0 0 16,50 24-1,75 26 1,99-26 0,-26 26-1,-48-1 16,-76-24-15,-73 24 0,-125-24-1,1-25 17,73-1-17,51-48-15,24-1 16,0-25-1,75-24 1,24-1 0,1 1-1,-26 24-15</inkml:trace>
  <inkml:trace contextRef="#ctx0" brushRef="#br0" timeOffset="39568.54">30289 4490 0,'0'-25'32,"25"25"-32,-25 25 15,25 0-15,-25 0 16,0 24-16,25 75 16,24-74-1,-24 0-15,0-1 16</inkml:trace>
  <inkml:trace contextRef="#ctx0" brushRef="#br0" timeOffset="39901.51">29595 5532 0,'-25'0'0,"50"0"0,-50-25 16,0 25-16,50 0 31,25 0-31,123 25 16,75-25-1,50 0 1,-75 0 15,-99 0-15,-99 0-16</inkml:trace>
  <inkml:trace contextRef="#ctx0" brushRef="#br0" timeOffset="40351.36">30165 5780 0,'25'0'31,"-50"0"-15,0 25 0,-24 0-1,24 24-15,-25 1 16,26 24-16,-26 50 16,25 25-1,50-50 1,74-49-1,25-25 1,0-25 0,-49-50-1,-75-49 1,-75 25 0,-74 24-1,1 50 1,24-25-1,99 50-15</inkml:trace>
  <inkml:trace contextRef="#ctx0" brushRef="#br0" timeOffset="40900.3">31505 5408 0,'0'-25'0,"25"0"78,24 25-62,1 0-16,-1 0 15,1-24-15,49 24 32,-49 0-17</inkml:trace>
  <inkml:trace contextRef="#ctx0" brushRef="#br0" timeOffset="41085.43">31604 5557 0,'0'0'0,"-25"25"31,75-25-31,49 0 16,-49 0-1,-1-25-15</inkml:trace>
  <inkml:trace contextRef="#ctx0" brushRef="#br0" timeOffset="41384.6">32299 5061 0,'-25'-25'16,"50"50"-16,-50-75 0,25 25 31,0 75-15,-25-25-1,25 24-15,0 1 16,0 49-1,0 50 1,0-50 0,0-74-1,25 0-15</inkml:trace>
  <inkml:trace contextRef="#ctx0" brushRef="#br0" timeOffset="41818.64">32497 5086 0,'0'0'0,"0"-50"16,-25 25-16,25 0 15,0 0 1,25 25-16,25-24 15,24 24 17,-24 24-17,-50 26 1,-25 25 0,0-1-1,25-24 1,25-26-1,25 26 1,-26-25 0,-24 24-1,-99 26 1,50-50 0,24-1-1</inkml:trace>
  <inkml:trace contextRef="#ctx0" brushRef="#br0" timeOffset="42033.7">32844 5458 0,'0'0'0,"0"24"62,0 1-46</inkml:trace>
  <inkml:trace contextRef="#ctx0" brushRef="#br0" timeOffset="42785.42">33489 5011 0,'0'0'0,"25"-25"0,0 25 16,-25-25 0,-50 1 15,26 24-31,-26-25 16,-24 50-1,49-25 1,0 0-1,0 24 17,25 1-17,0 25 1,25 0 0,0 24-1,0-24 1,-1 24-1,-24-24 1,0-26 0,0 1-1,50-25 17,0 0-17,-26-25 1,26 25-1,-25 0 1,24 25 15,-24 0-15,0 25 0,0-1-1,-25 26 1,-25-26-1,-25 1 1,-49-25 0,-25 0-1,75-25-15,-26 0 16,50 0 0</inkml:trace>
  <inkml:trace contextRef="#ctx0" brushRef="#br0" timeOffset="47201.4">1166 8286 0,'0'0'0,"0"-25"16,0 50 46,0 24-46,0 26-16,-25 24 15,0-25 1,1 50-16,-26 75 16,0-75-1,50-50 1</inkml:trace>
  <inkml:trace contextRef="#ctx0" brushRef="#br0" timeOffset="48234.7">1588 8137 0,'-25'99'15,"0"-25"1,-25 75 0,26 0-1,-26-25 1,25-49-1,25-51 1,25-24 0,25-49-1,24-50 1,0-1 0,-49 76-16,0 24 31,-25 74-16,25 25 1,-25 0 15,49-49-15,1-50 0,25-50-1,24-24 1,-50-25-1,-24 0 1,0 24 0,-50 75 15,25 25-31,-25 74 16,1 25-1,48-74 1,1-25-1,25-50 17,24-50-17,-24 1 1,-1-25 0,-24 49-1,-25 25 1,0 75-1,25 49 1,0-24 0,0-26-1,49-49 1,25-49 0,1-1-1,-51-49 1,-24 49-1,-25 25 1,-25 50 15,0 25-15,50 24 0,50 25-1,-26-49 1,-49 24-1,-74 1 1,-100-1 0</inkml:trace>
  <inkml:trace contextRef="#ctx0" brushRef="#br0" timeOffset="48585.53">1340 7963 0,'0'0'0,"-25"0"31,25-25-31,25 25 16,49-24 0,124-51-1,-24 50 1,-50 1 0,-99-1-1,-25 74 1,0-24-1</inkml:trace>
  <inkml:trace contextRef="#ctx0" brushRef="#br0" timeOffset="49585.4">4862 8310 0,'0'0'0,"0"-74"31,0 49-15,0 75 15,0-1-31,-25 51 16,25-1-16,-24 75 15,-1-1 1,25-123-1</inkml:trace>
  <inkml:trace contextRef="#ctx0" brushRef="#br0" timeOffset="50302.39">4639 8707 0,'0'0'0,"0"-24"16,-25 24-1,25-25 1,50 25 0,49-50-1,0 1-15,50-51 16,-25 1 0,-99 0-1,0 49 1,-25 25 15,0 100 0,-25 49-15,25 25 0,0-25-1,0-25 1,0-74-16,25-75 47,-1 1-32,26-1-15,24-49 16,-49 74 0,25 25-1,-50 74 1,25 26-1,0-1 17,49-74-17,0-25 1,26-50 0,-51 25-16,1-99 15,-50 25 1,-25 25-1,0 49 1,0 74 0,1 51-1,48-1 1,26-50 0,-25 1-1</inkml:trace>
  <inkml:trace contextRef="#ctx0" brushRef="#br0" timeOffset="50552.65">3671 9204 0,'-24'0'0,"24"24"31,0 26-15,0 0 0,0 24-16,-25 124 15</inkml:trace>
  <inkml:trace contextRef="#ctx0" brushRef="#br0" timeOffset="51386.37">8186 8534 0,'-25'25'0,"25"-1"15,0 26-15,0 74 16,0 50-1,-24-50 17,24-25-17,24-49 1,-48-100 0,24 25-1,0-124 1,24-49-1,1-50 1,50 49 0,-1 50-1,-24 75 1,-25 74 0,24 25-1,-49 74 1,0 75-1,0-100 1,-49 75 0,-1-75-1,25-49 1</inkml:trace>
  <inkml:trace contextRef="#ctx0" brushRef="#br0" timeOffset="51735.53">8806 8410 0,'0'0'16,"0"-25"0,-24 50-16,24 24 15,-50 1-15,25 49 16,50 0-1,49-74 1,26-25 15,-26-74-15,-49-1 0,-50-24-1,-49 25 1,-1 49-1,26 25-15,24 0 16</inkml:trace>
  <inkml:trace contextRef="#ctx0" brushRef="#br0" timeOffset="51918.33">9303 8435 0,'0'0'15,"0"24"1,0 1 0,-25 25-1,0 24 1,0 25 0,25-74-16</inkml:trace>
  <inkml:trace contextRef="#ctx0" brushRef="#br0" timeOffset="52067.48">9278 8162 0,'0'0'0,"0"-25"16,-25 25 15</inkml:trace>
  <inkml:trace contextRef="#ctx0" brushRef="#br0" timeOffset="52618.6">9501 8484 0,'0'0'0,"25"75"16,-50-26-1,25-24 17,50-75-32,-26 1 15,51-75 1,24 49 0,-74 50-1,0 25 1,0 75-1,-25-25-15,24 49 32,1-25-17,50-49 1,-1-25 0,25-50-1,0-49 1,-24-50-1,-50-24 1,0 49 0,-25 99-1,-25 0 1,0 75 0,25-1-16,-25 75 15,50 25 1,0 0 15,24-75-15,1-49-16</inkml:trace>
  <inkml:trace contextRef="#ctx0" brushRef="#br0" timeOffset="52802.57">10196 8310 0,'0'0'0,"-25"0"0,0-24 31,0 24-15,75 0-16,99-25 16,74-25-1</inkml:trace>
  <inkml:trace contextRef="#ctx0" brushRef="#br0" timeOffset="53868.55">12676 8435 0,'0'24'16,"50"-24"0,0 25-1,-1-50 1,75 1 0,-25-26-1,-74-25 1,0 26-1,-75-1 1,1 50 0,-1 0-16,-24 75 15,-25 24 1,49 25 0,50 0-1,25-25 1,74-74 15,50-25-15,-75-25-16</inkml:trace>
  <inkml:trace contextRef="#ctx0" brushRef="#br0" timeOffset="54152.6">13520 8162 0,'0'0'15,"-25"0"1,-25 0 0,26 24-1,-1 26-15,25 49 16,25-24 0,74-26-1,0 1 1,-25-25-1,-74 0 17,-24-25-17,-76 49 1,51-49-16,-75 25 16</inkml:trace>
  <inkml:trace contextRef="#ctx0" brushRef="#br0" timeOffset="54418.52">14239 7938 0,'0'0'16,"0"-24"-1,-25 48 1,25 1-1,-49 74 1,49-24 0,0-1-16,0 75 15,0 25 1,25-75 0,-1-49-1</inkml:trace>
  <inkml:trace contextRef="#ctx0" brushRef="#br0" timeOffset="54719.3">13966 8435 0,'0'0'0,"0"-25"16,-24 0 0,48 0-1,26 0-15,124 0 16,-26 25 15,-48-24-15,-76 24-1,-24 49 1,0 26 0,-24-1-1,24 1 1,24-26-1</inkml:trace>
  <inkml:trace contextRef="#ctx0" brushRef="#br0" timeOffset="55953.33">14686 8385 0,'0'0'0,"0"-50"16,25 50-1,-25 25 17,0 50-17,0-1 1,0 0 0,0-49-1,49-74 1,-24-1-1,0 25-15,24-49 16,-24 74 0,0 0-1,0 74 1,-50 1 0,25-51-1,50-24 1,-1-49-1,50-26 17,-49 1-17,-25 49 1,0 75 0,-1-1-1,26 26 1,25-50-1,24-25 1,-25-50 0,-49-49-1,-25-1 1,-25 76 0,-74 48-1,0 51 1,74 24 15,25-24-15,74-75-1,1-25 1,-1-25 0,-24-49-1,-50 49 1,0 25-1,25 50 17,-1 75-17,1-1 1,0-50-16,74 1 16,0-25-1,1-75 1,-26-74 15,-24-74-15,-25-50-1,-1 74 1,-24 124 0,-49 75-1,-1 124 1,0 25-1,50-1 1,50 51 0,0-175-1,74-49 1,-25-74 0,-25-50-1,-49 24 1,-25 76 15,-25 24-15,1 74-1,-1 50 1,25-74 0,74 24-1,50-24 1,-49-100-1</inkml:trace>
  <inkml:trace contextRef="#ctx0" brushRef="#br0" timeOffset="56136.36">16224 8211 0,'0'0'0,"-25"-25"16,0 1-16,25-1 15,0 0 17,124-25-17,-49 26-15,-26-1 0</inkml:trace>
  <inkml:trace contextRef="#ctx0" brushRef="#br0" timeOffset="56385.62">14686 7839 0,'0'0'15,"-25"0"-15,-25 0 16,25-25-16,1 25 15,-1 0 1,25 25 15</inkml:trace>
  <inkml:trace contextRef="#ctx0" brushRef="#br0" timeOffset="59003.12">18208 8211 0,'0'-25'0,"0"50"0,0-74 16,-24 73 31,-1 1-32,0 50-15,0-1 16,25-24 0,0 49-1,99-74 1,25-50 0,-74 0-16,24-74 15,-49 24 1,-99 1-1,-50 24 1,49 1 0,51 49-1</inkml:trace>
  <inkml:trace contextRef="#ctx0" brushRef="#br0" timeOffset="59436.81">18754 7938 0,'0'0'0,"50"-24"0,-1-1 31,-24 50-15,-50 99 0,0 74-1,25 100 1,-24 24-1,24-98 1,0-100 0,0-100-1,74-48 1,-74-1 0,50-99-1,-50-50 1,-25-49-1,-25 49 1,-24 100 0,49 49-1,0 0 1,50 25 0,74 25-1,1-25-15</inkml:trace>
  <inkml:trace contextRef="#ctx0" brushRef="#br0" timeOffset="59685.55">20391 7963 0,'0'0'0,"25"-25"0,-50 25 31,1 0-15,-1 25 0,0 99-1,50 25 1,0 25 0,-1-25-1,-24-100-15</inkml:trace>
  <inkml:trace contextRef="#ctx0" brushRef="#br0" timeOffset="60338.62">20168 8435 0,'0'0'16,"-25"-25"-16,0-25 0,25 25 16,0 0-1,100-24 16,24-26-15,0 26 0,-50 24-1,-49 25 1,-25 50 0,0 49-1,0 25 1,25-50-1,-25-24 1,25-50 15,24-74-15,26-26 0,-1 26-1,-49 74 1,-25 25 15,25 24-15,-1 26-1,51-26 1,49-24 0,0-25-1,-25-49 1,-49-51-1,-50 1 1,-50 49 0,-24 50-1,-1 25 1,26 74 0,49 1-1,74-26 1,-24-24-16,49-1 31</inkml:trace>
  <inkml:trace contextRef="#ctx0" brushRef="#br0" timeOffset="61236.57">23517 8335 0,'0'-25'15,"0"50"32,0 25-31,0 0-16,0 24 16,25 0-16,-25 26 15,0 98 1,0-24-1,0-75 1,0-74 0,0-50-1,-25-49 1,0-100 0,0-49-1,25-1 1,50 26-1,24 74 17,-49 99-32,50-25 15,-51 50 1,1 50 0,-25 99-1,-74 25 1,-1-50-1,51-50 1</inkml:trace>
  <inkml:trace contextRef="#ctx0" brushRef="#br0" timeOffset="61537.11">24187 8335 0,'0'0'16,"-50"25"15,25 25-15,-24 24-1,49-24 1,49-25 0,51-25-1,-26-25 1,-49-50-1,-25 1 1,-25 49-16,0-25 16,-49 26-1,49 24-15,0 0 16,50 0 0</inkml:trace>
  <inkml:trace contextRef="#ctx0" brushRef="#br0" timeOffset="61985.5">24509 8261 0,'50'-25'15,"0"25"1,-26 0 0,1 50-1,-223-75-15,247 25 0,125 99 16,-174 0 0,25 50-1,24 50 1,-49-26-1,-49 1 1,-1-149 0,25-50-1,25-99 1,25-75 0,0-24 15,0 25-16,0 49 1,24 50 0,-24 49-1,-25 25-15,25 25 16,24 25 0,1 124-1,-50 49 1,-50-49-1,1-50 1,49-74 0</inkml:trace>
  <inkml:trace contextRef="#ctx0" brushRef="#br0" timeOffset="63086.34">25204 8410 0,'0'-25'31,"-25"50"-15,25 0-1,0-1-15,25 26 16,24-25 0,1-25-1,0-50 1,-50-24-1,25-26 1,-25 76 0,0 48 15,24 76-15,51-1-1,24-49 1,-49-50-1,24 0 1,-24-50 0,-1-99-1,-24-49 1,0-1 0,-25 100-1,-50 173 16,1 75-15,49 25 0,24-25-1,26-100-15,74 26 16,25-75 0,-25-50-1,-50-24 16,-74-26-15,-49 51 0,-26 49-1,1 74 1,74 1 0,25-1-1,49-49 1,25-50-1,-74 0-15,25-24 16,-25-51 0,-1 26-1,-24 99 17,0 49-17,0 50 1,50-24 15,24-51-15,26-24-1,-1-75 1,0-49 0,0-75-1,-74 75-15,50-74 16,-75 73-1,0 51 1,-50 74 15,25 74-15,25 50 0,25-1-1,0 1 1,0-49-1</inkml:trace>
  <inkml:trace contextRef="#ctx0" brushRef="#br0" timeOffset="63354.43">27015 8435 0,'0'0'16,"0"-50"-16,25 0 15,-1 1 1,26-1 0,-25 50-1,24 25 1,-24 49 0,-25 26-1,25-26 1,0-74-1,24 25 1,-24-25-16</inkml:trace>
  <inkml:trace contextRef="#ctx0" brushRef="#br0" timeOffset="63853.7">27685 8385 0,'0'0'0,"24"0"16,-24-50-1,-74 50 1,24 25-1,1 50 1,49-1 0,74-24-1,-49-26-15,74-24 16,-49-49 0,-25-26-1,-1 1 16,-24 24-15,25 50 0,0 0-1,0 75 1,0-1 0,24 1-1,1-75 1,24-25-1,1-74 1,-26-1 0,-24 51-1,-25 98 17,25 26-17,25 24 16,24-49-15,25-26-16</inkml:trace>
  <inkml:trace contextRef="#ctx0" brushRef="#br0" timeOffset="64918.45">29992 8236 0,'0'0'0,"24"0"16,-24-25 15,0 75-15,-24-1-16,24 1 15,-50 49 1,50-24-16,-50-1 16,50-49-1,0-75 32,50-49-31,24 0-1,1 0 1,-50 99 0,-1 24-1,-24 76 1,-24-26-1,24-24 1,0-25 0,0-75-1,74-24 1,0-26 0,-24 51-1,-25 49 1,0 49-1,0 51 17,-50-1-17,25 0 1,25-49 0</inkml:trace>
  <inkml:trace contextRef="#ctx0" brushRef="#br0" timeOffset="65536.37">30736 8360 0,'0'0'0,"25"-25"0,-1-24 15,-24 24 1,25 25 15,-25-25-15,-74 99-1,49-49-15,-49 75 16,74-1 0,24 0-1,100-49 1,75-50-1,24 0 1,-74-50 0,-50-24-1,-74-26 1,-50 26 0,-49 74-1,24 0-15,-49 25 31,25 49-15,49 1 0,50-51-1,49 1 1,0-74 0,26 24-1,-51-50 1,-24 100 15,-50 25-15,25 24-1,0 1 1,0-51-16</inkml:trace>
  <inkml:trace contextRef="#ctx0" brushRef="#br0" timeOffset="65886.59">31877 8335 0,'0'0'0,"25"-25"16,0 75 0,-25-25-16,-25 25 15,25-26 1,-25 51-1,0-26 1,75-73 15,-25-1-31,74 0 16,-25 0 0,-49 25-1,25 50 1,-1-1 15,26 1-15,-1-25-1,-49 0-15</inkml:trace>
  <inkml:trace contextRef="#ctx0" brushRef="#br0" timeOffset="67336.37">1265 10742 0,'0'-25'15,"0"50"32,0-1-31,25 26-16,-25 0 15,50-26 1,-26 1-16,76 0 16,-1-50-1,-25-49 1,1-1-1,-51-49 1,-24 25 0,0 25-1,0 49 1,0 75 15,0-1-15,50 100-1,0-50 1,24-74 0,1-25-1,24-74 1,-50-1 0,-24-49-1,0 0 1,-25 50-1,-25 123 17,25 100-17,0-25 1,50 0 0,-1-49-1,1-26 1,0-49-1,-1 25-15</inkml:trace>
  <inkml:trace contextRef="#ctx0" brushRef="#br0" timeOffset="68786.33">4465 10270 0,'0'0'15,"0"-25"-15,0 50 78,0 25-78,0-1 16,0 1-16,0 0 16,0-1-16,0 1 15,0-25 1,0 0 0</inkml:trace>
  <inkml:trace contextRef="#ctx0" brushRef="#br0" timeOffset="68985.5">4465 9997 0,'0'0'0,"-25"-49"0,25 24 16,-24 25-1,24-25 1</inkml:trace>
  <inkml:trace contextRef="#ctx0" brushRef="#br0" timeOffset="69319.33">4887 10146 0,'25'25'31,"-25"0"-31,-25 0 16,0 49-1,25 25 1,75-24-1,24-26 1,-25 1 0,-74-25-1,0 24 1,-99-24 0,-25 25-1,74-25 1</inkml:trace>
  <inkml:trace contextRef="#ctx0" brushRef="#br0" timeOffset="69788">6971 10196 0,'0'0'16,"0"-25"-16,25 25 47,-50 50-32,25-1-15,-25 1 16,25-1-16,-25 100 15,25 0 1,0 25 0,25-75-1,-25-49 1</inkml:trace>
  <inkml:trace contextRef="#ctx0" brushRef="#br0" timeOffset="70155.42">7169 10469 0,'0'0'15,"25"-25"-15,-25-25 16,50 1 0,-26-1-16,51 25 15,24 25 1,-49 50-1,-50 74 1,0-25 0,0-49-1,49-50 1,26 0 0,-1 0 15,-49 49-16,-25-24-15,-25 50 16,-49 24 0,-1-25-1,1-24 1,24-50 0</inkml:trace>
  <inkml:trace contextRef="#ctx0" brushRef="#br0" timeOffset="70385.44">8112 10618 0,'0'0'16,"25"24"-1,-25 1 1,0 0 15,24 0-15</inkml:trace>
  <inkml:trace contextRef="#ctx0" brushRef="#br0" timeOffset="71037">9253 10072 0,'0'0'0,"25"-25"15,-25 0-15,25 0 16,-25 1-16,-50-1 31,-49-25-15,-50 50-1,75 0 1,49 25 0,0 0-16,25 0 15,0-1 1,25 51-1,0-1 1,-1 25 0,-24 1-1,0-26 1,0-49 31,25-50-47,25-25 15,24 1 17,1 24-17,-26 25-15,26 0 16,-26 25 0,1 0-1,-1 49 1,-24 1-1,-74-1 1,-51 0 0,-73-49-1,-1 25 1,25-50 0</inkml:trace>
  <inkml:trace contextRef="#ctx0" brushRef="#br0" timeOffset="72420.38">12577 10593 0,'0'-25'16,"0"50"-16,0-75 16,-25 25-16,1-24 15,-26 24 1,-25 25-1,26 50 1,-26 74 0,75 0-1,0-50 1,75-49 0,24-75-1,-74 25-15,49-74 31,-24 25-15,-75 99 15,25 74-15,-25 25 0,25-25-1</inkml:trace>
  <inkml:trace contextRef="#ctx0" brushRef="#br0" timeOffset="72737.53">12825 10543 0,'0'0'0,"0"-25"0,25 25 16,-25 50-1,0 24 1,-25 1 15,25-26-15,25-49-1,25-49 1,49-50 0,0-25-1,-49 99 1,-26 25-1,-24 25-15,25 49 16,25 25 0</inkml:trace>
  <inkml:trace contextRef="#ctx0" brushRef="#br0" timeOffset="73122.8">13966 10518 0,'0'0'0,"25"-49"0,0-1 31,-50 50-15,-74 50-1,49-1-15,-24 26 16,74 24 0,0-49-1,74-26 1,1-73-1,-1-26 1,-24-49 0,-1-74-1,1-75 1,0 75 15,-26 98-15,-48 200 15,24-26-31,0 149 16,49 0-1</inkml:trace>
  <inkml:trace contextRef="#ctx0" brushRef="#br0" timeOffset="73522.8">16695 9923 0,'0'0'0,"25"-25"16,0 0 0,-25 1-1,-25 24 1,0 49 0,-49 50-1,-50 75 1,49-50-16,1-25 15,-1 25-15,-49 50 16,75-50 0,49-99 15,0-25-31</inkml:trace>
  <inkml:trace contextRef="#ctx0" brushRef="#br0" timeOffset="73788.78">16323 10121 0,'0'0'0,"0"-49"0,25 24 15,-25 0 1,0 0 15,0 50-15,25 25-16,24 74 15,26 25 1,24 24 0,-50-24-1,1-50 1,-50-74 0</inkml:trace>
  <inkml:trace contextRef="#ctx0" brushRef="#br0" timeOffset="74036.48">16199 9873 0,'-50'-24'15,"100"48"-15,-124-73 16,49 24-16,0 25 15,75-25 1,24 25 0,50-25-16,74 0 15,-24 25 1,-124 0 0</inkml:trace>
  <inkml:trace contextRef="#ctx0" brushRef="#br0" timeOffset="74619.55">18184 10245 0,'0'0'0,"0"-24"31,24 48 1,-24 1-32,0 25 15,0-1-15,0 51 16,0-26 15,0-49-15</inkml:trace>
  <inkml:trace contextRef="#ctx0" brushRef="#br0" timeOffset="74785.89">18134 10121 0,'0'0'0,"0"-99"32,0 74-32</inkml:trace>
  <inkml:trace contextRef="#ctx0" brushRef="#br0" timeOffset="75086.62">18655 10121 0,'0'0'16,"25"25"-16,-25 0 0,0 0 16,-50 49-1,50-24 1,50 24-1,24-24 1,25 0 0,-74-1-1,-25 1 1,-25-1 0,-49-24-1,-1 0 16,51 0-31</inkml:trace>
  <inkml:trace contextRef="#ctx0" brushRef="#br0" timeOffset="76053.84">21284 10072 0,'0'25'47,"0"-1"-47,-24 26 15,24 24-15,-25 75 16,0 0 0,0-50-1</inkml:trace>
  <inkml:trace contextRef="#ctx0" brushRef="#br0" timeOffset="76753.53">21011 10469 0,'0'0'0,"0"-25"15,50-25-15,0 25 16,49-49 0,25-25-1,-25 74 1,-49 0 0,-50 0-1,25 25-15,-25 50 31,-25 74-15,25 0 0,-25 0-1,25-49 1,0-51 0,50-48 15,24-51-16,50-49 1,0 74 0,-74 26-16,-1 48 15,-49 51 1,25 24 0,-25 0 15,50-74-16,-1-50 1,26-24 0,-26-50-1,-49-1 1,0 75 0,-24 25-1,-1 75 1,25 99-1,74-75 1,125-50 0,-75-24-1</inkml:trace>
  <inkml:trace contextRef="#ctx0" brushRef="#br0" timeOffset="77137.92">23666 10444 0,'25'0'31,"24"0"-15,-24-25-1,25 0-15,-26 25 16,51-74 0,-50 24-1,-50 25 1,-50 25 0,-24 75-1,25 24 16,49-49-31,25 74 16,50-50 0,123-49-1,26-50 1</inkml:trace>
  <inkml:trace contextRef="#ctx0" brushRef="#br0" timeOffset="77403.63">24460 10345 0,'0'0'15,"24"-25"-15,-98 25 32,0 49-17,49 26 1,25-50 0,74 49-1,25 1 1,-24-51-1,-50 1 1,-50 0 0,-74 0-1,-25-25 1,74 25-16</inkml:trace>
  <inkml:trace contextRef="#ctx0" brushRef="#br0" timeOffset="77637.64">25129 10146 0,'0'0'0,"25"-25"0,-50 50 47,25 0-47,-24 25 16,48-1-16,1 100 31,0 0-15,0-50-1,-25-74-15</inkml:trace>
  <inkml:trace contextRef="#ctx0" brushRef="#br0" timeOffset="77921.94">25055 10568 0,'0'0'0,"0"-25"0,-25 0 16,124-24 31,-24 24-47,99 0 16,-75 25-1,-50-25 1,-49 50 15,0 0-15,-24 25-1,24 24 1,0-49-16,24 24 16,-24-24-1</inkml:trace>
  <inkml:trace contextRef="#ctx0" brushRef="#br0" timeOffset="78070.72">25650 10320 0,'0'0'0,"0"-50"16,25 25-16,-25 1 16,0-1 15</inkml:trace>
  <inkml:trace contextRef="#ctx0" brushRef="#br0" timeOffset="79071.47">25774 10444 0,'0'25'15,"0"-50"-15,0 124 16,0-74 0,25-50 15,0-24-16,25-26 1,24 50 0,-49 25-1,0 0 1,-1 75 0,-24-26-1,0-24 1,25-25 15,50-25-15,-1-49-1,-49 49 1,0 0 0,0 50-1,-25 50 1,49-26-1,1-49 1,49 0 0,-25-25-16,26-49 15,-51-25 1,-49 24 0,-49 50 15,-26 50-16,26 50 1,24 24 0,25-49-1,25-26 1,74-48 0,-25-26-1,-49 0-15,0-49 16,-25 74-1,0 0 1,0 75 0,-25 24-1,25 1 1,50-1 0,-1-74 15,75 0-16,-24-24 1,-1-51 0,-25-99-1,-49 75-15,25-74 16,-26 24 0,-24 99-1,-49 75 16,24 99-15,25 25 0,25 49-1,24-24 1,-24-25 0,-25-75-1,0-24 1</inkml:trace>
  <inkml:trace contextRef="#ctx0" brushRef="#br0" timeOffset="79754.7">27263 10419 0,'0'0'0,"-25"-74"16,25 49-1,0 0 1,74 0-1,50 0 1,50-24 0,-25 49-1,-75-25 1,-49 25 0,0 0-1,-50 25 16,-24 24-15,24 1 0,25 24-1,25-24 1,24 0 0,26-25-1,-1-25 1,-49 0-1,-25-50 1,-25-25 0,25 51-16,-25-1 15,25 0 1,50 0 0,49 25 15,0 0-16,-49 50 1,0 24 0,-50-49-1,0 0 1,0 25 0,0-75 15,24-25-31,1 0 15,50-74 1,-1 50 0,0 49-1</inkml:trace>
  <inkml:trace contextRef="#ctx0" brushRef="#br0" timeOffset="79968.64">29173 10469 0,'0'0'16,"0"25"-16,0-1 15,-25 1 1,25 0 0,0 0-1,0 0 1,-25-25 15</inkml:trace>
  <inkml:trace contextRef="#ctx0" brushRef="#br0" timeOffset="81571.59">1389 12801 0,'-25'-25'16,"1"0"15,-1 75-15,25-26-1,0 26-15,-25 49 16,0-24 0,25-51-1,50 1 1</inkml:trace>
  <inkml:trace contextRef="#ctx0" brushRef="#br0" timeOffset="81770.47">1612 12701 0,'0'0'0,"25"-24"0,-25-1 15,25 25 1,-25 49-1,0 26 1,0 24 0,0-25-1,25-49 1</inkml:trace>
  <inkml:trace contextRef="#ctx0" brushRef="#br0" timeOffset="81972.52">1315 12478 0,'0'-25'16,"0"50"-16,0-75 31,-25 50-31,50 0 15,0-24 1</inkml:trace>
  <inkml:trace contextRef="#ctx0" brushRef="#br0" timeOffset="82136.45">1885 12205 0,'0'0'0,"0"-25"32,-24 50-32</inkml:trace>
  <inkml:trace contextRef="#ctx0" brushRef="#br0" timeOffset="82371.17">992 12875 0,'0'0'16,"0"25"-16,-25-25 0,1 25 15,-1 24 16,74 26-15,26 24 0,74 25-1</inkml:trace>
  <inkml:trace contextRef="#ctx0" brushRef="#br0" timeOffset="82587.61">2605 12577 0,'-25'0'0,"50"0"0,-25 50 16,-25-25-1,0 49 1,0 50-1,1-49-15</inkml:trace>
  <inkml:trace contextRef="#ctx0" brushRef="#br0" timeOffset="83820.89">4937 12528 0,'0'-25'0,"0"50"15,0-75 1,0 75 0,-50 149-1,-24 24 1,-1 25 0,50-74-1,25-99 1</inkml:trace>
  <inkml:trace contextRef="#ctx0" brushRef="#br0" timeOffset="84438.1">5284 12478 0,'49'124'32,"-73"-49"-17,24-1-15,-25 0 16,0 1-16,25-1 16,-25-24-16,25-1 15,-25-24 1,25 25-1,0-25 1,25-75 0,25-49-1,49 0 1,-24 24 0,-51 50-1,-24 125 16,0-1-15,25 25 0,25-50-1,49-49 1,25-74 0,-50-1-16,-24-49 31,-25-1-16,-25 26 1,0 49 0,-25 25-1,25 75 1,50-26 0,24-24-1,-49 0-15</inkml:trace>
  <inkml:trace contextRef="#ctx0" brushRef="#br0" timeOffset="84721.61">4837 12032 0,'0'0'0,"-49"0"31,49-25-15,0 0-16,49 0 15,26 0-15,74-24 16,-1-1-1,-98 25 1</inkml:trace>
  <inkml:trace contextRef="#ctx0" brushRef="#br0" timeOffset="85722.41">8261 12627 0,'0'0'0,"0"-99"31,-25 74-31,25 0 16,-25 0-16,-25 25 16,-24 50-1,0 74 1,74 25-1,24 24 1,-24-123-16,25 0 16,0-1-1,-25-24 1,-50 0 0,-98 0-1,48-50 1,26 0-1,49 0 1</inkml:trace>
  <inkml:trace contextRef="#ctx0" brushRef="#br0" timeOffset="86171.87">8782 12726 0,'-75'-74'31,"50"74"-31,-24 0 0,24 0 16,-99 74-1,50 25 1,24 25 0,50-49-1,74-50 1,-24-50 0,74-25-1,-50-49 1,-24 25-1,-50 49 1,25 0 0,-50 124-1,25 25 1,-25 25 0,25-74-16</inkml:trace>
  <inkml:trace contextRef="#ctx0" brushRef="#br0" timeOffset="86705.47">9030 12751 0,'0'25'15,"0"0"-15,0 24 16,0 1-16,0-25 16,-25 49-1,75-74 17,-1-50-17,50-49 1,-24 25-1,-50 74 1,-50 49 0,25-24-16,-25 74 15,0-24 1,75-100 15,49-49 0,-25-1-15,-24 26 0,-25 49-1,-25 49 1,0 1-16,0 49 16,49-25-1,1-74 1,0-49-1</inkml:trace>
  <inkml:trace contextRef="#ctx0" brushRef="#br0" timeOffset="86921.32">10121 12503 0,'0'-25'15,"25"25"1,-99 124-16,123-223 0,-49 124 15,-25 74 1,-24 50 0,24-50-16,-49 149 15,-1 25 1,26-50 0,24-173-16</inkml:trace>
  <inkml:trace contextRef="#ctx0" brushRef="#br0" timeOffset="87587.49">10171 12801 0,'0'0'0,"49"-50"16,-24 0-16,75-74 31,-76 100-16,1 73 1,-25 75 0,-25 50-1,1-50 1,24-50 0,74-99-1,75-74 1,0-25-1,-25-74 1,-25-50 0,-74 99-1,-25 99 1,0 100 0,-25 74 15,0 74-16,25-24 1,50-25 0,74-75-1,25-74 1,-1-49 0,1-26-1,-74-24 1,-75-25-1,-50 50 1,25 74 0,-49 148-1,74-48 1,25-1 0,49-50 15,0-24-16,1 0-15</inkml:trace>
  <inkml:trace contextRef="#ctx0" brushRef="#br0" timeOffset="88271.68">13669 12453 0,'0'0'0,"24"-49"16,1-1-1,-25 25-15,0 0 31,-74 50-15,-25 74 0,24 50-1,75 0 1,50-50 0,24 1-1,-49-51 1,-25-24-1,-99 25 1,-50-50 0,25 0-1,49-25 1</inkml:trace>
  <inkml:trace contextRef="#ctx0" brushRef="#br0" timeOffset="88671.64">14190 12354 0,'0'-25'16,"0"50"-16,24-50 0,-24 0 31,-24 75-15,-1 99-1,-25 74 1,1 0 0,73-74-1,76-74 1,24-75 0,0-75-1</inkml:trace>
  <inkml:trace contextRef="#ctx0" brushRef="#br0" timeOffset="89871.49">14239 12850 0,'0'0'16,"-49"0"-16,24 25 0,25 0 16,74 0-1,50-1 16,25-48-15,0-26 0,-99 25-16,49-49 15,-74-1 1,-50 26 0,-25 49-1,-49 25 1,24 74-1,51 0 1,24 0 0,74-74-1,1-25 1,24-50 0,0-24 15,-25-25-16,-24 124 17,-25 49-17,0 0 1,-1 1 0,-24-50-1,0-1 1,25-73-1,50-50 1,-1-1 0,1 26-1,-51 74 1,1 0 0,-25 25-16,0 74 31,0-25-16,-25-49 1,75 0 0,24-75-1,26 1 1,-26-1 0,-49 50-1,0 25-15,-1 0 16,51 0-1,49-1 1,0-24 0,0-24-1,-25-51 17,-49-49-32,-50 25 31,-25 49-16,-49 50 1,-26 75 0,51 24-1,24 0 1,50 0 0,74-99-1,0-49 1,0-50-1,-49-75 1,0-99 0,-26 50-1,-24 124 17,-24 99-17,-1 49-15,-25 26 16,-24 123-1,-1 50 1,51-49 0,73-100-16</inkml:trace>
  <inkml:trace contextRef="#ctx0" brushRef="#br0" timeOffset="90822.83">16943 12627 0,'0'0'16,"25"-50"-16,-50 26 15,-49 24 1,-25 49 0,-1 26-1,75-1 1,1-49 0,73 0-1,1-50 16,0 0-31,24-74 16,-24 0 0,-26 49-1,-48 100 17,24 49-17,0 25 1,0-50-1,49-49 1,1-25 0,24-74-1,1-26 1,-26 51-16,1-50 16,-25 74 15,24 50-16,1 24 1,-25 50 0,-1-49-1,1 49 1,75-49 0,-26-50-1,100-25 1,-26 0-16,26-49 15,-99-1 1,-51 26 0,-48 24-1,-51 25 17,-24 50-17,49 49 16,25 0-15,25-49 0,50-26-1,24-24 1,26-49 0,-51 24-16,26-99 15,-1-99 1,-24-75-1,24 25 1,-49 100 0,0 98-1,-75 150 17,1 123-1,24-74-31</inkml:trace>
  <inkml:trace contextRef="#ctx0" brushRef="#br0" timeOffset="91637.73">20019 12726 0,'0'0'0,"0"-25"0,0 1 16,-49 24 0,-26 24-1,-74 26 1,50 74 0,74-50-1,50-24 1,25-75-16,24 0 15,25 1-15,75-100 16,-25-50 0,-25-74-1,-74-25 1,-26 50 0,-24 173 15,-24 100-16,-26 148 1,0 75 0,25 0-1,50-124-15</inkml:trace>
  <inkml:trace contextRef="#ctx0" brushRef="#br0" timeOffset="92171.52">20491 12751 0,'0'-25'16,"0"0"-16,24 1 16,1-1-16,25-50 31,-25 1-16,-1 49-15,-73 25 32,-1 50-32,-24 74 15,24 25 1,50-25 0,99-75-1,75-49 1,24-74-1,-98-25 1,-26-1 0,-49 1-1,-25 124 32,-25 0-31,25 24-1,0-24 1,0 0-16,25 49 16,0-49-1,49 0 1,50-50 0,-74 25-16</inkml:trace>
  <inkml:trace contextRef="#ctx0" brushRef="#br0" timeOffset="92804.52">21483 12503 0,'0'0'0,"-25"0"47,25-25 46,0 0 17,-25 50-79,25 25-31,-25-25 16,25-1-16,-49 51 15,-1-26 1,1 1 0,24-25-1</inkml:trace>
  <inkml:trace contextRef="#ctx0" brushRef="#br0" timeOffset="93154.56">21111 12404 0,'0'0'0,"25"0"16,-50 0 15,25 24-15,0 1-16,0 0 15,0 50 1,25 49 0,-1-50-1,51 0 1,24 1 0</inkml:trace>
  <inkml:trace contextRef="#ctx0" brushRef="#br0" timeOffset="93388.79">21781 12528 0,'0'-25'32,"-25"50"-17,0 0 1,0 24-1,25 50 1,-25 25 0,25 0-1,0-49 1</inkml:trace>
  <inkml:trace contextRef="#ctx0" brushRef="#br0" timeOffset="93520.86">21855 12354 0,'0'0'15,"0"-25"-15</inkml:trace>
  <inkml:trace contextRef="#ctx0" brushRef="#br0" timeOffset="94105.43">22376 12528 0,'0'0'0,"25"0"16,-50 0-16,-25 0 16,-24 25-1,-25 24-15,-25 26 16,99 24-1,99-74 1,25-25 0,1-50-1,-51-24 17,-24-1-17,-25 1 1,0 99 15,0 24-31,25 50 16,49 25-1,50-49 1,25-75 0,-25-25-1,-25-49 1,-49-50-1,-25-100 1,0 26 0,-1 99-1,1 74 1,-50 50 0,-24 123 15,24 51-16,0-100-15,0 100 16,25-125-16</inkml:trace>
  <inkml:trace contextRef="#ctx0" brushRef="#br0" timeOffset="94355.54">22946 12602 0,'0'0'15,"25"-74"-15,0-1 16,25 50 0,-1 1-1,1 24 1,-25 24-16,0 76 16,-25 24 15,24 0-16,1-50 1,0-74-16</inkml:trace>
  <inkml:trace contextRef="#ctx0" brushRef="#br0" timeOffset="94625.6">23790 12602 0,'0'-49'15,"-124"222"-15,248-297 0,-149 50 16,-25 99-1,-49 24 1,74 1-16,1 49 16,48-25-1,76-49 1,24 0 0,-25-50 15,-49-49-16,-50-25 1,0 24-16,-25 26 16,25 24-16,-25 0 15</inkml:trace>
  <inkml:trace contextRef="#ctx0" brushRef="#br0" timeOffset="95006.08">24187 12503 0,'74'25'16,"-49"-25"-16,25 49 16,-274-148-16,299 124 0,74 124 15,-149-50 1,-25-25 0,0-49-1,75-25 16,-1-49-15,50-51 0,-24 51-16,24-26 15,-49 51 1,-25 24 0,24 74-1,26 0 1,-26 1-1,1-26 1,-1-49 0,-49 25-1</inkml:trace>
  <inkml:trace contextRef="#ctx0" brushRef="#br0" timeOffset="95671.93">26618 12404 0,'0'0'0,"0"-25"15,25 25 16,-25 25-15,-25 49 0,0 25-1,0 1 1,25-76 0,0 1-16</inkml:trace>
  <inkml:trace contextRef="#ctx0" brushRef="#br0" timeOffset="96088.94">27139 12180 0,'0'0'0,"-25"75"16,0-26 0,25 1-16,25 49 15,49 1 1,-24-51 15,-50-24-15,-25 0-16,-74 0 15,25-25-15</inkml:trace>
  <inkml:trace contextRef="#ctx0" brushRef="#br0" timeOffset="97457.32">10394 15133 0,'0'0'0,"75"-100"32,-51 75-32,1-24 15,-25-50 1,-25 24 0,-49 50-1,-75 50 1,0 99-1,50 50 1,49 0 0,75-50-1,25-50-15,49 50 16,0 25 15,-74 25-15,-25-26-1,-50 1 1,-49-74 0,-25-51-1,-49 1 1,24-74 0,99 24-16,-24-25 15,24 1-15,-24-75 16,74 24-1</inkml:trace>
  <inkml:trace contextRef="#ctx0" brushRef="#br0" timeOffset="97787.35">11089 15678 0,'25'-25'62,"24"25"-46,1-24-16,49-1 16,-25 0-16,125-25 15,-100 1 1</inkml:trace>
  <inkml:trace contextRef="#ctx0" brushRef="#br0" timeOffset="97971.62">11114 15902 0,'0'0'15,"-25"49"-15,0-24 16,0 0 0,75 0-1,74-25 1,124-50-1,-124 50-15</inkml:trace>
  <inkml:trace contextRef="#ctx0" brushRef="#br0" timeOffset="99789.61">13272 15902 0,'0'0'0,"25"0"0,-25-25 16,24 0-16,1 0 15,0 25 1,25 75 0,-26 73-1,51 100 1,-1 1 0,25-26-1,-24 0 16,-1-99-15,-49-49 0,-25-51-1,0 1 1,25-99 0,-25-1-16,25-173 15,0-124 1,-1-124-1,1 25 1,0 74 0,-25 99-1,0 75 1,0 74 0,0 74 15,0 51-16,0-1 17,25 0-17,-25-25 1,25 50 78,-25-24-47,24 24-32,-24-25 1,0 0 62,25 0-62,-25 0-1,0 1 1,25-1-16,-50 0 15,25 0 1,0 0 0,25 25 15,0 0-15,0 0-16,99-24 31,74 24-16,50 0 1,25 24 0,25-24-1,24 25 1,-24-25 0,0 0-1,-150 0-15,150 0 16,25 0-1,49 0 1,0-25 0,50 25-1,24 0 1,50 0 0,0 25 15,-24-25-16,-1 0 1,-25 0 0,-49 0-1,25 0 1,-50-25 0,-198 25-16,148 0 15,-173-24 1,0 48-1,50-24 1,173 0 0,-174 0-1,-74 25 17,-74-25-32</inkml:trace>
  <inkml:trace contextRef="#ctx0" brushRef="#br0" timeOffset="101654.6">15876 14835 0,'50'-25'15,"-50"0"1,-25 25 31,0-25-32,-24 50 1,-1-25-16,-24 25 16,-50 25-1,74-26-15,-49 1 32,49 0-17,50 0 1,-24-25-1,98 25 17,75-25-17,0 24 1,-25 1 0,-75 0-1,-49 25 1,-25-1-1,1 1-15,-76 49 16,-24 25 0,25-25-1,0-24 17,74-50-17,0 24 1,100-49 15,-1-25-31,1 25 16,98-24-1,1-1 1,-50 0-16</inkml:trace>
  <inkml:trace contextRef="#ctx0" brushRef="#br0" timeOffset="102006.97">16571 14909 0,'0'-25'16,"-25"25"-1,0 25 1,1 25-16,-1-1 16,0 1-1,0 0-15,0 99 16,1 24-1,48-49 1,26-25 0,24-74-1</inkml:trace>
  <inkml:trace contextRef="#ctx0" brushRef="#br0" timeOffset="102323.03">17390 15058 0,'0'-25'0,"0"50"0,0-75 16,-25 50-1,0 0 1,25 25-16,-74 25 15,-1 74 1,26 0 0,-26 0-1,26-50 1,24 1 0,0-75 30</inkml:trace>
  <inkml:trace contextRef="#ctx0" brushRef="#br0" timeOffset="102760.3">16968 15033 0,'0'0'0,"0"-25"32,25 50 61,0 0-93,-1 0 16,1 0-16,0 24 16,25 1-1,74 124 1,-100-100 0,26-24-16,0 49 15,-26-50 1,1-24 15</inkml:trace>
  <inkml:trace contextRef="#ctx0" brushRef="#br0" timeOffset="103173.02">17787 15554 0,'0'0'0,"0"25"47,0 25-47,-25-26 16,0 76-1,0-1 1,25-25 0,25-24-1,25-50 1,-1-50 0,-49 26-16</inkml:trace>
  <inkml:trace contextRef="#ctx0" brushRef="#br0" timeOffset="103321.79">17886 15257 0,'0'0'0,"-25"-25"15,25 0 1</inkml:trace>
  <inkml:trace contextRef="#ctx0" brushRef="#br0" timeOffset="103589.57">18208 15306 0,'0'0'16,"25"0"-1,0 0 1,0 25 0,24-25-1,75 25 1,25-25-1,-50-25-15,-24 25 0</inkml:trace>
  <inkml:trace contextRef="#ctx0" brushRef="#br0" timeOffset="103924.61">20218 15008 0,'0'0'0,"0"-24"32,-25 48-1,0 26-16,0-25 1,0 25-16,-49 74 16,0 24-1,-1-24 1,1 0 0,24-99-16,25 0 15</inkml:trace>
  <inkml:trace contextRef="#ctx0" brushRef="#br0" timeOffset="104221.34">19846 15182 0,'0'-49'16,"0"98"-16,24-123 0,-24 49 15,25 50 32,0 0-47,0 24 16,49 75-1,1 0 1,-1-25 0,-24-24-1,-50-50 1,24-1-16</inkml:trace>
  <inkml:trace contextRef="#ctx0" brushRef="#br0" timeOffset="104457.77">19920 14835 0,'0'0'0,"-50"-50"0,1 1 16,-1-26-1,50 50 1,25 1 0,49 24-1,100 0 1,-100 0-16,75 24 15</inkml:trace>
  <inkml:trace contextRef="#ctx0" brushRef="#br0" timeOffset="104806.79">20863 14810 0,'24'-25'0,"1"0"31,0 25 0,-25 25-31,25 50 16,0 49-1,-1 0 1,-24 0 0,-49 0-1,-1-25 1,-49-49 15,49-50-31</inkml:trace>
  <inkml:trace contextRef="#ctx0" brushRef="#br0" timeOffset="105140.62">21235 14562 0,'25'0'16,"-50"0"-16,74-25 0,-24 25 15,25 0-15,-25 0 16,-25 50 0,0 49-1,-50 25 1,0 0-1,26-50 1,48-49 0,125-50-1,0-49 1</inkml:trace>
  <inkml:trace contextRef="#ctx0" brushRef="#br0" timeOffset="105956.07">15083 16150 0,'0'-25'31,"24"25"0,1 0-15,25 25-16,-1-25 15,51 0-15,173 0 16,99 0 0,124 0-1,124 0 1,75 24 0,24 1 15,-24 25-16,-26-25 1,-346-25-16,223-25 16,-125 25-1,-123 0 1,-124 0 0,-125 0-1,-24 0 1,-124-25-1</inkml:trace>
  <inkml:trace contextRef="#ctx0" brushRef="#br0" timeOffset="107089.59">17687 16819 0,'0'-24'0,"25"24"46,-25-25-30,0 50 0,25-1-1,-25 26-15,25 24 16,0 26 15,-25-26-15,-25-24-1,25-75 17,25 0-17,-1-99 1,26 0 0,49 25-1,-24 49 1,-51 50-1,26 25 1,-25 49 0,-25 75-1,50-25 1,-1-24 0,1-76-1,74 1 1,-25-25-1,0-25 1</inkml:trace>
  <inkml:trace contextRef="#ctx0" brushRef="#br0" timeOffset="109536.47">23591 15902 0,'25'0'31,"-25"-25"-31,25 25 47,-25 25-32,-25-25 17,0 0 61,25-25-61,25 25 14,0-25 48,0 25-94,24 0 16,-24-25-16,25 25 15,-1 0-15,51-25 16,-75 25 0,-1-25-1,1 25 17</inkml:trace>
  <inkml:trace contextRef="#ctx0" brushRef="#br0" timeOffset="109840.35">23691 16100 0,'24'0'62,"1"0"-46,25 0-16,-1 0 16,-24 0-1,50 0 1,-1 0-1,-49 0-15</inkml:trace>
  <inkml:trace contextRef="#ctx0" brushRef="#br0" timeOffset="111389.41">24782 16125 0,'0'0'0,"0"-50"31,0 25 1,0 50-32,0 0 15,0 99 1,0 50 0,25-1-1,25 75 1,-26-124-16,26 100 15,0-75 1,-26-50 0,1-50 15,0-98 0,-25-1-15,25-148-1,-25-26 1,0-24 0,0 0-1,0 99-15,25-123 16,-1-51 0,26 1-1,0 24 1,-26 75-1,1 24 1,-25 75 0,0 0-1,25 50 17,-25 24-17,0 25 16,50 50 79,-25-25-95,24 0-15,26 25 16,24-25 0,0 0-16,124 0 15,25 0 1,-124 25 0,124-25-1,50 24 1,99-24-1,25 0 1,-1 0 0,-24 0-1,0 25 1,-49-25 0,24-25-1,-25 1 1,174 24 15,-347 0-31,-26-25 0,175 25 16,-1 0-1,-24-25 17,-50 0-17,0 25 1,-49-25-1,-26 25 1,-24-24 0,-50 24-1,-74 24 1</inkml:trace>
  <inkml:trace contextRef="#ctx0" brushRef="#br0" timeOffset="112756.75">26568 14835 0,'0'0'0,"25"0"16,-25-25 15,0 0 0,25 25-15,-25-25 0,25 1-1,-25-1 1,-50 25 15,25 0-15,-24 25-1,-100 24 1,-25 26 0,25-26-1,75 1 1,49-50 0,50 0 15,0 25-31,49-25 15,25 24 1,-24 1 0,-26 25-1,-24 0 1,0 24 15,-25-24-15,-50 49-1,-74 0 1,-25 0 0,50-24-1,74-51-15,1-24 16,48 50 0,51-50-1,74-25 1,24 0-1,-49 1 1,-49-1 0,-50 0-1</inkml:trace>
  <inkml:trace contextRef="#ctx0" brushRef="#br0" timeOffset="113122.62">27337 15033 0,'0'0'16,"25"-49"15,-50 49 0,0 24-15,1 1-16,-1 25 16,-25-25-1,1 24-15,-51 51 16,1-1-1,25-25 1,24 1 0,50-51-1</inkml:trace>
  <inkml:trace contextRef="#ctx0" brushRef="#br0" timeOffset="113490.57">27015 15083 0,'0'0'0,"0"-25"0,25-25 31,-50 50-15,0 0-1,25 50 1,0 0 0,25 49-1,0-25 1,24 26 0,-24-26-1,0-49-15,0 49 16,-1-24-1,26-50 1</inkml:trace>
  <inkml:trace contextRef="#ctx0" brushRef="#br0" timeOffset="113823.31">27486 15529 0,'0'0'0,"0"25"47,-25 25-31,0-25-16,25-1 15,-24 26-15,-1 24 16,25 1 0,0-25-1,49-26 1,26 1 0,-1-50 15,-24 1-31</inkml:trace>
  <inkml:trace contextRef="#ctx0" brushRef="#br0" timeOffset="114057.29">27635 15356 0,'0'0'16,"0"-25"15,-25 25-15</inkml:trace>
  <inkml:trace contextRef="#ctx0" brushRef="#br0" timeOffset="114424.51">27957 14785 0,'25'-25'0,"-50"50"0,75-50 16,-50 1 0,0 73-1,0-24 1,-25 25-1,0 49 1,1-25 0,48-49-1,26-25 1,-25-25-16,24 25 16,1-25-16,-25 25 15</inkml:trace>
  <inkml:trace contextRef="#ctx0" brushRef="#br0" timeOffset="115073.51">25229 16522 0,'-25'-25'15,"50"25"63,24 25-62,1-25 0,24 0-16,1 25 15,49-50-15,25 25 16,198-25 0,50 25-1,0-25 1,0 25-1,-75-25 1,-99 0 0,-74 1-1,-50 24 1,-74 0 0,0 0-1,0 0 1,-50 0-16</inkml:trace>
  <inkml:trace contextRef="#ctx0" brushRef="#br0" timeOffset="116057.62">26667 17018 0,'0'0'16,"25"0"-16,-25-25 15,-25 25-15,1 0 31,24 25-31,-25 24 16,25 76 0,-25-26-1,50-50 1,-25-73 46,25-26-62,-25 0 16,49-49 0,26 25-1,-1 24 1,1 25 0,-26 25-1,-24 0 1,25 50-1,-26-1 1,1 26 0,0-25-1,49-26 1,-24-24 0,49 0-1,25-74 1</inkml:trace>
  <inkml:trace contextRef="#ctx0" brushRef="#br0" timeOffset="116491.81">28950 16422 0,'25'0'16,"-25"-24"-16,0-1 47,24 25-47,26 0 16,-25 0-16,74-25 15,0 0 1,-49 25-1,-25 0 1,-25-25 0</inkml:trace>
  <inkml:trace contextRef="#ctx0" brushRef="#br0" timeOffset="117790.01">30711 15157 0,'0'-24'0,"0"-1"15,0 0 157,-50 25-156,26 0-16,-1 0 15,-25 25-15,-24-25 16,-75 25 0,0 24-1,99-49-15,-24 25 16,24 0-1,26-25 1,24 25 0,24-1-1,100 1 17,75 0-17,-1 0 1,-49 0-1,-74 24 1,-51 1 0,-123 123-1,-25-24 1,0-25 0,50-49-1,49-50 1,0-1-1,75-24 1,74 0 0,25 0-1,-1-24 17,-24-26-32</inkml:trace>
  <inkml:trace contextRef="#ctx0" brushRef="#br0" timeOffset="118140.4">31530 15405 0,'0'0'15,"24"-24"-15,-24-1 32,0 50 15,-24-1-47,-1 1 15,-25 50 1,1 24-1,-26 0 1,26 0 0,24 1-1,0-76-15</inkml:trace>
  <inkml:trace contextRef="#ctx0" brushRef="#br0" timeOffset="118458.21">31282 15430 0,'0'0'15,"0"-25"1,0 1 15,0 48-31,0 1 16,0 50-1,24 24 1,51 0 0,24 0-1,-25-49-15,50 49 16,-99-74-1</inkml:trace>
  <inkml:trace contextRef="#ctx0" brushRef="#br0" timeOffset="118809.51">30463 16274 0,'-25'-25'15,"25"0"1,25 25-16,99 0 15,74 0 1,100 0 0,0 0-1,-50 0 17,-149 0-32,0 25 15,-74 0 1</inkml:trace>
  <inkml:trace contextRef="#ctx0" brushRef="#br0" timeOffset="119373.45">30810 16596 0,'-25'25'63,"50"0"-47,-25 24-16,0 1 15,25 49 1,0 0-1,-25-49 1,0-25 0,25-50 31,-25-25-32,24 1-15,-24-1 16,0 1-16,50-26 15,-25 1 1,25 49 15,-1 25-15,1 0 0,-1 25-1,1 49 1,0 25-1,-26 1 1,1-51 0,-25-24-1</inkml:trace>
  <inkml:trace contextRef="#ctx0" brushRef="#br0" timeOffset="119891.11">32125 15257 0,'25'-25'16,"-50"50"-16,75-75 31,-26 50-31,1 25 16,0 49-1,25 25 1,24 25-1,1 50 1,-26-100 0,50 423 15,-74-324-15,-50-98-1,25-1 1,-24 1-16,-1-1 15,0-24-15,-49 49 16,-1-50 0,25-49-1,26 25-15</inkml:trace>
  <inkml:trace contextRef="#ctx0" brushRef="#br0" timeOffset="120457.69">30165 15678 0,'0'-49'16,"0"24"-1,25 0-15,-50 75 32,25-26-32,-25 1 15,1 99 1,-26 50-1,-24 24 1,49 50 0,25-148-16,0 123 15,74-74 1,50-25 0,50-50-1,24-49 1,-123-50-1</inkml:trace>
  <inkml:trace contextRef="#ctx0" brushRef="#br0" timeOffset="120906.63">32745 15207 0,'0'0'16,"25"0"-16,0 0 0,0 0 15,-1 0-15,1 0 32,0 25-17,-50 0 1,25 24-16,-25 26 15,25-26 1,0-24 0,75 0-1,-1-25 1,-49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18T05:01:47.44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6276 2902 0,'-49'0'15,"24"0"17,50 0 46,-1 0-63,1 0-15,25 0 16,-1 0-16,26-24 16,24-1-1,-25 0 1,-24 25 0,-75 0 15</inkml:trace>
  <inkml:trace contextRef="#ctx0" brushRef="#br0" timeOffset="215.94">6053 3399 0,'0'0'15,"0"24"-15,-25-24 16,50 0 15,0 0-15,24 0-16,125-24 15,24-1 1,26 0 0</inkml:trace>
  <inkml:trace contextRef="#ctx0" brushRef="#br0" timeOffset="1566.94">7517 3200 0,'0'0'0,"49"-74"31,-49 49-31,0 0 16,0 0 15,50 25-31,-25 50 15,24-25-15,50 124 16,1 24 0,-1 50 15,-25 1-15,1-26-1,-26-74 1,-24-49-1,0-51 1,0-24 15,-25-49-31,25-100 16,-25-124 0,0-25-1,0-24 1,-50-50-1,0-25 1,25 74 0,1 26 15,-1 73-15,25 100-1,0 75-15,0 24 16,0-25-1,0 26 1,0-1-16,0 0 47,0 0 31,49 25-31,-24 25-31,0-25-16,50-25 15,24 25 1,25-25-16,248-24 15,124-26 1,149 1 0,50 24-1,24-24 1,-49 24 0,-149 25-1,-149 1 1,-174 24-1,-123 0 1,-150 24 15,-24 26-31</inkml:trace>
  <inkml:trace contextRef="#ctx0" brushRef="#br0" timeOffset="2715.84">9278 2133 0,'0'-24'0,"0"-1"16,0 50 46,-25-1-62,50 26 16,-25 24-16,0-24 15,0 99 1,0-25 0,0-25-1,0-74 1,0 0-16</inkml:trace>
  <inkml:trace contextRef="#ctx0" brushRef="#br0" timeOffset="3066.04">9526 2208 0,'25'0'0,"-50"0"0,50-25 16,-1 25 15,1 0-15,25 25-1,-25 24 1,0 51 0,-50 24-1,0-25 1,25-74-16,0 24 16,25-49 30,24 0-46,51-24 16,-26-26 0,-49 25-1</inkml:trace>
  <inkml:trace contextRef="#ctx0" brushRef="#br0" timeOffset="3399.87">9948 2282 0,'0'0'16,"0"-25"-16,0 1 15,0-1 1,24 25 0,26 49-1,24 26 1,-74 24-1,0 25 1,-24-49 0,-1-51-1,25 1 17,25-25-17,-1-25 1,76 1-1,24-26 1</inkml:trace>
  <inkml:trace contextRef="#ctx0" brushRef="#br0" timeOffset="3968.05">10791 2034 0,'0'-25'0,"0"50"0,-25-50 32,-49 25-17,-1 0 1,51 0-1,-1 0 1,0 25 0,25 0-1,0 25 1,0-1 0,0-24-16,25 49 15,-25-24 1,25 0-1,-25-25 1,24-1 15,1-73 1,50 24-17,-1 0 1,0 0-1,-24 50 1,-25 0-16,-25 0 16,25 24-16,-50 26 15,0-26 1,-124 100 0</inkml:trace>
  <inkml:trace contextRef="#ctx0" brushRef="#br0" timeOffset="4448.97">9005 3126 0,'0'25'32,"25"-25"-17,0 0 1,-1 0-1,26 24-15,99-48 16,124-1 0,74 0-1,50-25 17,-50 26-17,-223 24-15,99-50 16,-74 25-1,-49-25 1,-76 50 0,1 0-1</inkml:trace>
  <inkml:trace contextRef="#ctx0" brushRef="#br0" timeOffset="5048.74">10270 3547 0,'0'0'0,"0"-24"15,0-1-15,25 25 16,-25-25-1,-25 25 17,0 0-17,-24 50 1,-1 49 0,25 0-1,25 0 1,50 1-1,49-51 1,25 1 0,-25-25-1,-49-50 1,-25 0 0,-25 0-16,-75-24 15,-24 24 1,-75 0-1,26 25 1,73 0 0</inkml:trace>
  <inkml:trace contextRef="#ctx0" brushRef="#br0" timeOffset="5687.12">11883 2927 0,'-25'25'31,"50"-25"48,24 0-79,1-25 15,24 25 1,25-25-16,25 1 15,0 24 1,-99-25 0,0 25-1,0 0 110</inkml:trace>
  <inkml:trace contextRef="#ctx0" brushRef="#br0" timeOffset="6483.83">13743 2158 0,'-25'0'0,"25"25"16,-25-25 0,25-25-1,0 0 1,0 1 0,0-1-1,25 0-15,-25 0 16,0-49-1,-74 49 1,-50 25 0,-25 0-1,50 50 1,74-1 0,75 26-1,74-26 1,74 1-1,-49-1 1,-100 26 0,-49-1 15,-49 1-15,-50-50-1,-25-25 1,74 0-16,0-25 15,1-25 1,24-24 0,25-1-1,0 1 1,25 24 0</inkml:trace>
  <inkml:trace contextRef="#ctx0" brushRef="#br0" timeOffset="6749.37">13917 1935 0,'0'0'0,"25"0"16,-1-25-16,-24 0 46,0 50-46,0 25 16,0 24 0,0 50-1,0 0 1,50 0 0,-50-74-1,25-25-15</inkml:trace>
  <inkml:trace contextRef="#ctx0" brushRef="#br0" timeOffset="7049.81">13321 2654 0,'-24'0'0,"48"0"0,-73 25 16,24-25-16,0 25 31,50-25-31,297 0 32,-198 0-17,25 0 1,75-25-16,-51 25 15,-74 0 1,-74 0 0</inkml:trace>
  <inkml:trace contextRef="#ctx0" brushRef="#br0" timeOffset="7449.85">14066 2952 0,'0'0'15,"-25"0"1,0 0 0,0 0-1,0 25-15,1 49 16,-26 1-1,25 24 1,50-25 0,25 1-1,24-26 17,-24-24-32,49-25 15,-50 0 1,-49-25-1,-49-24 1,-50 24 0,-25 0-1,-1 0 1</inkml:trace>
  <inkml:trace contextRef="#ctx0" brushRef="#br0" timeOffset="7849.88">13098 2133 0,'-25'0'16,"0"0"-16,1 0 31,24 25-31,-25 25 16,25-1-16,-25 76 15,0 73 1,50 75-1,25 0 1,49-50 0,50-74 15,74-75-15,-124-74-16</inkml:trace>
  <inkml:trace contextRef="#ctx0" brushRef="#br0" timeOffset="8216.04">14859 2183 0,'-24'-25'0,"48"50"16,-48-75-16,-1 26 16,50 73 15,49 50-15,-49-24-1,0-1-15,-1 26 16,1-26-16,-25 25 15,25-24-15,-25 24 16,0 0-16,-74 50 16,-1-50-1,-24-24 1,74-75-16</inkml:trace>
  <inkml:trace contextRef="#ctx0" brushRef="#br0" timeOffset="8517.16">15157 1960 0,'0'0'0,"50"-50"31,-26 100-15,-48-1-1,24 75 1,0-24 0,49-51-1,75-49 1,50-49-1</inkml:trace>
  <inkml:trace contextRef="#ctx0" brushRef="#br0" timeOffset="9299.73">17365 2630 0,'-25'0'16,"25"-25"62,50 25-62,-1 0-1,26 0-15,-1-25 16,1 25-16,73-25 15,-24 25 1,-99-25 0</inkml:trace>
  <inkml:trace contextRef="#ctx0" brushRef="#br0" timeOffset="9533.04">17539 2902 0,'0'0'16,"-25"0"-16,0 0 0,25 25 16,-25-25-1,124 0 17,-24 0-32,-1-25 15,125 25 1,-51-24-1,1 24 1</inkml:trace>
  <inkml:trace contextRef="#ctx0" brushRef="#br0" timeOffset="12233.38">20218 2133 0,'0'0'0,"0"-24"47,24 24-31,-48 24 78,24 26-94,0 0 15,0-1-15,0 26 16,0-26-16,74 26 16,50-26-1,0-49 1,-49 0-1,-26-49 1,-24-26 0,0 1 15,0 49-15,-25 0-1,0 50 1,-25 25-16,0 74 15,0 49 1,0-24 0,-24-25-1,49-24 1,0-76 0,25 1-1</inkml:trace>
  <inkml:trace contextRef="#ctx0" brushRef="#br0" timeOffset="12606.89">21260 2778 0,'0'-24'47,"0"48"-16,0 1-15,-25-25-16,25 25 16,0 0-1,0-50 32,25 0-47,-25 0 16,0 1 15,0 48 0</inkml:trace>
  <inkml:trace contextRef="#ctx0" brushRef="#br0" timeOffset="13333.83">22401 2084 0,'0'-25'47,"-50"50"-16,25 0-15,-24 24-16,-26 1 16,1 24-1,-25 100 1,24-25-1,75-100-15,75 75 16,49-74 0,0-25-1,-25-25 1,-74-50 0,-25-24-1,-100 24 1,-24 1-1,0 49 1,50 0 15,24 0-15,26 24-16</inkml:trace>
  <inkml:trace contextRef="#ctx0" brushRef="#br0" timeOffset="13915.99">23120 2605 0,'0'0'0,"25"-25"0,-25 0 15,50-24 1,-26-51-1,26 1 1,-25-25 15,-50 74-15,-49 26 0,-26 24-1,1 24 1,49 26-1,26-25-15,24 24 16,0 76 0,49-51-1,50 25 1,26 25 0,-1-25-1,-50 1 1,-99-51-1,-74-24 17,-75 0-17,25-50 1,75-25 0,74-24-1,74-50 1,-49 99-1,0 0-15,0-24 16,-25 24-16</inkml:trace>
  <inkml:trace contextRef="#ctx0" brushRef="#br0" timeOffset="15666.79">1960 5780 0,'0'-25'31,"-25"50"16,25 25-47,-50-1 16,26 51-16,-26-1 15,-25 74 1,-24 76 15</inkml:trace>
  <inkml:trace contextRef="#ctx0" brushRef="#br0" timeOffset="16735.79">2233 5706 0,'0'0'16,"24"0"-16,-48 49 31,-1 1-31,25 0 16,-75 123-1,1 1 1,24-50-1,26-75 1,-1-49 0,74-24-1,26-76 1,49-24 0,-25 75-1,-49 24 1,-50 0-1,24 100 1,-48 24 0,-1 0 15,25 0-15,25-24-1,-1-50 1,1-25-1,50-50 1,-50 25-16,49-99 16,0-25-1,-24 50 1,-50 74 0,0 0-1,0 50 1,-25 50-1,0 24 1,50-25 15,-25-49-15,50-25 0,-1-25-1,1-49 1,0-50-1,-1 74 1,-49 25 0,0 100 15,0 24-15,25 25-1,25-74 1,49-26-1,25-73 1,-50-1-16,1-49 31,-1-25-15,-74 74 0,25 50 15,0 50-16,24 0 1,26-26 0,-26 26-1,-49 0 1,-49 24 0,-100-24-1,50-26-15</inkml:trace>
  <inkml:trace contextRef="#ctx0" brushRef="#br0" timeOffset="16950.8">1910 5482 0,'0'0'16,"-25"-24"-16,1-1 15,-1-50 1,99-24 0,100 25-1,-1 24 1</inkml:trace>
  <inkml:trace contextRef="#ctx0" brushRef="#br0" timeOffset="17185.02">3919 6524 0,'0'0'0,"50"75"16,-50-26-1,-25-24 1,25 25-16,-49 49 16,24 0-1</inkml:trace>
  <inkml:trace contextRef="#ctx0" brushRef="#br0" timeOffset="18866.99">6127 5780 0,'0'-25'31,"-24"25"-15,24 25 0,-25 25-16,25 24 0,-25 125 31,0-1-15,0-74-1,25-25-15</inkml:trace>
  <inkml:trace contextRef="#ctx0" brushRef="#br0" timeOffset="19583.68">5854 6425 0,'0'0'16,"-24"0"-16,24-25 0,-25 25 15,50-25 16,-1 1-31,76-26 16,24-74 0,25 25-1,-50 0 17,-50-1-17,-49 76-15,25 24 31,-25 74-15,-25 50 0,1 50-1,24-26 1,-25-48 0,25-75-1,25-50 16,-1-25-31,51-74 16,24 25 0,-74 74-1,24 0 17,-49 100-17,25-26-15,0 75 16,49-74-1,26-25 1,24-75 0,-50-24-1,-24-50 1,-25 24 0,-75 51-1,0 49 1,1 99-1,24 25 1,25-74-16,99 49 31,100-74-15,-75 0-16</inkml:trace>
  <inkml:trace contextRef="#ctx0" brushRef="#br0" timeOffset="20151">8931 6103 0,'-25'24'47,"25"1"-32,-25 25-15,25-1 16,0 26-16,-25 123 31,50-24-15,-25-50 0,0-50-1,-25-123 16,25-1-15,-50-123 0,26-51-1,24 51 1,0 98-16,0-49 16,24 50-1,51-1 1,-1 51-1,26 24 1,-51 74 15,-24 25-15,-75 50 0,-49-25-1,0-25 1,24-24-1,51-75-15</inkml:trace>
  <inkml:trace contextRef="#ctx0" brushRef="#br0" timeOffset="20483.78">9278 6152 0,'0'0'0,"0"-25"16,0 1 15,-25 48-31,-49 26 16,49 74-1,25-50 17,25-24-32,74-25 15,0-25 1,-25-25-1,-49-25 1,-25-49 0,-49 0-1,-26 49 1,1 26 0</inkml:trace>
  <inkml:trace contextRef="#ctx0" brushRef="#br0" timeOffset="20682.81">9600 6103 0,'0'0'0,"25"0"0,0 0 32,-25 24-17,-25 26 1,25 24-1,0 26 1,-25-51 0</inkml:trace>
  <inkml:trace contextRef="#ctx0" brushRef="#br0" timeOffset="20832">9700 6003 0,'0'0'15,"0"-49"-15,0-1 0,0 25 16,0 1 0</inkml:trace>
  <inkml:trace contextRef="#ctx0" brushRef="#br0" timeOffset="21351.03">9948 6078 0,'0'0'0,"0"49"16,0 26 0,-25-1-1,25-24 1,25-50 0,49-50-1,25-49 1,-49 49-1,-50 26 1,25 24 0,-1 49 15,1 26-15,50-1-1,-1-49-15,50 0 16,0-75-1,0 0 1,-25-74 0,-49-49-1,-50-26 1,25 50 0,-25 125-1,-25 48 1,-25 51-1,26 74 1,24 0 15,-25-1-15,25 1 0,25-124-16</inkml:trace>
  <inkml:trace contextRef="#ctx0" brushRef="#br0" timeOffset="21550.9">10642 5855 0,'0'0'0,"-49"0"0,24-25 16,-25 25-1,100-25 16,123 0-15,26 0 0</inkml:trace>
  <inkml:trace contextRef="#ctx0" brushRef="#br0" timeOffset="23116.88">12800 6251 0,'0'0'0,"0"-24"63,25 24-47,0 0-16,25 0 15,-1 0 1,50-50-1,-24 0 1,-50-24 0,-25 24-16,-25 1 15,0-1 1,-25 25 0,-49 75-1,25 49 1,49 50-1,25 0 17,50-50-17,74-74 1,24-50 0,1-49-1,-99 24-15</inkml:trace>
  <inkml:trace contextRef="#ctx0" brushRef="#br0" timeOffset="23416.89">13619 5805 0,'0'0'15,"25"-25"-15,-25 25 47,-50 25-47,25 74 16,25-24-1,50-1 1,0 0 0,24-49-1,-49-25 17,0 25-32,-25 0 15,-100 0 1,1 24-1,0-24 1,74-25-16</inkml:trace>
  <inkml:trace contextRef="#ctx0" brushRef="#br0" timeOffset="23684.05">14239 5681 0,'0'0'0,"25"-25"16,0 25-1,-50 0 1,25 50 0,-50 49-1,26 50 1,24 0-1,0-1 1,24-48 0,1-76-1</inkml:trace>
  <inkml:trace contextRef="#ctx0" brushRef="#br0" timeOffset="24000.82">14140 6152 0,'0'0'0,"0"-25"15,-25 25-15,-24-24 16,49-26 0,24 50 15,100-25-15,25-24-1,0 49 1,-99-25-1,-26 50 1,-24-1 0,-24 51-1,24-26-15,-25 1 16,25 24 0,0-24-1,25-50 1</inkml:trace>
  <inkml:trace contextRef="#ctx0" brushRef="#br0" timeOffset="24123.47">14686 5805 0,'0'0'0,"0"-25"0,0-74 31</inkml:trace>
  <inkml:trace contextRef="#ctx0" brushRef="#br0" timeOffset="25383.84">14884 6227 0,'0'0'0,"0"24"16,-25 1-16,1 0 15,-1-25 1,25-50 15,0 1-31,74-50 16,-24 24 0,-1 50-1,1 50 1,-25 50-1,0-1 1,-1 0 0,-24-49-1,50-74 1,24-26 0,1-24-1,-25 74 1,-26 0-1,1 100 1,-25-26 0,50 26-1,49-26 1,25-49 0,-25-49-1,-24-26 1,-26-24-1,-98 50 1,-51 24 0,1 74-1,25 51 1,49-1 0,124-50-1,0-73 1,1-26-1,-26-49 17,-49 24-17,-25 51 1,25 24 0,-50 49-1,25 26 1,49 24-1,26-74 1,74-25 0,0-50-1,-75 0-15,25-74 16,-24-49 0,-51-51-1,-24 26 1,-24 124-1,-1 74 1,-25 74 15,25 100-15,1 24 0,-1-123-16,50 24 15,-1 25 1,100-50-1,1-99 1,-1-24 0,-25-50-1,-74-25 1,-25 99 0,-50 25-1,-24 74 1,49 25-1,25 1 1,49-26 15,-24-49-31,25 0 16,99-1 0,-50-73-1,-50-26 1,-24 26-16</inkml:trace>
  <inkml:trace contextRef="#ctx0" brushRef="#br0" timeOffset="25523.65">16472 5582 0,'0'0'0,"-50"-25"0,25 0 15</inkml:trace>
  <inkml:trace contextRef="#ctx0" brushRef="#br0" timeOffset="31301.03">18332 5755 0,'0'0'15,"25"-24"1,-50 48 31,1 1-31,-1 0-16,0 25 15,0-1 1,25 26-1,0-51-15,99 1 16,50-50 0,-25-24-1,-49-26 1,-75 1 0,-100 0-1,-24-1 1,25 75-1,50-25 17</inkml:trace>
  <inkml:trace contextRef="#ctx0" brushRef="#br0" timeOffset="31734.43">19052 5582 0,'0'0'0,"25"0"31,-25-25-31,-25 99 16,-25 26 0,1 98-1,-1 50 1,0 25-1,50-149-15,-25 50 16,25-75 15,50-50-15,25-73 0,24-51-1,-50-98 1,-49-51-1,-99 1 1,0 74 0,24 100-1,51 24 1,148 0 15</inkml:trace>
  <inkml:trace contextRef="#ctx0" brushRef="#br0" timeOffset="32018.31">21011 5805 0,'0'0'15,"0"-25"1,0 0 0,-24 25-16,-1 50 15,-25 49 1,1 50 0,49 0-1,-25-25 1,0-25-1</inkml:trace>
  <inkml:trace contextRef="#ctx0" brushRef="#br0" timeOffset="32734.81">20714 6177 0,'0'0'15,"0"-50"-15,0 26 16,0-1-16,49 0 31,26-25-15,49 1-1,0-1 1,-50 1 0,-49 49-1,0 0 1,-50 74-1,0 25 1,-24 25 15,24-49-31,0-26 16,0-24 0,25 0-1,25-75 1,74-24-1,1-1 1,-26 51 0,-49 73 15,0 50-15,49 1 15,-24-76-31,-1-24 0,100 0 15,-25-49 17,-49-50-17,-51-25 1,-24 49 0,-49 50-1,-50 75 1,24 24-1,50 26 1,25-1 0,75-25-1,74-49 1,-100 0 0,1-50-16</inkml:trace>
  <inkml:trace contextRef="#ctx0" brushRef="#br0" timeOffset="34050.89">23666 6078 0,'0'0'0,"25"-50"0,-25 25 16,-25 25 15,25 50-31,-50 99 16,-24 74-1,-1 50 1,-24-50-1,50-49 1,49-124 0</inkml:trace>
  <inkml:trace contextRef="#ctx0" brushRef="#br0" timeOffset="34352.29">23616 6177 0,'0'0'16,"25"-50"-16,0-24 0,-25 24 15,49-49 1,26 50 0,24 24-1,-24 25 1,-26 74-1,-49 100 1,-99-1 15,-25 1-15,49-124-16,1-1 16</inkml:trace>
  <inkml:trace contextRef="#ctx0" brushRef="#br0" timeOffset="34683.8">24435 6053 0,'-99'25'31,"49"0"-31,-24 74 15,74 0 1,74-25 15,25-74-15,0 0 0,-49-24-1,-25-51 1,-75-24-1,1 25 1,-1 49 0</inkml:trace>
  <inkml:trace contextRef="#ctx0" brushRef="#br0" timeOffset="35234.28">24981 6103 0,'0'0'0,"49"-25"0,1 25 16,-50 25 0,-50-1-1,25 1 1,-24 99 0,-1 75-1,-24 49 1,-1 0-1,26-74 1,-1-50 0,25-100-16,25 1 15,-24-50 1,48-74 0,26-75-1,0-24 1,-1-25-1,26-1 17,-26 51-17,26 24 1,-1 50 0,50 49-1,-50 1 1,-24 49-16,-25 49 15,-25 75 1,-75 25 0,1 0-1,0-25 1,24-74 0,50-26-1</inkml:trace>
  <inkml:trace contextRef="#ctx0" brushRef="#br0" timeOffset="35902.96">25626 6103 0,'0'0'0,"0"-25"15,-25 25 1,-25 49-1,50 26 1,0 49 0,25-50-1,25-49 1,24 0 0,-24-75-1,-1-24 1,-24 24-16,-25-24 15,0-1-15,50 1 32,-50 49-17,-25 50 1,0 74 0,0 50-1,25-25 1,50-74-1,24-50 1,25-25 0,-24-50-1,24-73 1,50-200 0,-75 175-1,-49 73 1,-50 100-1,-49 100 17,-50 73-17,50 51 1,49-26 0,99-99-1,75-49 1,-50-50-16,100-25 15,-150 0 1</inkml:trace>
  <inkml:trace contextRef="#ctx0" brushRef="#br0" timeOffset="36435.69">26816 6251 0,'25'-49'15,"-25"-1"1,-25 1-16,1 49 0,-76 0 16,1 74-1,74 0 1,273-74-16,-521 75 15,323-50 1,24-25 15,1-25-15,-1-50 0,-49-24-1,0 74-15,-25-49 16,-25 124 15,0 49-15,1 0-1,73 0 1,50-49 0,50-50-1,0-25 1,-50-25-1,-24-98 1,49-100 15,-50 24-15,-49 125-16,0 0 16,-100 148 15,-24 100-16,25 75 1,-1 24 0,50-25-1</inkml:trace>
  <inkml:trace contextRef="#ctx0" brushRef="#br0" timeOffset="36703.9">27362 6276 0,'0'0'0,"0"-49"0,0 24 15,25-25 1,0 25 0,24 25-1,26 25 1,-1 50-1,-49 24 1,-25 0 0,25-49-1,0-50-15,49 0 16</inkml:trace>
  <inkml:trace contextRef="#ctx0" brushRef="#br0" timeOffset="36985.98">28106 6326 0,'0'0'0,"0"-25"16,0 0 0,-74 50-1,-1 0 1,51 49 0,24 1-1,24-26 1,26-24-16,0 0 15,24-25 1,-49-50 0,-25-24-1,-25-25 1,25 24 0,0 1-1</inkml:trace>
  <inkml:trace contextRef="#ctx0" brushRef="#br0" timeOffset="37401.58">28702 6251 0,'0'0'16,"24"25"-16,-24 0 0,0 0 15,0 49 1,-24 1-1,24-1 1,-25-49 0,74-25-1,26-25 1,24-24 0,-24-51-1,-1 75 1,-49 50 15,-25 0-15,74 74-1,25-24 1,-24-50-16,74-1 16,0-24-1,-75-49 1,-24-50-1,-50 49-15</inkml:trace>
  <inkml:trace contextRef="#ctx0" brushRef="#br0" timeOffset="39101.66">2357 8013 0,'24'0'0,"-24"-25"16,0 0 0,25 25-1,-50 0 17,-24 25-32,-26 25 15,-24 24 1,-50 75-1,50 0 1,99-50 0,25-74-16,74 0 15,0-1 1,-49 1 0,-25 25-1,-75 49 1,-74 0-1,0 0 17,25-74-17,0-25 1,49-49 0,50-100-16</inkml:trace>
  <inkml:trace contextRef="#ctx0" brushRef="#br0" timeOffset="39400.91">2828 8112 0,'0'0'0,"25"25"31,-50 0-31,-25 49 32,1 50-17,24-25-15,0 50 16,25 0 0,50-99-1,99-26 1,-1-48-1,-24-26 1</inkml:trace>
  <inkml:trace contextRef="#ctx0" brushRef="#br0" timeOffset="39918.32">2754 8608 0,'0'0'0,"-50"0"0,-49 25 16,49 0-1,100-25 17,74-25-17,99-25 1,-25 1 0,-24 24-1,-99-25 1,-51 50-1,-98 50 17,49-25-17,-49 49 1,49-49-16,25 25 16,25-26-1,74-24 1,25-49 15,0-26-15,-50 1-1,-49 24 1,-50 75 15,-24 74-15,-1 50-1,25-50 1,25-49-16,0-25 16</inkml:trace>
  <inkml:trace contextRef="#ctx0" brushRef="#br0" timeOffset="40218.76">3944 8534 0,'0'0'0,"0"-25"0,-25 149 32,25-74-17,-49 49 1,24-25 0,50-74-1,74-99 1,0-25-1,1 50 1,-76 49 0,26 74-1,-25 26 1,24-1 0</inkml:trace>
  <inkml:trace contextRef="#ctx0" brushRef="#br0" timeOffset="40668.86">4986 8459 0,'0'0'0,"25"-49"31,-124 49-15,-25 49-1,-25 51 1,74 24-1,51-25 1,73-50 0,75-73-1,25-51 1,0-49 0,-25-49-1,-25-51 1,-74 100-16,0-74 15,-25 99 1,-75 123 15,1 76-15,-25 98 0,0 50-1,74-25 1,0-99-1,99-99 1,26-50 0</inkml:trace>
  <inkml:trace contextRef="#ctx0" brushRef="#br0" timeOffset="41602.66">5358 8435 0,'25'-50'0,"-50"100"0,75-150 15,-75 75 1,-25 75-1,-24 49 17,24 1-17,50-1 1,25-50 0,25-73-1,24-26 1,26-49-1,-26-25 1,-49 74 0,-25 75-1,-25 49 1,25 26 0,25-1-1,49-74 1,50-25-1,25-50 17,-25-24-17,-49-1 1,-75 26 0,-100 73-1,51 51 1,24-1-1,74-24 1,-24-25 0,25 24-1,0 1 1,-1-1 0,50-24-1,100-50 16,123-74-15,-148 0 0,-100-25-1,-74 74 1,-49 26 0,-75 73-1,24 26 1,26 24-1,24 25 1,26 0 0,24-50-1,49-49 1,26-25 0,24-99-1,25-25 1,-74 0-16,49-149 15,-25-99 17,-24 74-17,-75 149 1,-74 124 0,0 50-16</inkml:trace>
  <inkml:trace contextRef="#ctx0" brushRef="#br0" timeOffset="42567.94">3696 8410 0,'0'-25'0,"0"0"62,-25 25-46,1 0-1,-1 0-15,0 0 16,0 0 0,0 25-16,1 0 15,-1-25 1,25 25-16,-25-25 31,0 24 0</inkml:trace>
  <inkml:trace contextRef="#ctx0" brushRef="#br0" timeOffset="44201.93">9402 8633 0,'0'-25'31,"-25"25"47,0 0-78,-24 0 16,-1 0-16,0 25 15,-74 25 1,50 24 0,0 25-1,49 0 1,25-24 0,99-50-1,25-50 1,0-50-1,-25-73 17,0-51-17,-24-49 1,-26 50 0,-49 98-1,0 76 1,-49 123-1,-1 74 1,25 26 0,25-25-1,25-50 1</inkml:trace>
  <inkml:trace contextRef="#ctx0" brushRef="#br0" timeOffset="45319.35">9948 8757 0,'0'0'0,"0"25"16,-25-25-1,25-25 110,25 25 31,-1 0-156,1 25 16,0-50-16,0 25 16,24 0-1,1-25-15,49-24 16,-24-1 0,-26 0-1,-49 1 1,-24 24-1,-26 0 1,-49 50 0,-25 25-1,49 49 1,50 25 0,1-25-1,73 0 16,-24-74-31,124 0 16,49-50 0,-49-25-1,-74 26-15</inkml:trace>
  <inkml:trace contextRef="#ctx0" brushRef="#br0" timeOffset="45668.27">10717 8534 0,'0'0'16,"0"-25"-16,0 50 47,0 0-47,0 24 16,0 26-16,0-26 15,24 26-15,-24 24 16,25-50 15,0-49-15,49-49-1,1-75 1,-1-50 0,-24 25-1,-25 50 1,-25 74-1,0 0-15</inkml:trace>
  <inkml:trace contextRef="#ctx0" brushRef="#br0" timeOffset="45868.18">11238 8509 0,'0'0'16,"0"50"15,-25-1-31,25-24 16,0 25-1,0 49 1,0 0 0,-25-25-1</inkml:trace>
  <inkml:trace contextRef="#ctx0" brushRef="#br0" timeOffset="46001.74">11411 8286 0,'0'0'0,"0"-25"16,-25-25-16,-24 25 15</inkml:trace>
  <inkml:trace contextRef="#ctx0" brushRef="#br0" timeOffset="46469.2">11883 8633 0,'0'0'16,"0"25"-1,-25-25-15,0-25 16,-74 25 0,24 50-1,1 24 1,49 0 0,75-49-1,24-50 1,25-24-1,1-50 17,-76 49-32,26-49 15,-50 49 1,0 75 15,0 74-15,0 25-1,0-25 1,50 1 0,-1-76-1,26 1 1,-26-50-16</inkml:trace>
  <inkml:trace contextRef="#ctx0" brushRef="#br0" timeOffset="46685.52">12528 8310 0,'0'0'0,"24"-74"16,1 24-1,-50 50 17,25 25-32,-49 0 15,24 99 1,0 50-1,0 24 1,25-49 0,-25-99-16</inkml:trace>
  <inkml:trace contextRef="#ctx0" brushRef="#br0" timeOffset="47501.82">12379 8782 0,'0'-50'16,"0"100"-16,24-149 0,1 24 15,25 1 17,0 24-17,-1 50 1,1 0 0,-1 99-1,-24 1 1,0-1-1,-25-74-15,74-1 16,50-24 0,0-49-1,-24-50 1,-76 24 0,-48 26-1,-51 49 1,-24 49 15,25 26-15,49 24-1,50-25 1,49-49 0,-24-25-16,74-25 15,-50-24 1,-24-26-1,-25-24 1,24 25 0,26 24-1,-1 50 1,-24 50 0,-50 49 15,0-25-31,0 25 15,0-49 1,24-25 0,51-50-1,24-74 1,0 24 0,-74 51-1,0-1 1,-25 99-1,25 1 1,24-1 0,1-24-1,49-50 1,-24 0 0,-1-50-1,-49 0-15</inkml:trace>
  <inkml:trace contextRef="#ctx0" brushRef="#br0" timeOffset="48667.75">16149 8683 0,'0'0'0,"25"-50"16,0 25-16,0-24 16,-75 49 46,25 24-62,1 26 16,-26 24-1,25-24-15,-49 99 16,74 0 0,24 0-1,101-50 1,-1-50-1,0-49 1,0-49 0,-100-50-1,-24-50 1,-49-50 0,-100 26-1,99 98-15,-74 1 16,50 24 15,74 25-15,124 1 15,99-26-15,25 25-1,-74 0 1,-75 25-1,-74 0 1</inkml:trace>
  <inkml:trace contextRef="#ctx0" brushRef="#br0" timeOffset="49319.68">19424 8807 0,'0'0'16,"0"-25"-16,0 0 15,0 0 32,0 75-47,-25-1 16,25 26-16,-25 74 31,25-100-31,25 51 16,-25-76-1,25-24-15</inkml:trace>
  <inkml:trace contextRef="#ctx0" brushRef="#br0" timeOffset="49646.99">19548 8459 0,'0'0'15,"0"-99"1,0 74-16,-25 0 16,0 50 15,25 0-31,-25 50 15,25-1 17,25-74-1,-25-25-31,25 0 16,0-49-1,-50 24 1,25 75 15</inkml:trace>
  <inkml:trace contextRef="#ctx0" brushRef="#br0" timeOffset="50002.21">20565 8608 0,'0'0'0,"50"0"16,-100 0 15,0 25-31,1 0 16,-1 49-1,50 25 1,50-49-16,49 49 15,-25-24 1,-24-75 0,-50 25-1,-25-1 1,-99 1 0,-49 0-1,73-25 1</inkml:trace>
  <inkml:trace contextRef="#ctx0" brushRef="#br0" timeOffset="50836.57">23244 8658 0,'0'0'0,"25"-50"31,-25 100 0,0-1-31,-25 1 16,0 124 0,25-50-1,75-50 1,-1-74-1,1-25 1,-1-49 0,-24-50-1,-26 25 1,-24 74-16,25 25 16,-50 99-1,-24 50 1,24 25-1,0-26 17,50-48-17,0-51 1,24-49-16</inkml:trace>
  <inkml:trace contextRef="#ctx0" brushRef="#br0" timeOffset="50984.63">24088 9228 0,'0'0'0,"24"0"31,-73 0-31,49 25 16</inkml:trace>
  <inkml:trace contextRef="#ctx0" brushRef="#br0" timeOffset="51385.43">24832 8707 0,'0'0'16,"25"-24"-16,-25-1 0,-50 25 31,25 25-31,0-1 16,-49 100-1,24 50 1,26 0 0,24-50-1,49-50 1,50-49-1,-24-50 17,-26 0-32,-24-24 15,-25-50 1,-74 24 0,-25 50-1,-1 25 1,51 0-1</inkml:trace>
  <inkml:trace contextRef="#ctx0" brushRef="#br0" timeOffset="51835.86">25551 9055 0,'0'0'15,"25"-25"-15,0 0 16,-25-49 0,-25-1-1,-25 26 1,-49 24 0,-25 74-1,50 26 1,74 24-1,74 0 1,75-24 0,-25-1-1,-99-24-15,0 24 16,-100-24 0,-24-25-1,0-25 1,74-75 15,50-24-15,49 0-1,1 0 1,-26 74-16</inkml:trace>
  <inkml:trace contextRef="#ctx0" brushRef="#br0" timeOffset="52586.69">28230 9253 0,'0'-25'0,"0"50"0,25-74 16,0-1-16,-25 0 16,0 26-1,-25-1-15,0 25 16,-49 0 0,-50 49-1,-25 75 1,50-24-1,99-1 1,49-50 0,100-49-1,0-49 1,-25-26 0,-74 26-1,-25 49 1,-50 0 15,-25 99-15,-24 25-1,24-25 1,25-49 0</inkml:trace>
  <inkml:trace contextRef="#ctx0" brushRef="#br0" timeOffset="52952.93">28602 9253 0,'0'0'0,"50"-25"0,-25 25 15,0 0 1,-50 25 15,0 25-31,-25 24 31,50-24-15,0-25 0,75-50-1,49-25 1,50-49 0,-50 49-1,-100 26 1,-24 48-1,-24 51 1,48-1 0,125-74-1,-50 0 1</inkml:trace>
  <inkml:trace contextRef="#ctx0" brushRef="#br0" timeOffset="53369.91">30438 9055 0,'0'0'0,"25"-25"0,-50 25 31,-24 0-15,-76 50 0,26 24-1,50 50 1,24-50-1,25 1 1,49-50 0,51-1-1,-26-48 1,-24-51 0,-25 1-1,-25-1-15,24-49 16,51-173-1,24-1 1,-49 149 0,-26 99-1,1 50 1,-50 100 0,25 98-1,-49 50 1</inkml:trace>
  <inkml:trace contextRef="#ctx0" brushRef="#br0" timeOffset="54686.72">2902 10618 0,'0'0'15,"0"-25"-15,0 0 0,-24 0 16,-1-24-1,0-1 1,-74 25 0,0 50-1,24 25-15,-24 74 16,0 49 0,99 26-1,49-26 16,51 26-15,-1-26 0,-50-24-1,-49-49 1,-49-26 0,-50-24-1,-50-50 1,0-75-1,25 1 1,49-26 0,75 1-1</inkml:trace>
  <inkml:trace contextRef="#ctx0" brushRef="#br0" timeOffset="55036.06">4465 11387 0,'0'0'0,"0"-25"0,25 25 16,-50 25 15,0 24-15,1 1-16,-1 49 15,25 25 1,-25-49-1,25-51 1</inkml:trace>
  <inkml:trace contextRef="#ctx0" brushRef="#br0" timeOffset="55187.96">4366 10990 0,'0'-25'16,"0"50"-16,0-75 0,-25 50 16,0 0-16</inkml:trace>
  <inkml:trace contextRef="#ctx0" brushRef="#br0" timeOffset="55486.11">4837 11188 0,'0'0'0,"-49"124"31,49-74-31,-25-1 16,25 26-1,50-26 1,24 1-1,-49-25 1,-25 24 0,-50 1-1,-74-25 1,0 0 0,74-25-16</inkml:trace>
  <inkml:trace contextRef="#ctx0" brushRef="#br0" timeOffset="55785.96">6946 10990 0,'0'0'0,"-25"0"16,0 24-16,1 1 16,-1 0-16,-25 124 15,25 25 1,0 24-1,-24-49 1</inkml:trace>
  <inkml:trace contextRef="#ctx0" brushRef="#br0" timeOffset="56486.78">6499 11610 0,'0'0'0,"-24"-25"15,24 0-15,24 0 32,26 1-17,24-26-15,75-49 16,25-25 0,-50 25-1,-74 49 1,-50 75 15,-25 24-15,0 26-1,-74 198 1,74-174 0,0-25-16,0 1 15,75-100 16,49-99-15,0-25 0,-49 75-1,-25 74 1,-25 24 0,0 51-1,25 24 1,24-49-1,75-50 17,-49 0-32,49-50 15,0-49 1,-50 0 0,-74 24-1,-25 26 1,-49 98-1,24 26 1,26 24 0,-1 25-1,74-50 1,26-49 0,-26-25-16,51 0 15</inkml:trace>
  <inkml:trace contextRef="#ctx0" brushRef="#br0" timeOffset="57420.17">9898 11635 0,'0'24'16,"0"1"-16,74 0 15,50-50 1,0-24 0,-24-26-1,-51 26 1,-49-1-1,-24 0 1,-51 26 0,1 48-1,-26 51 1,26 74 0,49 0-1,50-25 1,99-50-1,75-74 1,-75 0-16</inkml:trace>
  <inkml:trace contextRef="#ctx0" brushRef="#br0" timeOffset="57752.05">11014 11387 0,'-49'0'31,"-1"0"-15,0 24-16,1 1 15,-1 74 1,50 1 0,75-1-1,24-25 1,-25-24-1,-24-50 1,-50 25 0,-75-50-1,-49 0 1,0 0 0,75 25-1</inkml:trace>
  <inkml:trace contextRef="#ctx0" brushRef="#br0" timeOffset="58019.99">11585 11263 0,'0'0'0,"25"-25"15,-50 50 32,25-1-47,0 26 16,-25 0-16,25 98 16,0 1-1,-25 0 1,25-50-1</inkml:trace>
  <inkml:trace contextRef="#ctx0" brushRef="#br0" timeOffset="58353.13">11386 11709 0,'0'0'16,"0"-50"-1,-24 50-15,48 0 16,26-24 0,124-1-1,24 0 1,-49 0 0,-75 25-1,-49 0 1,-25 25 15,-25 25-15,25 49-1,25-25 1,-25 1 0,25-50-1</inkml:trace>
  <inkml:trace contextRef="#ctx0" brushRef="#br0" timeOffset="58486.26">12131 11461 0,'0'0'16,"24"-50"-16,-48 1 16</inkml:trace>
  <inkml:trace contextRef="#ctx0" brushRef="#br0" timeOffset="58937.04">12379 11684 0,'0'25'15,"0"-50"-15,0 75 0,-25 0 16,25-26-16,0-48 47,25-1-47,24-25 15,1 25-15,24-24 16,-49 49 0,0 24-1,-50 26 1,25 25 15,0-51-15,50-24-1,24-24 1,1-51 0,-51 50-1,1 25 1,0 25-1,-25 25 1,25 24 0,49-74-1</inkml:trace>
  <inkml:trace contextRef="#ctx0" brushRef="#br0" timeOffset="59552.68">13495 11560 0,'0'0'0,"-50"0"0,-148 99 31,148-74-15,-24 75 0,74-51-1,25-49 1,49-25-1,1-24 1,-1-26 0,-24 1-1,-26 49 17,1 50-17,-25 0-15,0-1 16,0 76-1,0-1 1,50-49 0,49-50-1,0-25 1,0-25 0,1-74-1,-26-50 1,1-24-1,-75 74 1,24 99 0,-48 50 15,24 74-15,0-24-16,-25 73 15,25-24 16,-25 1-15,0-1 0,25-100-16</inkml:trace>
  <inkml:trace contextRef="#ctx0" brushRef="#br0" timeOffset="60219.91">13917 11784 0,'0'0'15,"0"-25"-15,0-50 16,0 50 0,49 1-1,26-1 1,49 0 0,25 0-1,-25 0 1,-50 1 15,-49 24-15,-75 0-1,-24 74 1,-25 25 0,74 25-1,0-49 1,25-50-16,74-1 15,26-24 1,-1-49 0,-50-26-1,1-24 1,25 25 0,-26 49-1,26 25 1,-1 25 15,0 24-15,-49 26-1,0 24 1,-25-74 15,0-50-15,74-49-1,50-51 1,-24 26 0,-1 50-1,-74 24 1,0 25 0</inkml:trace>
  <inkml:trace contextRef="#ctx0" brushRef="#br0" timeOffset="60422.78">15827 11833 0,'0'0'0,"0"25"16,0 0-1,-25 0 1,25-1-16,-25-24 15,25 25 17</inkml:trace>
  <inkml:trace contextRef="#ctx0" brushRef="#br0" timeOffset="62408.61">1786 13843 0,'25'0'15,"-25"-25"-15,0 0 47,-25 50-47,25 0 16,0 24-16,0 1 15,-25 49 1,0-25 0,25 1-1,-24-26 1,24-24-1,24-50 1</inkml:trace>
  <inkml:trace contextRef="#ctx0" brushRef="#br0" timeOffset="62670.72">2009 13818 0,'25'-25'31,"-25"50"0,25 0-15,-50 24-16,25-24 16,0 49-1,-25 1 1,25-50-1,0-1 1,0 26 0</inkml:trace>
  <inkml:trace contextRef="#ctx0" brushRef="#br0" timeOffset="62920.46">2381 13892 0,'0'0'16,"0"-25"-16,25 50 47,-50 0-47,25 25 16,-24-1-1,24 1-15,0 74 16,0-50-1,0-49 1</inkml:trace>
  <inkml:trace contextRef="#ctx0" brushRef="#br0" timeOffset="63235.32">1885 13346 0,'0'25'15,"0"0"1,0 0 0,0 0-1,0-1-15,25-24 16,0 0 0</inkml:trace>
  <inkml:trace contextRef="#ctx0" brushRef="#br0" timeOffset="63527.88">2456 13446 0,'50'0'31,"-50"24"0,24-24-15,1 0 15,0-24-15</inkml:trace>
  <inkml:trace contextRef="#ctx0" brushRef="#br0" timeOffset="63936.1">1513 13942 0,'0'0'16,"-25"0"15,1 0-31,-1 25 16,50-1 0,-25 1-16,24 99 15,1 25 1,0 0-1,0-25 1,74-25 0,-25-74-1</inkml:trace>
  <inkml:trace contextRef="#ctx0" brushRef="#br0" timeOffset="64219.65">3399 13768 0,'0'0'0,"24"0"31,-24 99-15,0 75-1,-49 24 1,24 51 0,25-51-1,25-49 1,-25-100 0</inkml:trace>
  <inkml:trace contextRef="#ctx0" brushRef="#br0" timeOffset="75975.6">5036 14041 0,'0'0'15,"0"-25"17,-25 50 140,0 0-172,25 24 15,-25 1 1,1 0-16,-1-1 15,0 50 1,0-49 0,25-25-1,-25 0 1,50-25 31,0-25-32,25 0-15,-1-25 16,1 1-16,74-26 16,-50 1-1,-49 49 1,0 0 15,0 25-15,-1 50-1,1 0 1,0-26-16,0 26 16,0-25-16,24 0 15,-24-1 1,0-24 0,0-24-1,24-51 1,1-24-1,-25 0 1,0 24 0,-25 51-1</inkml:trace>
  <inkml:trace contextRef="#ctx0" brushRef="#br0" timeOffset="76454.81">6251 13669 0,'0'0'16,"0"-25"15,0 50-15,-24 0-16,-1 24 15,25 26-15,-25-1 16,0-24 0,0 24-16,1 1 0,-1 24 31,0-74-16,50-50 17,0 0-17,24-49 1,26 49 0,-51 0-1,1 25 1,25 74-1,-50-49-15,25 74 32,-1-99-17,-24 25-15,25-25 16</inkml:trace>
  <inkml:trace contextRef="#ctx0" brushRef="#br0" timeOffset="76888.19">6574 14190 0,'0'0'16,"25"-25"-16,-1 0 15,1 25-15,50-49 16,24-1-1,-49 50 1,-26-50 0,-48 26 15,-26 48-15,-25 1-1,1 50 16,24-26-15,26 1 0,24-25-16,24-1 15,26-24 1,-25 0-16,99 0 16,-25 0-1,0-49 1,-49 24-1</inkml:trace>
  <inkml:trace contextRef="#ctx0" brushRef="#br0" timeOffset="77370.77">7268 14016 0,'0'0'0,"0"25"46,0 0-46,0 0 16,0 24 0,0 1-1,0-25 1,0-1 0,25-24-1,25-49 1,-1-1-1,-24 50 1,0-25 0,0 50 15,0 0-31,0 0 16,49 0-1,25-1 1,0-24-1,-24-24 1,-26-26 0,-49-24-1,-24 24 1,-26 0 0,25 50-1</inkml:trace>
  <inkml:trace contextRef="#ctx0" brushRef="#br0" timeOffset="78538.75">9551 13818 0,'0'0'16,"0"-25"-1,0 50 1,0 24 0,0 26-1,-25-1-15,0 25 16,-25 75-1,1-50 1,24-25 0</inkml:trace>
  <inkml:trace contextRef="#ctx0" brushRef="#br0" timeOffset="79240.34">9303 14215 0,'0'0'16,"-25"-50"0,50 50-16,24 0 15,1-25 1,-1 0-16,51 1 16,-1-26-1,50-74 1,-75 25-1,-74 24 1,0 100 15,-25 74-15,1 50 0,-1-99-16,25 74 15,-25-75 1,25-24 15,25-50 0,0-24-31,24-1 16,1 1 0,-25 49 15,-25 49-16,24-24 1,-24 25-16,50-1 16,0-24-1,24-25 1,0-25 0,1-49-1,-25-1 1,-26-24-1,-24 74 1,-24 25 0,-1 25-1,25 50 1,-25 49 0,124-25-1,100-25 1</inkml:trace>
  <inkml:trace contextRef="#ctx0" brushRef="#br0" timeOffset="79688.85">12478 13942 0,'0'-25'16,"0"50"-16,-25-50 0,0 0 15,-24 25 1,-1 0-16,0 0 16,-98 25-1,48 49 1,51 1-1,98 24 1,26 0 0,49-49-1,-75-1 1,-24 1 0,-124-50-1,-75 25 1,-24 0-1,49-25 1,99 0 0,100-50-1</inkml:trace>
  <inkml:trace contextRef="#ctx0" brushRef="#br0" timeOffset="80058">12751 14091 0,'0'0'15,"-25"-25"1,-49 25-16,24 0 16,0 0-1,1 49-15,-51 1 16,76 49-1,24-49 1,74-25 0,1-50-1,-1-25 1,0 1 0,-49 24 15,-25 50 0,-25 99-15,1-50-1</inkml:trace>
  <inkml:trace contextRef="#ctx0" brushRef="#br0" timeOffset="80803.62">13098 14140 0,'0'0'0,"25"-25"0,0 25 31,-50 25-15,0 74 0,-25-24-1,50-26 1,0-49 15,100-49-15,-1-26-1,-25 26 1,-49 24 0,-25 50-1,0 49 1,-25 1-1,50-26 1,0-49 0,25-25-1,-26 1-15,51-51 16,-26 26 0,-24 24 15,25 25-16,-50 49 1,25 26 0,-1-26-1,26-24 1,24-50 0,1-49-1,-1-25 1,26-124-1,-76 148 1,-24 125 15,-49 74-15,-26 49 0,-24 1-1,0 0 16,49-75-15,50-74 0,-25-25-16</inkml:trace>
  <inkml:trace contextRef="#ctx0" brushRef="#br0" timeOffset="81055.03">14016 14190 0,'0'0'0,"25"-50"0,24 1 16,-24 24 0,-25 124 31,-25-49-32,1-1-15,-1 1 16,0 24-1,25-49 1,50-75 0</inkml:trace>
  <inkml:trace contextRef="#ctx0" brushRef="#br0" timeOffset="81571.64">14562 13768 0,'0'-25'16,"0"50"0,-25 25-1,0-1 1,0 26-16,0-1 16,-24 50-1,49-25 1,25-49-1,24-25 1,1-25 0,-1-25-1,1 25 1,0 0 0,24-50-1,50 1 1,-25-50-1,-24-25 1,-26 0 15,-98 148-15,-50 26 0,-1 74-1,26 0 1,49 0-1,25-50 1,25-24 0,25-25-1,-1-25-15</inkml:trace>
  <inkml:trace contextRef="#ctx0" brushRef="#br0" timeOffset="83270.98">17216 13743 0,'-25'-25'0,"50"50"15,-99-74-15,24 49 16,0 0-16,1 24 15,-50 51 1,49 49 0,25 0-1,75-25 1,49 0 0,-25-24-1,-24-26 1,-50 1-1,-74 0 1,-1-25-16,-49-1 16,25 1 15,49 0-15,25-25-1,25-50 1,125-49-1,-51 49-15</inkml:trace>
  <inkml:trace contextRef="#ctx0" brushRef="#br0" timeOffset="83488.95">17439 14140 0,'0'0'15,"25"0"1,-25 25-1,0 25 1,0 24 0,0 0-1,0-49-15,-25 0 16,25 0 15</inkml:trace>
  <inkml:trace contextRef="#ctx0" brushRef="#br0" timeOffset="83989.01">17861 14016 0,'0'25'16,"0"-50"-16,25 50 0,-25 0 15,0 0 1,0-1 0,0 1-1,25 0-15,-25 25 16,24 24 0,1-24-1,0-1 1,-50 26-1,0 24 1,-24-25 0,-1 1-1,1-26 1,24-49 0</inkml:trace>
  <inkml:trace contextRef="#ctx0" brushRef="#br0" timeOffset="84422.67">18630 14413 0,'50'-25'63,"-50"0"-63,24 1 16,51-26-1,49 0 1,-50 1-1,-49-1 1,-50 50 0,-74 0-1,-50 75 1,25 24 0,50 50-1,74-25 1,0-75-16,99 26 15,0-26 1,-49-49 0</inkml:trace>
  <inkml:trace contextRef="#ctx0" brushRef="#br0" timeOffset="84657.26">18059 13694 0,'0'0'0,"-24"-25"15,-1 25-15,0 0 16,0-25-16,-24 50 15,24-25 1</inkml:trace>
  <inkml:trace contextRef="#ctx0" brushRef="#br0" timeOffset="85288.94">20590 14388 0,'0'-25'15,"0"50"-15,0-74 0,25 24 16,-25 50 31,0-1-31,-25 51-1,0 49 1,25-25-1,-25-49 1,25-25-16</inkml:trace>
  <inkml:trace contextRef="#ctx0" brushRef="#br0" timeOffset="85439.7">20615 14165 0,'0'0'16</inkml:trace>
  <inkml:trace contextRef="#ctx0" brushRef="#br0" timeOffset="85688.83">21061 14190 0,'0'25'0,"-99"99"32,99-100-17,0 26-15,25-25 16,-25 25-16,24-1 15,-24 1 1,-49-1 0,-26 1-1</inkml:trace>
  <inkml:trace contextRef="#ctx0" brushRef="#br0" timeOffset="86038.97">22698 14140 0,'0'-25'16,"-24"25"-16,48 25 0,-73-50 16,24 25-16,0 0 15,-24 25-15,-1 25 16,25-1 0,-25 51-16,26 73 15,48 1 1,101-75-1,-51-99 1</inkml:trace>
  <inkml:trace contextRef="#ctx0" brushRef="#br0" timeOffset="86371.98">22922 14463 0,'0'0'0,"24"-25"47,26 25-47,0-25 15,-1 0-15,-24 0 16,25-24 0,-25-1-1,-25 1 1,-75 24-1,-24 74 1,0 75 0,-1 50-1,100-25 1,50-50 0,74-49-1,25-50 1</inkml:trace>
  <inkml:trace contextRef="#ctx0" brushRef="#br0" timeOffset="86640.21">23591 14363 0,'25'-49'0,"-25"24"16,-124 224-16,223-423 16,-99 323-16,-49-173 31,-26 148-16,75 51 1,50-1 0,49-25-1,-74-25 1,-25-49 0,-74 0-1,-26 0 1,51-50-16,49 0 15</inkml:trace>
  <inkml:trace contextRef="#ctx0" brushRef="#br0" timeOffset="86871.81">23988 14388 0,'25'-25'16,"-248"174"-1,421-273-15,-198 99 16,-99 50-1,74 0-15,0 25 16,25 74 0,50 0-1,0-50 1,-25-24-16,-1-25 16,-98 24-1,-75-49 1</inkml:trace>
  <inkml:trace contextRef="#ctx0" brushRef="#br0" timeOffset="87339.03">26419 14016 0,'25'0'0,"-50"0"0,50-25 16,-50 50-1,1 25 1,-26 24-16,25 1 16,-24 123-1,24-74 1,25-25-16,-25-24 0,25-1 16</inkml:trace>
  <inkml:trace contextRef="#ctx0" brushRef="#br0" timeOffset="87874.19">26196 14562 0,'0'0'16,"-25"-74"-16,25 24 0,-49 25 15,49 0 1,25 0 15,74 25-15,74-24-1,1-1 1,-25-50 0,-99 26-1,-26 24 17,-48 50-17,24 24-15,-50 75 16,0 50-1,1 0 17,24-149-32,25-1 31,25-24-31,24-99 16,75-25-1,-49 25 16,-50 99-15,-25 50 0,0-1-1,-25 50 1,25-24-16,25-1 16,74-24-1,50-50 1</inkml:trace>
  <inkml:trace contextRef="#ctx0" brushRef="#br0" timeOffset="88189.68">27635 14488 0,'25'-25'0,"-75"-75"47,-24 125-47,24-25 16,199 100-16,-372-150 0,173 100 15,-24 49 1,74-25-16,24 1 16,51-51-1,24-24 1,0-49 0,-24-50-1,-75 74 1,25 25-1,-50 74 1,25 25 0,-25-24-1</inkml:trace>
  <inkml:trace contextRef="#ctx0" brushRef="#br0" timeOffset="88539.09">28007 14562 0,'0'0'0,"0"25"31,-25 24-15,0 26-1,1 24 1,-1-49-1,74-75 1,51-50 0,49-24-1,-75 50 1,-49 49 15,-25 24-31,0 51 31,-25 24-15,50-25-16</inkml:trace>
  <inkml:trace contextRef="#ctx0" brushRef="#br0" timeOffset="89172.91">29992 14190 0,'24'-50'16,"-48"100"-16,48-125 15,-48 51-15,-76 24 16,26-25-1,-50 50 1,25-1 0,99 1-1,-25-25 1,25 25-16,0 0 16,0 24-1,25 1 1,-50 24-1,0 26 1,0-26 0,0-49 15,100-25 0,74-50-15,-124 50-1,24 0 1,-24 0-16,25 25 16,-26 50-1,1 24 1,-25-25 0,-74 1-1,-1-26 1,-49-24-1,-25-25 1,25-25 0</inkml:trace>
  <inkml:trace contextRef="#ctx0" brushRef="#br0" timeOffset="89538.79">30959 14562 0,'0'0'15,"-50"0"-15,50 25 16,-24 24 0,-51 51-16,-49 24 31,-25 24-15,-24 1-1,-1 0 1,0-50-1,75-24 1,74-50-16</inkml:trace>
  <inkml:trace contextRef="#ctx0" brushRef="#br0" timeOffset="89788.84">30413 14488 0,'0'0'0,"0"-25"0,0-25 15,25 25-15,-25 0 16,25 50 15,0 0-15,-25 0-1,49 49 1,1-49-16</inkml:trace>
  <inkml:trace contextRef="#ctx0" brushRef="#br0" timeOffset="89970.9">30984 15157 0,'0'0'0,"-25"0"16,25 25-16,0 0 31</inkml:trace>
  <inkml:trace contextRef="#ctx0" brushRef="#br0" timeOffset="91321.79">4589 15802 0,'-25'-25'0,"25"1"31,0 48 16,-24 1-47,-1 50 15,25-26-15,-25 1 16,25 49 0,50-74-1,-26-25-15,101 0 16,-1-50 15,-50 1-31,-24-26 16,-50 1-1,-50-1 1,-74 26 0,0 49-1,49 25 1</inkml:trace>
  <inkml:trace contextRef="#ctx0" brushRef="#br0" timeOffset="91806.8">5309 15480 0,'0'0'0,"0"-25"16,-25 25-16,25 25 31,0 0-15,-25 49-1,25 75 1,0 49 0,-25 50-1,0-148-15,25-26 16,0 0-16,0 1 16,25-50-1,50-25 1,-1-75-1,-24-49 1,-1-74 0,-49-1-1,-49 75 1,-51 75 15,-24 24-15,50 25-1,124-25 17,24 25-32,0 0 0</inkml:trace>
  <inkml:trace contextRef="#ctx0" brushRef="#br0" timeOffset="92089.86">7417 15653 0,'0'25'0,"0"-50"15,-25 1 1,1 24-1,-1 74 1,0 75 0,25 0-1,-25-25 1,0-75-16</inkml:trace>
  <inkml:trace contextRef="#ctx0" brushRef="#br0" timeOffset="92771.63">7219 15877 0,'25'0'15,"-50"0"-15,99-25 0,-24 25 16,24-25-16,-24 0 15,24 0 1,1-24 0,-50-1-1,-1 50 1,-48 75 0,24-26-1,0 51 1,-25-51-16,25 50 15,0-49 1,25-50 15,24-50-15,50-49 0,1 0 15,-76 49-16,1 50 1,-25 50 0,0-25-1,0 74 1,50-25 0,-1-49-16,26-25 15,24-25 1,-24-24-1,-51-26 1,1 1 15,-25 49-15,-25 0 0,1 75-1,24-25-15,0 24 16,0 26-1,24 24-15</inkml:trace>
  <inkml:trace contextRef="#ctx0" brushRef="#br0" timeOffset="95003.96">10345 16026 0,'24'-25'15,"-48"25"17,-1 25-17,25 24-15,0 1 16,-25 24-16,0-24 15,25 49-15,-25 50 16,-24 25 0,24-75-1,25-74 1,0-75 31,25-49-32,-1-75 1,1-24 0,0-26-1,74 1 1,-24 124 0,24 49-1,0 25 1,-49 75-1,-25 74 1,-25 0 0,-25 25-1,-50-75 1,1 1 0,49-75-1</inkml:trace>
  <inkml:trace contextRef="#ctx0" brushRef="#br0" timeOffset="95339.63">10965 15976 0,'0'-25'15,"-25"50"16,0 0-15,25 24-16,0 1 16,25 49-1,49-74 1,1 0 0,24-50-1,-25-25 1,-74-49-1,-24 0 1,-51 25 0,-24 49-1,49 50 1,50-1-16</inkml:trace>
  <inkml:trace contextRef="#ctx0" brushRef="#br0" timeOffset="95839.24">11709 16001 0,'0'0'15,"25"0"1,-25-25 0,-50 99-16,0 26 31,1 48-16,-1 51 1,25-1 0,1-74-1,-1-49 1,25-100 0,0-49-1,25-100 1,24-25-1,26-49 1,49 25 0,0 74-1,0 50 17,-75 49-32,100 50 15,-124 25 1,-25 0-1,25 99 1,-50 50 0,-49-25-1,24-100-15,25 26 16</inkml:trace>
  <inkml:trace contextRef="#ctx0" brushRef="#br0" timeOffset="96775.27">12453 16026 0,'0'0'0,"0"-25"0,0 0 31,0 50-31,-25 0 16,25-1-1,0 51 1,0-26-16,25-24 15,74 0 1,1-75 0,-1-24-1,-50-25 1,-24 24 0,-50 125 15,25 74-16,25 0 1,50-25 0,-26-99-1,100 0 1,0-74 0,-25-25-1,-50-75 1,-24-49-1,-50 74 1,0 124 0,-50 50-1,1 124 1,-26 49 0,51-74-16,24 50 15,49-75 1,75-74-1,-49-50 1,148-99 0,-124-25 15,-99 50-15,-25 74-1,-74 100 1,-25 49-1,99-25 1,25-50 0,99-49-1,50-99 1,-49 0 0,-26-25-1,-74 50 1,0 123 15,-25 75-15,0 0-1,50 0 1,-25-49 15,25-75-15,0 0-16,0-50 15,49 25-15,100-74 16</inkml:trace>
  <inkml:trace contextRef="#ctx0" brushRef="#br0" timeOffset="96971.76">14586 15728 0,'25'-124'32,"-50"248"-17,75-248-15,-100 173 16,26 75-1,-26 50 1,25 0 0,-24-25-1,-26-25 1,50-100 0</inkml:trace>
  <inkml:trace contextRef="#ctx0" brushRef="#br0" timeOffset="97691.83">14512 16100 0,'0'0'16,"25"0"-16,0-25 16,24 0-1,1 1 1,24 24-1,-49 0 1,0 49 0,-25-24-1,0 25 1,50-50 0,24-25-1,-49-25 1,0 25-1,-25 1 1,-50 73 15,0 50-15,26-24 0,24-26-1,24-49 1,51-24-1,98-100 1,-73 24 0,-26 26-1,-24 49 1,-25 50 15,-1 25-15,-24 49-1,-24 0 1,24-74 0,24-25-1,1 0 1,25-25-16,49-49 16,25-26-1,-50 26 1,-49 24-1,0 50 32</inkml:trace>
  <inkml:trace contextRef="#ctx0" brushRef="#br0" timeOffset="98840.32">17886 15653 0,'0'-24'16,"0"48"-16,0-73 16,-25 49-16,-25 0 15,-24 0-15,-75 74 16,50 25-1,74 1 1,75-1 0,49 0-1,-49-24 1,-26-1 15,-73 0-15,-1-24-16,-24-25 15,-50 24 1,74-24-16,0-25 16,26 0-16,-1-25 15,74-49 1,1 24-16</inkml:trace>
  <inkml:trace contextRef="#ctx0" brushRef="#br0" timeOffset="99071.61">18084 16075 0,'0'0'16,"25"25"0,-25 0-1,0 0-15,-50 24 16,50 26-1,-24-1 1,24-49 15</inkml:trace>
  <inkml:trace contextRef="#ctx0" brushRef="#br0" timeOffset="99640.45">18382 16001 0,'0'0'0,"25"0"15,-25-25-15,25 25 31,-25-25-15,49 25 0,1 0-1,24 0 1,-49 25 0,-50 0-1,-24 49 1,-26 25-1,50-74-15,1 50 16,73-51 15,26 1-15,-51 0 0,1 25-1,-50-1 1,1 26-1,-1 24 1,-50 0 0,-49 0-1,0-49 1,0 0 0,0-50-1,124-75 1,0-24-1</inkml:trace>
  <inkml:trace contextRef="#ctx0" brushRef="#br0" timeOffset="100005.59">19077 16348 0,'0'0'0,"24"0"0,1 0 16,0 0-1,-25-25 1,25 0 0,-25 1-1,-25-1 1,0 25-1,-24 49 1,24 26 0,25-1-1,99 26 1,50-51 0,0-49 15,-75-25-31</inkml:trace>
  <inkml:trace contextRef="#ctx0" brushRef="#br0" timeOffset="100214.41">18704 15505 0,'0'0'16,"-49"-25"-16,-75 0 31,99 25-31,25 50 32</inkml:trace>
  <inkml:trace contextRef="#ctx0" brushRef="#br0" timeOffset="100505.77">20292 16646 0,'25'0'31,"-50"0"-31,0 49 0,-24 26 31,-51-1-15,1 25-16</inkml:trace>
  <inkml:trace contextRef="#ctx0" brushRef="#br0" timeOffset="101706.88">21855 16224 0,'0'0'0,"-25"74"16,0 1-16,-24 24 16,-26 100-1,26-100 1,49 0-16</inkml:trace>
  <inkml:trace contextRef="#ctx0" brushRef="#br0" timeOffset="102407.05">21508 16472 0,'0'0'0,"0"-25"16,24 25-16,1 0 15,0-25 1,0 1-16,24-1 15,76-25 1,-51 1 0,0 24-16,26-50 15,-51 51 1,-24 48 15,-25 26-15,-99 173-1,49-49 1,25-25 0,1-75-1,73-123 17,75-75-17,0-25 1,-25 49-1,-24 76 1,-75 48 0,0 1-1,-25 99 1,0 0 0,50-49-1,49-50 1,51-25-1,-1-75 1,-25-24 0,-74 0-1,-1 24 1,-48 75 0,-1 50-1,25 0-15,0 98 16,99 1-1,-25-74 1</inkml:trace>
  <inkml:trace contextRef="#ctx0" brushRef="#br0" timeOffset="102823.63">25179 16522 0,'0'0'0,"25"-25"16,-25-25-16,-50 1 15,-99 49 1,1 24-1,24 51 1,99 49 15,74-25-15,51-24 0,-1-1-1,-74-49 1,-25 24-1,-100-49 1,-24 0 0,-24 0-1,123 0-15</inkml:trace>
  <inkml:trace contextRef="#ctx0" brushRef="#br0" timeOffset="103189.9">25774 16323 0,'25'-25'16,"-50"50"-16,50-74 0,-74 49 31,24 49-15,-25 1-16,25 24 0,-24 26 15,24-1-15,0 124 31,25-74-15,0-100-16,25 1 16</inkml:trace>
  <inkml:trace contextRef="#ctx0" brushRef="#br0" timeOffset="103673.64">25601 16795 0,'0'74'15,"0"-148"1,0 98 0,25-24-16,99-24 15,0-1 1,-50 0-16,100-25 16,-50-24-1,-75 0 1,-49-1-1,-74 50 17,-50 100-17,0 49 1,74 25 0,50-25-1,25-100 1,74-24-1,25-74 1,-74 24-16,49-49 16,-74 25-1,25 74 1,-26 25 0,-24 74-1,0 50 1,-24-25-1,24-75 1</inkml:trace>
  <inkml:trace contextRef="#ctx0" brushRef="#br0" timeOffset="103972.91">26692 16795 0,'50'-50'16,"-25"25"-16,-149 149 15,273-248 1,-249 199-16,200-125 0,-100 75 16,-25 49-1,0-24-15,0 49 16,25-74 0,50-25-1,24-50 1,75-49 15,-99 99-15,-26 25-1,1 49 1,0-24 0</inkml:trace>
  <inkml:trace contextRef="#ctx0" brushRef="#br0" timeOffset="104406.86">27585 16993 0,'50'-50'16,"99"-123"15,-124 98-31,-1 1 0,1 24 16,-25-24 0,-273 570-16,521-1017 15,-297 521 1,-75 50-1,49-1-15,26 26 16,-51 49 0,100-75-16,0 1 31,100-50-15,24-25-1,0-74 1,0-50-1,-25-49 1,0-75 0,-74 223-1,-124 100 17,0 99-17,24-50-15,1 99 16,49-98-1,25-51 1</inkml:trace>
  <inkml:trace contextRef="#ctx0" brushRef="#br0" timeOffset="105340.89">28330 16571 0,'0'0'16,"24"-49"-16,-24 24 15,-24 25 1,-26 50 0,-74 24-1,74-24-15,1 24 16,-1-24-16,0 24 16,50-49-1,25 0 16,50-50-31,24-25 16,0-24 15,-24 49-15,-75 0 0,-25 75-1,25 24 1,25 1-1,49-51 1,50-24 0,-50-24-16,26-1 15,-1-25 1,-74 75 15,-1 74-15,1 0-1,75-24 1,24-1 0,0-74-1,-50 0 1,0-24 0,50-76-1,149-98 1,-173 123-1,-76 51 1,-73 24 0,-50 24-1,-25 51 1,49-1 0,50 25-1,0-74-15,50 25 16,25-50-1,49 0 1,0-50 0,25-123 15,-24-51-15,48-49-1,1 25 1,-99 149-1,-75 99 1,-99 124 0,0 99-1,50-98-15,49-26 16,-25 99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92264-9DC9-43BF-8F4A-F3E84182B91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1006C-D78A-4B04-B7D6-D86FAD01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2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1006C-D78A-4B04-B7D6-D86FAD01E3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137" y="2382254"/>
            <a:ext cx="6960759" cy="140769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3300" baseline="30000" dirty="0">
                <a:solidFill>
                  <a:srgbClr val="FFFFFF"/>
                </a:solidFill>
              </a:rPr>
              <a:t>Statistical Inference: Estimation by Confidence interval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10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93F541-E2AA-4A68-8C91-78A3E3DEFCF7}"/>
                  </a:ext>
                </a:extLst>
              </p14:cNvPr>
              <p14:cNvContentPartPr/>
              <p14:nvPr/>
            </p14:nvContentPartPr>
            <p14:xfrm>
              <a:off x="518040" y="294840"/>
              <a:ext cx="10636560" cy="5903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93F541-E2AA-4A68-8C91-78A3E3DEFC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285480"/>
                <a:ext cx="10655280" cy="592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873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B2750E7-E4C4-4B1F-81E4-5DE3F80339BF}"/>
                  </a:ext>
                </a:extLst>
              </p14:cNvPr>
              <p14:cNvContentPartPr/>
              <p14:nvPr/>
            </p14:nvContentPartPr>
            <p14:xfrm>
              <a:off x="527040" y="419760"/>
              <a:ext cx="11136600" cy="6064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B2750E7-E4C4-4B1F-81E4-5DE3F80339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680" y="410400"/>
                <a:ext cx="11155320" cy="608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5292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992DF9-B0F2-41F0-8527-FD434B0C8E54}"/>
                  </a:ext>
                </a:extLst>
              </p14:cNvPr>
              <p14:cNvContentPartPr/>
              <p14:nvPr/>
            </p14:nvContentPartPr>
            <p14:xfrm>
              <a:off x="553680" y="410760"/>
              <a:ext cx="10967040" cy="2152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992DF9-B0F2-41F0-8527-FD434B0C8E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320" y="401400"/>
                <a:ext cx="10985760" cy="21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2590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465AAD-2754-402C-A2E7-46D6E6099E6E}"/>
                  </a:ext>
                </a:extLst>
              </p14:cNvPr>
              <p14:cNvContentPartPr/>
              <p14:nvPr/>
            </p14:nvContentPartPr>
            <p14:xfrm>
              <a:off x="401760" y="357120"/>
              <a:ext cx="10770840" cy="5850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465AAD-2754-402C-A2E7-46D6E6099E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400" y="347760"/>
                <a:ext cx="10789560" cy="58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3220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242758-0435-45D4-86AF-6B422EAE68EA}"/>
                  </a:ext>
                </a:extLst>
              </p14:cNvPr>
              <p14:cNvContentPartPr/>
              <p14:nvPr/>
            </p14:nvContentPartPr>
            <p14:xfrm>
              <a:off x="642960" y="321480"/>
              <a:ext cx="11127960" cy="5868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242758-0435-45D4-86AF-6B422EAE68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600" y="312120"/>
                <a:ext cx="11146680" cy="588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107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95FE54-08A4-4A07-9159-3929893DB183}"/>
                  </a:ext>
                </a:extLst>
              </p14:cNvPr>
              <p14:cNvContentPartPr/>
              <p14:nvPr/>
            </p14:nvContentPartPr>
            <p14:xfrm>
              <a:off x="518040" y="339480"/>
              <a:ext cx="11663640" cy="5867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95FE54-08A4-4A07-9159-3929893DB1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330120"/>
                <a:ext cx="11682360" cy="588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9945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AD9AC2-793A-4AC9-ABB8-6860C27AE8C0}"/>
                  </a:ext>
                </a:extLst>
              </p14:cNvPr>
              <p14:cNvContentPartPr/>
              <p14:nvPr/>
            </p14:nvContentPartPr>
            <p14:xfrm>
              <a:off x="437760" y="446400"/>
              <a:ext cx="11610000" cy="5966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AD9AC2-793A-4AC9-ABB8-6860C27AE8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400" y="437040"/>
                <a:ext cx="11628720" cy="598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941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6372E1-FA24-473E-AE57-AD6FB53765C2}"/>
                  </a:ext>
                </a:extLst>
              </p14:cNvPr>
              <p14:cNvContentPartPr/>
              <p14:nvPr/>
            </p14:nvContentPartPr>
            <p14:xfrm>
              <a:off x="767880" y="312480"/>
              <a:ext cx="11020680" cy="6046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6372E1-FA24-473E-AE57-AD6FB53765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520" y="303120"/>
                <a:ext cx="11039400" cy="606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7906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6EE857-BDA6-4C98-BAEE-8B0393E23FA7}"/>
                  </a:ext>
                </a:extLst>
              </p14:cNvPr>
              <p14:cNvContentPartPr/>
              <p14:nvPr/>
            </p14:nvContentPartPr>
            <p14:xfrm>
              <a:off x="571680" y="366120"/>
              <a:ext cx="10458000" cy="172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6EE857-BDA6-4C98-BAEE-8B0393E23F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320" y="356760"/>
                <a:ext cx="10476720" cy="174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177148-6342-4B9D-9F7C-E76335095944}"/>
                  </a:ext>
                </a:extLst>
              </p14:cNvPr>
              <p14:cNvContentPartPr/>
              <p14:nvPr/>
            </p14:nvContentPartPr>
            <p14:xfrm>
              <a:off x="1116360" y="2223720"/>
              <a:ext cx="10699200" cy="4019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177148-6342-4B9D-9F7C-E763350959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7000" y="2214360"/>
                <a:ext cx="10717920" cy="403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2655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5AB227-9860-4A0F-97DA-46946006D7C9}"/>
                  </a:ext>
                </a:extLst>
              </p14:cNvPr>
              <p14:cNvContentPartPr/>
              <p14:nvPr/>
            </p14:nvContentPartPr>
            <p14:xfrm>
              <a:off x="2045160" y="642960"/>
              <a:ext cx="9314640" cy="5403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5AB227-9860-4A0F-97DA-46946006D7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5800" y="633600"/>
                <a:ext cx="9333360" cy="54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854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FD5CD5-5A9B-442D-BD36-631CB92D4150}"/>
                  </a:ext>
                </a:extLst>
              </p14:cNvPr>
              <p14:cNvContentPartPr/>
              <p14:nvPr/>
            </p14:nvContentPartPr>
            <p14:xfrm>
              <a:off x="267840" y="196560"/>
              <a:ext cx="11860200" cy="574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FD5CD5-5A9B-442D-BD36-631CB92D41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480" y="187200"/>
                <a:ext cx="11878920" cy="576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9907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D8A3E8-5801-4BD8-A7E4-F060E65BA70F}"/>
                  </a:ext>
                </a:extLst>
              </p14:cNvPr>
              <p14:cNvContentPartPr/>
              <p14:nvPr/>
            </p14:nvContentPartPr>
            <p14:xfrm>
              <a:off x="687600" y="348120"/>
              <a:ext cx="10467000" cy="5983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D8A3E8-5801-4BD8-A7E4-F060E65BA7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240" y="338760"/>
                <a:ext cx="10485720" cy="600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2199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1DCEAC-0887-46EE-8481-EE36C24A624E}"/>
                  </a:ext>
                </a:extLst>
              </p14:cNvPr>
              <p14:cNvContentPartPr/>
              <p14:nvPr/>
            </p14:nvContentPartPr>
            <p14:xfrm>
              <a:off x="705600" y="482400"/>
              <a:ext cx="11261520" cy="5492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1DCEAC-0887-46EE-8481-EE36C24A62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240" y="473040"/>
                <a:ext cx="11280240" cy="55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489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912BDE-43BB-4A95-9C37-FD786E1C34D6}"/>
                  </a:ext>
                </a:extLst>
              </p14:cNvPr>
              <p14:cNvContentPartPr/>
              <p14:nvPr/>
            </p14:nvContentPartPr>
            <p14:xfrm>
              <a:off x="464400" y="437760"/>
              <a:ext cx="10654560" cy="5474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912BDE-43BB-4A95-9C37-FD786E1C34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040" y="428400"/>
                <a:ext cx="10673280" cy="549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8890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6C0134-A431-4AE6-A153-68FC2C22C379}"/>
                  </a:ext>
                </a:extLst>
              </p14:cNvPr>
              <p14:cNvContentPartPr/>
              <p14:nvPr/>
            </p14:nvContentPartPr>
            <p14:xfrm>
              <a:off x="1812960" y="785880"/>
              <a:ext cx="8073360" cy="5430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6C0134-A431-4AE6-A153-68FC2C22C3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3600" y="776520"/>
                <a:ext cx="8092080" cy="544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7988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B57469-6633-43AA-84F9-D9FB319D650D}"/>
                  </a:ext>
                </a:extLst>
              </p14:cNvPr>
              <p14:cNvContentPartPr/>
              <p14:nvPr/>
            </p14:nvContentPartPr>
            <p14:xfrm>
              <a:off x="1250280" y="527040"/>
              <a:ext cx="10404360" cy="3581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B57469-6633-43AA-84F9-D9FB319D6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0920" y="517680"/>
                <a:ext cx="10423080" cy="360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076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35D300-E927-4F7A-A49A-3DB22D22A56D}"/>
                  </a:ext>
                </a:extLst>
              </p14:cNvPr>
              <p14:cNvContentPartPr/>
              <p14:nvPr/>
            </p14:nvContentPartPr>
            <p14:xfrm>
              <a:off x="375120" y="330480"/>
              <a:ext cx="11520720" cy="5162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35D300-E927-4F7A-A49A-3DB22D22A5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760" y="321120"/>
                <a:ext cx="11539440" cy="518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9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403248E-8B02-4380-B6F1-6D09FDFAE048}"/>
                  </a:ext>
                </a:extLst>
              </p14:cNvPr>
              <p14:cNvContentPartPr/>
              <p14:nvPr/>
            </p14:nvContentPartPr>
            <p14:xfrm>
              <a:off x="446400" y="366120"/>
              <a:ext cx="11520720" cy="6269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403248E-8B02-4380-B6F1-6D09FDFAE0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040" y="356760"/>
                <a:ext cx="11539440" cy="628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201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0EE9E9-FFB7-44D1-B6AA-41A23BD4D1EA}"/>
                  </a:ext>
                </a:extLst>
              </p14:cNvPr>
              <p14:cNvContentPartPr/>
              <p14:nvPr/>
            </p14:nvContentPartPr>
            <p14:xfrm>
              <a:off x="393120" y="285840"/>
              <a:ext cx="11404440" cy="6421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0EE9E9-FFB7-44D1-B6AA-41A23BD4D1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760" y="276480"/>
                <a:ext cx="11423160" cy="644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914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FDBE0E-70D9-47EC-9616-22E863077757}"/>
                  </a:ext>
                </a:extLst>
              </p14:cNvPr>
              <p14:cNvContentPartPr/>
              <p14:nvPr/>
            </p14:nvContentPartPr>
            <p14:xfrm>
              <a:off x="473400" y="124920"/>
              <a:ext cx="11288520" cy="6269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FDBE0E-70D9-47EC-9616-22E8630777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040" y="115560"/>
                <a:ext cx="11307240" cy="628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258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A2B214-866D-4BF6-9C3F-B401D3AC8340}"/>
                  </a:ext>
                </a:extLst>
              </p14:cNvPr>
              <p14:cNvContentPartPr/>
              <p14:nvPr/>
            </p14:nvContentPartPr>
            <p14:xfrm>
              <a:off x="348120" y="321480"/>
              <a:ext cx="11449440" cy="6055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A2B214-866D-4BF6-9C3F-B401D3AC83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760" y="312120"/>
                <a:ext cx="11468160" cy="607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146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AC26FB-44E0-4CCF-B377-BE54338E617B}"/>
                  </a:ext>
                </a:extLst>
              </p14:cNvPr>
              <p14:cNvContentPartPr/>
              <p14:nvPr/>
            </p14:nvContentPartPr>
            <p14:xfrm>
              <a:off x="446400" y="187560"/>
              <a:ext cx="11172600" cy="6412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AC26FB-44E0-4CCF-B377-BE54338E61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040" y="178200"/>
                <a:ext cx="11191320" cy="643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444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6F1EA5-0659-4EC6-8E01-35947409E230}"/>
                  </a:ext>
                </a:extLst>
              </p14:cNvPr>
              <p14:cNvContentPartPr/>
              <p14:nvPr/>
            </p14:nvContentPartPr>
            <p14:xfrm>
              <a:off x="330480" y="366120"/>
              <a:ext cx="11797560" cy="5921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6F1EA5-0659-4EC6-8E01-35947409E2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120" y="356760"/>
                <a:ext cx="11816280" cy="59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82208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8</Words>
  <Application>Microsoft Office PowerPoint</Application>
  <PresentationFormat>Widescreen</PresentationFormat>
  <Paragraphs>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Wingdings 3</vt:lpstr>
      <vt:lpstr>Facet</vt:lpstr>
      <vt:lpstr>Statistical Inference: Estimation by Confidence interval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Sampling Distributions and Data Descriptions:  Random Sampling, Sampling Distributions, Sampling Distribution of Means and Variance.</dc:title>
  <dc:creator>Dr Asia Anjum</dc:creator>
  <cp:lastModifiedBy>Muhammad Akhlaq Farooq</cp:lastModifiedBy>
  <cp:revision>79</cp:revision>
  <dcterms:created xsi:type="dcterms:W3CDTF">2020-11-08T15:36:43Z</dcterms:created>
  <dcterms:modified xsi:type="dcterms:W3CDTF">2021-05-18T05:38:41Z</dcterms:modified>
</cp:coreProperties>
</file>