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notesSlides/notesSlide2.xml" ContentType="application/vnd.openxmlformats-officedocument.presentationml.notesSlide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075" autoAdjust="0"/>
  </p:normalViewPr>
  <p:slideViewPr>
    <p:cSldViewPr snapToGrid="0">
      <p:cViewPr varScale="1">
        <p:scale>
          <a:sx n="48" d="100"/>
          <a:sy n="48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0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3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18,'-2'0,"-1"0,1 0,0-1,-1 0,1 1,0-1,0 0,-1 0,-2-2,3 1,0 1,0 0,0 0,0 0,0 1,-1-1,1 0,0 1,0-1,0 1,-1 0,1 0,-4 0,4 0,0 1,0-1,0 1,0-1,0 1,0 0,1 0,-1-1,0 1,1 1,-1-1,0 0,1 0,-1 1,1-1,0 0,-1 1,-1 2,2 0,-1 0,0-1,1 1,0 0,0 0,0 0,0 0,0 7,1 7,1 0,0 0,6 25,-5-31,67 294,-11-64,-15-47,-34-151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9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98,'8'0,"10"-7,9-3,15-8,16 0,6-5,-9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295 1,'2'0,"-1"0,0 0,0 1,1-1,-1 0,0 1,0-1,1 1,-1 0,0-1,0 1,0 0,0-1,0 1,0 0,0 0,0 0,0 0,0 0,-1 0,1 0,0 1,-1-1,1 0,0 0,-1 0,0 1,1-1,-1 0,0 1,0-1,0 0,1 1,-1-1,-1 3,1 4,0-1,0 1,-1 0,-4 14,1-10,0 0,-2 0,1-1,-2 1,1-1,-2-1,1 1,-1-1,-1 0,0-1,-10 9,0-2,0-1,0-1,-1-1,-44 22,58-33,1 1,-2-1,1-1,0 1,0-1,-7 1,11-2,1 0,0 0,0 1,0-1,-1 0,1-1,0 1,0 0,0 0,-1 0,1-1,0 1,0-1,0 1,0-1,0 1,0-1,-1 0,2 1,-1-1,0 0,0 0,0 0,0 0,0 0,1 0,-1 0,0 0,1 0,-1 0,1 0,-1 0,1 0,0 0,-1-1,1 1,0-1,0-5,0 1,1 0,0 0,0-1,0 1,1 0,0 0,0 1,1-1,5-11,1 3,0-1,21-23,-29 36,1 0,0 0,0 0,0 0,0 0,0 1,0-1,1 1,-1-1,0 1,1 0,-1 0,1 0,0 0,-1 1,1-1,0 1,-1-1,1 1,0 0,0 0,-1 0,1 0,0 1,-1-1,1 1,0 0,-1-1,1 1,-1 1,1-1,-1 0,1 0,-1 1,0-1,0 1,4 4,7 6,0 1,-1 0,0 1,15 24,-23-32,8 12,0-2,0 0,2 0,0-2,24 22,-4-14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30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304 1,'-8'8,"-2"9,-8 11,-7 15,0 15,-4 21,-3 11,-5-1,-3-8,-3-11,6-17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30.6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11,'0'-8,"0"6,0 10,0 11,-8 10,13 8,13-2,19-15,26-19,24-9,21-18,-8-5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8:5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29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0 227,'8'0,"10"0,9-8,16-9,7-3,4 3,7-4,1 3,5-5,7 3,5 4,-3-2,-7 1,-7 3,-7 5,-20 4,-25 2,-12 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0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8 179,'-8'0,"13"0,13 0,19-8,18-2,15-7,11-1,14 2,-2-3,-8 2,-12-4,-10 1,-9 5,-5 4,-12 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3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57,'-2'-17,"1"1,3 15,-1-1,0 1,0 0,0 0,1 0,-1 0,1 0,-1 0,1 0,-1 1,1-1,-1 1,4-2,8-1,-1 1,1 0,-1 1,1 0,-1 1,1 0,0 1,23 4,2 3,59 21,-72-21,-1 1,0 1,-1 2,0 0,35 25,-50-30,0 0,0 0,0 1,-1 0,0 0,-1 0,1 1,-2 0,1 0,-1 1,-1 0,0 0,0 0,-1 0,0 0,2 16,-4-9,-1-1,-1 0,0 0,-1 0,0 0,-2-1,0 1,0-1,-2 0,0 0,-13 24,-11 12,-63 84,87-126,-61 73,43-55,1 2,2 0,-30 52,49-77,1-1,-1 0,1 1,0-1,0 0,0 1,0 0,1-1,-1 1,1-1,0 1,0 6,1-8,0 0,-1-1,1 1,0 0,0 0,0-1,0 1,1 0,-1-1,0 1,1-1,-1 0,1 1,-1-1,1 0,-1 0,1 0,0 0,0 0,0 0,-1-1,1 1,0 0,2-1,14 4,0-2,0 0,0-1,0-1,0 0,0-1,30-7,-2 2,206-31,153-13,-383 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3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55 171,'-7'0,"-11"0,-1-7,9-3,14 0,22 3,22 1,24-5,24 0,10-8,3 1,-2-4,-13 1,-13 4,-22 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4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20,'0'-8,"8"-2,2 8,-1 12,6 12,1 10,4 6,0 6,-4 1,-5 2,-4 0,-4 0,-1-9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4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11 113,'-8'0,"6"0,10 0,11 0,19-8,16-2,16-7,3 0,4-6,-4 2,-14 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4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28,'7'0,"11"0,10 0,7 0,6 0,2-8,3-2,-7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5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86,'0'8,"-2"0,1-1,-1 1,-1-1,1 0,-5 10,-4 9,-1 10,4-14,0 0,2 0,0 0,-4 44,9-62,1 1,0 0,0-1,1 1,-1 0,1 0,0-1,0 1,1-1,-1 1,1-1,0 0,0 1,1-1,-1 0,1 0,0-1,0 1,0 0,0-1,1 0,-1 0,1 0,0 0,0-1,0 1,0-1,0 0,8 2,-1 0,1-2,0 0,0 0,-1-1,1 0,0-1,0-1,0 0,0 0,0-1,0-1,-1 0,1-1,-1 0,0 0,17-10,-20 9,0 0,0 0,0-1,-1 0,0 0,0-1,-1 0,1 0,8-13,-12 14,0 0,0 1,-1-1,0 0,0 0,0-1,0 1,-1 0,0-1,-1 1,1 0,-1-1,0 1,-1-1,-1-6,-1 0,-1 0,0 0,-1 1,0-1,-1 1,0 0,-1 0,-1 1,0 0,0 0,-14-13,7 10,0 0,-2 0,1 2,-2 0,1 1,-33-15,17 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5.9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1,'7'0,"11"0,2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6.6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 0,'-3'1,"0"0,0 0,0 1,0-1,1 1,-1-1,1 1,-1 0,1 0,0 0,0 0,-1 0,2 1,-1-1,0 0,0 1,1 0,-3 4,-3 4,-6 6,-68 99,71-99,0 0,2 0,0 1,1 0,-5 20,10-33,1-1,0 1,1 0,-1 0,1 0,0 0,0 0,1 0,-1 0,1-1,0 1,0 0,1 0,-1-1,1 1,0-1,6 9,-7-11,1 0,-1-1,1 1,0 0,-1-1,1 0,0 1,0-1,0 0,0 0,1 0,-1 0,0 0,0-1,5 2,-4-2,1 0,0 0,-1 0,1-1,0 1,-1-1,1 0,0 0,-1 0,1 0,-1-1,5-2,11-7,0-1,-1 0,0-2,-1 0,0-1,-2 0,19-23,-30 31,1 0,-1 0,0 0,-1-1,0 1,0-1,-1 0,1 0,-2 0,1 0,-1 0,0 0,-1-11,0 14,-1 0,1-1,-1 1,0 0,0 0,-1 0,0 0,1 0,-2 0,1 0,-1 0,1 1,-1 0,0-1,-1 1,1 0,-1 0,0 1,0-1,0 1,-5-4,-18-7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7.3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3,'-50'-1,"19"0,0 1,-58 8,80-7,1 1,-1 0,1 1,0 0,0 0,0 0,0 1,1 1,0-1,-1 1,2 0,-1 1,0 0,1 0,-6 7,10-11,1 1,-1-1,0 1,1-1,-1 1,1-1,0 1,0 0,0 0,0-1,1 1,-1 0,1 0,0 0,0 0,-1 0,2 0,-1-1,0 1,1 0,-1 0,1 0,0 0,0-1,0 1,0 0,1-1,-1 1,1-1,-1 1,1-1,0 0,4 4,-2-2,1 0,-1 0,1 0,0-1,0 0,1 0,-1-1,1 1,-1-1,1 0,0-1,0 1,0-1,-1 0,1-1,7 1,35-5,-30 2,1 1,0 0,-1 1,22 3,-35-2,-1 0,1 0,0 0,-1 1,1 0,-1 0,1 0,-1 0,0 1,0-1,0 1,0 0,-1 0,1 1,-1-1,0 1,0 0,0-1,0 1,4 8,-5-7,0 0,0 0,-1 0,1 0,-1 0,0 0,-1 0,1 0,-1 0,0 1,0-1,-1 0,1 0,-1 0,-3 9,1-6,0 0,-1 1,0-2,-1 1,1 0,-1-1,-1 0,-10 11,5-7,-1-1,1-1,-2 0,1 0,-1-1,-1-1,1 0,-1-1,0 0,-25 6,24-9,0 0,0-1,-1-1,1-1,0 0,0 0,-1-2,-26-5,13-4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8.3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47,'8'0,"10"0,10 0,7 0,5 0,4 0,10-8,2-2,8 1,0 1,-3 2,-5 3,-3 1,-4 2,-3 0,-9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38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0,'0'8,"0"10,15 9,13 1,9-5,5-6,4-7,2-4,7-3,2-3,-1 0,-2-2,-11-6,-12-3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43.4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0,'20'3,"0"0,0 1,0 1,-1 1,36 15,110 58,-147-69,-1 0,0 1,0 0,-1 2,-1 0,0 0,23 29,-30-31,0 0,-1 1,-1-1,1 1,-2 0,0 1,0-1,-1 1,-1 0,0 0,-1 0,1 22,-3-9,-1 0,-1 0,-1 0,-2-1,0 1,-2-1,-1-1,-18 41,9-32,-1 1,-2-2,-1-1,-2 0,-34 34,47-53,2-5,1 1,0 0,0 1,-9 15,16-24,-1 1,1 0,0-1,-1 1,1 0,-1 0,1 0,0 0,0-1,0 1,-1 0,1 0,0 0,0 0,0 0,0-1,1 1,-1 0,0 0,0 0,0 0,1 0,-1-1,0 1,1 0,-1 0,1-1,-1 1,1 0,-1-1,1 1,-1 0,1-1,0 1,-1-1,1 1,0-1,-1 1,1-1,0 1,0-1,0 0,-1 1,1-1,0 0,0 0,0 0,0 0,1 0,6 2,0-2,0 1,0-1,9-1,-16 0,308-38,-52 3,-59 14,-170 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0 118,'0'-8,"8"-2,9 1,10 1,8 2,13 3,6 1,9-6,1-2,-3 1,4 2,-1 2,-5-6,-20-1,-16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53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96,'15'-1,"-1"1,-14 1,0-1,0 0,0 1,0-1,0 1,0-1,0 0,0 1,0-1,0 0,0 1,-1-1,1 1,0-1,0 0,0 1,-1-1,1 0,0 1,0-1,-1 0,1 0,0 1,-1-1,1 0,0 0,-1 0,1 1,0-1,-1 0,1 0,-1 0,1 0,-1 0,-1 2,-13 9,1 1,-15 15,26-24,0 0,0 1,0-1,1 0,-1 1,1 0,0-1,0 1,1 0,-1 0,1 0,0 0,0 0,0 0,0 8,1-9,1-1,-1 1,1-1,0 1,0-1,0 0,0 1,1-1,-1 0,1 0,-1 0,1 0,0 0,-1 0,1 0,0-1,0 1,1-1,-1 1,0-1,0 0,1 0,1 1,5 2,0-1,-1 0,1-1,0 0,11 1,-6-2,-1 0,1-1,-1 0,1-1,-1-1,1 0,-1-1,0 0,0-1,0-1,23-12,-29 13,0 0,0 0,-1-1,0 0,0-1,0 0,0 1,-1-2,0 1,0-1,-1 1,0-1,0 0,0-1,-1 1,0-1,-1 0,0 1,0-1,0 0,-1-9,0 14,-1-1,0 1,0-1,0 1,-1-1,1 1,-1-1,0 1,0 0,0-1,0 1,-1 0,1 0,-1 0,0 0,0 0,0 0,-3-4,1 4,0-1,-1 1,1 0,-1 0,1 1,-1-1,0 1,0 0,0 0,0 1,-6-2,-25-3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6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388 9,'-32'-5,"29"4,0 1,0-1,0 0,-1 1,1 0,0-1,0 1,0 1,-1-1,1 0,0 1,0-1,0 1,0 0,0 0,0 0,-5 3,1 2,0-1,1 1,-1 0,1 0,1 0,-1 1,1 0,0 0,0 1,-3 7,-36 87,41-94,-25 72,-21 104,-4 90,42-217,-4 29,3 0,-1 165,14-218,1 0,2 1,1-1,2-1,1 1,2-1,1-1,1 0,2 0,27 45,-23-51,1-1,0-1,2-1,1-1,0 0,45 29,-62-47,0 1,0 0,0 0,-1 0,1 1,-1-1,0 1,0 0,-1 0,5 8,1 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9:54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1,'7'0,"3"7,0 11,-3-6,-1-5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0:01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376 4,'-37'-1,"5"-1,0 1,0 2,1 1,-37 8,62-8,0 0,1 0,-1 1,1 0,0 0,0 0,0 0,0 1,0 0,-7 8,0 3,0 1,-9 16,6-9,13-20,-1 1,1-1,0 1,0 0,0 0,1 0,0 0,-1 0,0 8,2-11,0 1,0-1,0 1,1-1,-1 1,0-1,1 1,-1-1,1 0,0 1,-1-1,1 0,0 1,0-1,0 0,0 0,0 1,0-1,0 0,0 0,0 0,1-1,-1 1,0 0,1 0,-1-1,0 1,1-1,-1 1,3 0,19 4,0-1,0-1,0-1,0-1,0-2,46-5,-59 5,0-1,0 0,0-1,0 0,-1 0,1-1,-1 0,0-1,0 0,13-10,-10 5,0-1,-1 0,0-1,-1 0,17-27,-24 33,1 1,0-1,0 1,0 0,1 0,0 1,5-6,-9 10,-1 0,0 0,0 0,0 0,0 0,0 0,1-1,-1 1,0 0,0 0,0 0,1 0,-1 0,0 0,0 0,0 0,0 0,1 0,-1 0,0 0,0 0,0 0,1 0,-1 0,0 0,0 0,0 1,0-1,1 0,-1 0,0 0,0 0,0 0,0 0,0 0,1 1,-1-1,0 0,0 0,0 0,0 0,0 1,2 11,-4 17,1-26,0 8,-7 50,3-1,3 78,8-100,3-8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0:02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377 35,'-6'0,"0"-1,-1-1,1 1,0-1,0 0,-10-5,-19-6,21 11,0 0,0 0,0 2,-1 0,-25 3,-70 17,106-19,-1 1,0-1,0 0,1 1,-1 0,1 0,0 1,-1-1,-4 5,7-5,0 0,1 0,-1 0,1 0,-1 0,1 1,0-1,0 0,0 1,0-1,0 1,1-1,-1 1,1-1,-1 1,1-1,0 1,0 0,1 2,-1 8,1 0,1 0,0 0,1 0,0-1,1 1,1-1,9 19,-12-27,0 0,1 0,0-1,0 1,0-1,0 1,0-1,1 0,-1 0,1-1,0 1,0-1,0 0,0 0,0 0,1 0,-1-1,1 1,-1-1,1-1,-1 1,1 0,-1-1,1 0,-1 0,1-1,6 0,7-4,1 0,-1-1,0 0,20-12,-1 2,-8 3,-14 6,1 0,0 1,1 1,32-7,-44 12,1 0,0 0,-1 0,1 0,-1 1,1 0,-1 0,1 1,-1-1,0 1,1 0,-1 1,0-1,-1 1,1 0,0 0,-1 0,0 1,6 6,-5-7,-2 1,1 0,0 1,-1-1,0 1,0-1,0 1,-1 0,1 0,-1 0,0 0,-1 1,1-1,-1 0,0 1,0-1,-1 1,0 9,-1-9,0 0,0 0,-1-1,0 1,0-1,-1 1,0-1,1 0,-2 0,1 0,0 0,-1-1,0 0,0 1,-1-1,1 0,-9 5,-3 1,-1-1,0-1,-1 0,0-1,0-1,-1-1,0 0,1-1,-1-2,-38 2,16-3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2:41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2:44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1 110,'7'0,"-4"0,4 0,8 0,10-8,8-2,5 1,5-7,3 1,0 2,0 4,0 2,0-4,-8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2:44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0 105,'0'7,"8"3,9 0,10-10,8-4,5-10,12-2,3-6,1 1,-1 4,-11-3,-13 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2:45.2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95,'0'-15,"1"-30,-1 43,1 0,-1 0,0 0,1 0,0 0,-1 0,1 0,0 0,0 0,0 0,0 0,0 0,1 1,-1-1,4-3,-5 5,0 0,1 0,-1 0,1 0,-1-1,0 1,1 0,-1 0,1 0,-1 0,1 0,-1 0,0 0,1 0,-1 0,1 1,-1-1,1 0,-1 0,0 0,1 0,-1 1,1-1,-1 0,0 0,1 1,-1-1,0 0,1 0,-1 1,0-1,0 0,1 1,-1-1,0 1,1 0,8 16,-8-15,24 53,-4 1,18 67,18 120,-47-196,0 9,-5-29,15 51,-7-46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2:45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20,'0'-7,"7"-3,4 8,-1 12,-2 11,-2 11,5 6,1 6,-2 1,-2-13,-3-20,-2-20,-2-16,-1-4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2:46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17,'0'0,"1"-1,-1 1,0-1,0 0,0 1,0-1,0 1,0-1,0 0,-1 1,1-1,0 1,0-1,0 0,-1 1,1-1,0 1,-1-1,1 1,0-1,-1 1,1-1,0 1,-1 0,1-1,-1 1,1-1,-1 1,1 0,-1 0,1-1,-1 1,0 0,1 0,-1-1,1 1,-1 0,0 0,1 0,-1 0,1 0,-1 0,0 0,1 0,-1 0,1 0,-1 1,0-1,1 0,-1 0,1 0,-1 1,1-1,-1 0,1 1,-1-1,1 0,-1 1,1-1,-1 1,1-1,0 1,-1-1,1 1,0-1,-1 1,1-1,0 2,-11 20,1 0,2 1,0 0,1 0,2 1,-5 33,6-12,1 0,6 70,0-78,2 0,2-1,1 0,17 46,-22-75,-1-1,1 0,1 0,-1 0,1-1,0 1,0-1,0 0,1 0,0 0,0-1,11 8,-13-10,0-1,0 1,0-1,0 1,1-1,-1 0,0-1,1 1,-1 0,1-1,-1 0,1 0,-1 0,1 0,-1-1,1 1,-1-1,0 0,1 0,-1 0,0 0,0-1,1 1,-1-1,0 0,3-3,2-1,-1 0,0 0,-1-1,1 0,-2-1,1 1,7-14,26-62,-23 46,-13 30,0 0,0 0,-1 0,1 0,1-14,-4 19,0 0,0 0,0 0,0 1,0-1,-1 0,1 0,0 1,-1-1,0 0,1 1,-1-1,0 1,0-1,0 0,0 1,0 0,0-1,0 1,0 0,0-1,-1 1,1 0,-1 0,1 0,-1 0,1 0,-1 1,1-1,-4-1,-3 1,1-1,-1 1,1 0,-1 0,1 1,-1 0,0 0,1 1,-1 0,1 1,-1-1,-8 4,-8 4,-1 0,-27 16,-24 20,46-26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2:47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0,'-1'69,"3"79,-2-143,1-1,-1 0,1 1,0-1,0 0,1 0,-1 1,1-1,0 0,0 0,1-1,-1 1,5 4,-6-6,1-1,0 1,0-1,0 0,0 1,0-1,0 0,0-1,0 1,0 0,0 0,0-1,1 0,-1 1,0-1,0 0,1 0,-1 0,0 0,0 0,1-1,-1 1,0-1,0 1,0-1,0 0,3-1,2-2,-1 1,1-1,-1 0,0 0,0-1,-1 0,1 0,8-10,32-52,-36 51,0 1,1 0,14-15,-25 30,0-1,1 1,-1-1,0 1,1 0,-1-1,0 1,1 0,-1-1,1 1,-1 0,1-1,-1 1,1 0,-1 0,1 0,-1 0,1 0,-1-1,1 1,-1 0,1 0,0 0,-1 0,1 1,-1-1,1 0,-1 0,1 0,-1 0,1 0,-1 1,1-1,-1 0,1 0,-1 1,0-1,1 0,-1 1,1-1,-1 0,0 1,1-1,-1 1,0-1,1 1,-1-1,0 1,0-1,0 1,1-1,-1 2,8 27,-7 27,-8 86,0-30,5-15,1-57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5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635 1,'-29'138,"14"-67,-2-1,-4-1,-39 91,37-109,-3-1,-1-2,-3 0,-68 82,80-109,-1-1,-31 25,46-41,-1 0,0-1,0 1,0-1,0 0,-1 0,1-1,-1 0,0 0,0 0,0 0,0-1,0 0,0 0,0-1,-12 0,14-1,0-1,0 1,0-1,0 0,0 0,1 0,-1-1,1 1,-1-1,1 0,0 1,0-2,0 1,0 0,1-1,-1 1,1-1,0 0,0 1,0-1,1 0,-1 0,0-5,-4-11,1 0,2-1,-3-28,2 6,3-64,2 94,0 0,1 1,0-1,1 1,0-1,1 1,0 0,1 0,12-20,-14 27,0 1,0 0,0 0,1 0,0 0,-1 1,1 0,1-1,-1 1,0 1,1-1,-1 1,1-1,0 1,0 1,0-1,0 1,0 0,0 0,0 0,1 1,-1-1,0 1,0 1,1-1,-1 1,0 0,0 0,7 2,7 4,-1 1,0 0,-1 1,0 0,0 2,24 20,-6 0,-1 2,-2 1,35 48,25 28,-43-55,-28-30,2 0,0-1,47 36,-38-39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2:47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68,'1'0,"1"-1,-1 1,0 0,1-1,-1 1,0-1,0 1,1-1,-1 0,0 1,0-1,0 0,0 0,0 0,0 0,0 0,0 0,0 0,0 0,-1 0,1 0,0 0,-1-1,1 1,-1 0,1-1,-1 1,0 0,1-1,-1 1,0 0,0-1,0 1,0 0,0-1,0 1,-1 0,1-1,0 1,-1-3,1 3,-1 0,1 0,0 0,0 0,0 0,-1 0,1 0,0 0,-1 0,1 0,-1 0,1 1,-1-1,1 0,-1 0,0 0,0 1,1-1,-1 0,0 1,0-1,0 0,1 1,-1-1,0 1,0-1,0 1,0 0,0-1,0 1,0 0,0 0,0 0,0 0,0 0,0 0,0 0,-1 0,1 0,0 0,0 1,0-1,0 0,0 1,1-1,-1 0,0 1,0-1,0 1,0 0,0-1,1 1,-1 0,-1 1,-4 4,-1 1,2 1,-1-1,1 1,0 0,0 0,1 1,0-1,1 1,-5 15,5-13,1 0,0 0,0 1,1-1,0 0,1 1,0-1,3 16,-3-25,1 0,-1-1,1 1,0 0,-1-1,1 1,0 0,0-1,0 1,0-1,0 1,0-1,0 0,1 0,-1 1,0-1,1 0,-1 0,1 0,-1 0,1 0,0-1,-1 1,1 0,2 0,4 0,-1 0,1 0,0-1,13 0,19 1,-33 1,0 1,-1 0,1 0,-1 1,0 0,0 0,0 0,0 1,-1-1,0 1,0 1,0-1,-1 1,1 0,-1 0,-1 0,1 0,4 12,-2-4,-1 0,0 1,0-1,-2 1,0 0,0 0,0 31,-4-37,0-1,-1 1,0 0,0-1,-1 1,0-1,0 0,-1 0,0 0,-1 0,1-1,-2 0,1 0,-11 11,0-2,-2-1,1 0,-2-1,-29 18,21-17,0-2,0 0,-1-2,-40 11,29-13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42:48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27,'39'1,"-21"0,-1-1,0 0,0-1,0-1,20-5,-36 7,1-1,0 0,-1 1,1-1,-1 0,1 0,-1 0,1 0,-1 0,1 0,1-3,-4-1,-12 6,-143 54,146-52,-2 0,1 1,0 0,-1 1,2 0,-1 1,-12 8,23-14,0 0,0 0,0 0,-1 0,1 1,0-1,0 0,0 0,0 0,-1 0,1 0,0 0,0 1,0-1,0 0,0 0,0 0,-1 0,1 1,0-1,0 0,0 0,0 0,0 1,0-1,0 0,0 0,0 0,0 0,0 1,0-1,0 0,0 0,0 0,0 1,0-1,0 0,0 0,0 0,0 1,1-1,8 4,6 3,-5 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4:43:35.25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2034 1166 0,'25'0'16,"-25"-25"15,0 50 0,-25 25-31,25-1 16,0 1-16,0 99 31,-25-1-15,1 1-1,24-74 1,0-50-16,74-1 15,25-73 1,50-26 0,-99 1-16</inkml:trace>
  <inkml:trace contextRef="#ctx0" brushRef="#br0" timeOffset="316.99">2034 1166 0,'0'-25'15,"0"50"-15,-25-75 16,1 50-16,24-24 15,24-1 1,1 25-16,25-25 16,74 0-1,-50 0-15,-24 0 16,-1 1-16,26-1 16,-50 25-1</inkml:trace>
  <inkml:trace contextRef="#ctx0" brushRef="#br0" timeOffset="503.94">2109 1439 0,'-25'25'15,"50"-50"-15,-50 74 16,50-49-1,-1 0-15,26-24 16,0-1-16,98-25 16,1-24-1</inkml:trace>
  <inkml:trace contextRef="#ctx0" brushRef="#br0" timeOffset="768.96">3126 1042 0,'24'0'15,"-24"-25"1,-24 25 0,-1 25-1,0 25 1,0-1-16,0 26 15,-24-1-15,-50 124 16,24-24 0,1-25-1,49-75 1</inkml:trace>
  <inkml:trace contextRef="#ctx0" brushRef="#br0" timeOffset="984.85">2654 1290 0,'0'0'15,"0"-25"-15,-24-24 32,24 98-17,74 50 1,0 25-1,26 50 1,-51-99-16</inkml:trace>
  <inkml:trace contextRef="#ctx0" brushRef="#br0" timeOffset="1336.63">1811 2406 0,'-25'25'0,"50"-50"0,-75 50 16,25 0-16,1-25 16,-1 0-1,99 25 16,150-50-15,123-99 0,124-25-1,-24 0 1,-75 50 0,-273 74-16,25-24 15,-99 49 16</inkml:trace>
  <inkml:trace contextRef="#ctx0" brushRef="#br0" timeOffset="1700.11">3895 1290 0,'0'0'0,"-25"0"32,25 25-17,0 0 1,25-25-1,-1 0 1,1 0-16,-25-25 16,25 25-1,25-25 1,-75 0 0,25 0-1,-50 25 1,25-24-16</inkml:trace>
  <inkml:trace contextRef="#ctx0" brushRef="#br0" timeOffset="2051.28">4217 1811 0,'0'-25'32,"-25"25"-32,1 0 15,-1 25 1,25 0 0,0 0-1,49-25 1,-24 0-1,0 0 1,0-50 0,-50 25-1,0 0 17,0 25-32,1 0 0</inkml:trace>
  <inkml:trace contextRef="#ctx0" brushRef="#br0" timeOffset="19484.34">5383 1265 0,'0'25'47,"-25"0"-31,25 0-16,-25 24 16,25 26-16,-24-26 15,-26 50 1,25-49-1,0-50 1,25-25 0,0-24-1,25-26-15,0-49 16,25 0-16,49-124 16,-25 50-1,1 74 16,-75 74-31,49 100 32,1 74-1,-25 99-15,0-25-1,-25-24 1,-25-50-1,25-99-15</inkml:trace>
  <inkml:trace contextRef="#ctx0" brushRef="#br0" timeOffset="19702.32">5358 1364 0,'0'0'0,"-25"0"16,1 0 15,48 0-15,26-24-1,49-51 1,25 26-16</inkml:trace>
  <inkml:trace contextRef="#ctx0" brushRef="#br0" timeOffset="20217.91">7467 943 0,'0'0'16,"-25"-25"-16,0 25 15,0-25 1,1 25-16,-26 0 15,-24 50 1,-50 99 0,74-100-1,0 75 1,26-25 0,73-49-1,26-50 1,49 25-1,-75-25-15</inkml:trace>
  <inkml:trace contextRef="#ctx0" brushRef="#br0" timeOffset="20536.64">7690 1290 0,'0'-25'15,"-49"25"1,24 0-1,0 25-15,0 25 32,0-1-17,50 1 1,25-25 0,-1-25-1,1 0 1,-25-25-1,-25-50 1,-50 26 0,1 24-1,-1 0 1,25 0 0</inkml:trace>
  <inkml:trace contextRef="#ctx0" brushRef="#br0" timeOffset="20884.84">7889 1290 0,'0'0'0,"24"0"16,1 25 0,-25 0-16,0 24 15,0 1 1,-25-1-1,25-24 17,0-74-17,0-26 1,50-24 0,-25 49-1,0 50 1,24 25-1,-49 25 1,0 24 0,50 50-1,-25-74-15</inkml:trace>
  <inkml:trace contextRef="#ctx0" brushRef="#br0" timeOffset="21488.07">8434 943 0,'0'0'0,"-24"24"31,24 1-15,-25 50-16,25-1 15,0 174 1,-25 25-1,50-50 1,-25-99 15,25-74-31,24-25 16,50-50 0,1-49-1,-76-50 1,-48-50-1,-100 50 1,-50 25 0,50 74-1,74 0 1,50 0-16,0-24 16,50-1-1,74-24 16,-25 49-15,0 0 0,-49 25-1,0 25 1,-26 0 0,1 24-1,-25 1 1,25-1-1,0-24-15,-25 25 16,49-1 0</inkml:trace>
  <inkml:trace contextRef="#ctx0" brushRef="#br0" timeOffset="21619.4">8757 1166 0,'-25'0'16,"0"-25"0,0 0-16,-24 25 0</inkml:trace>
  <inkml:trace contextRef="#ctx0" brushRef="#br0" timeOffset="22102.44">9253 1116 0,'-25'25'32,"25"0"-32,-25-25 0,1 25 15,-26 0 1,0 49-1,1 25 1,49-74 0,74 0-1,1-25 1,24-25 0,-25-49-1,-24-75 1,-25-50-1,-25 1 1,-25 49 0,0 124-1,25 0 1,-25 199 15,25-75-31,-25 0 16,25 100-1,25-50 1,-25-100-16</inkml:trace>
  <inkml:trace contextRef="#ctx0" brushRef="#br0" timeOffset="22920.16">9575 1340 0,'25'0'0,"-50"0"0,75 0 16,-50-50-1,50 0 1,-1-24 0,-49 0-1,25 49 1,-25 0 0,-25 50-16,-49 24 15,49 51 16,0-26-15,25 0 0,75-49-1,-1-25 1,1-49 0,-1-26-1,-49 50-15,0-24 16,24 24-1,-24 25 1,0 50 0,0 49-1,-1-25 1,-24-49 15,25-75-15,50-74-1,-26 50 17,26 0-17,-50 74 1,-1 49 0,-24-24-16,25 49 15,0-24 1,25-50-1,49 0 1,0-50 0,-49-24-1,-26 24 1,-24 26 0,-49 24 15,24 74-16,25-49 1,-25 49 0,75-24-1,-1-1 1,1-24 0,24-50-1</inkml:trace>
  <inkml:trace contextRef="#ctx0" brushRef="#br0" timeOffset="23302.34">11337 1166 0,'0'-25'16,"25"25"0,-1 0-1,1-25-15,0 25 16,49-49-1,-24-1 1,-25 50 0,-25-25-1,-50-24 1,-49 73 0,0 51-1,24-1 1,26 1-1,24-1 1,50 50 0,24-99-1,1-25 1,74-25 0,-25-24-1</inkml:trace>
  <inkml:trace contextRef="#ctx0" brushRef="#br0" timeOffset="24067.82">13371 1042 0,'0'-25'15,"-25"0"1,25 50 15,0 0-15,-25 0-1,25 24-15,0 1 0,-24 24 16,24-49 0,0 25-16,-25-1 15</inkml:trace>
  <inkml:trace contextRef="#ctx0" brushRef="#br0" timeOffset="24217.21">13346 918 0,'0'0'15,"0"-25"-15,-25-25 31,1 26-31</inkml:trace>
  <inkml:trace contextRef="#ctx0" brushRef="#br0" timeOffset="24584.63">13470 1092 0,'0'0'0,"0"49"15,0-24-15,0 25 0,-25-1 32,1-24-17,123-174 32,-50 100-47,-24-1 16,0 25-1,0 25-15,0 0 16,-1-25 0,-24 50-16,0 74 15,0 50 1,0-25 0,0-99-1,50-25 1,0-25-1</inkml:trace>
  <inkml:trace contextRef="#ctx0" brushRef="#br0" timeOffset="24835.48">14115 744 0,'0'0'0,"0"-25"0,0 1 31,-25 73-16,25 1 1,-24 74 0,24 25-1,49-25 1,-24-50 0,49-24-1,26-50 1,-51 0-1</inkml:trace>
  <inkml:trace contextRef="#ctx0" brushRef="#br0" timeOffset="25001.87">14140 1067 0,'0'0'16,"-50"0"-16,26 0 0,-1 0 31,25-25-31,25 0 16,24 0-16</inkml:trace>
  <inkml:trace contextRef="#ctx0" brushRef="#br0" timeOffset="25585.13">14363 967 0,'0'25'16,"-25"-25"-16,25 25 31,25-50-31,0 25 16,0-25-1,0 1 1,-25 48 15,-25 1-15,0 50-1,25 24 1,25-74-16,49 24 31,25-24-15,1-50-1,24-24 1,-75-50 0,-24-1-1,-50 26 1,25 49 15,-24 25-15,24 25-1,24-25-15,1 49 16,0 26 0,0-1-1,0-24 1,24 0 0,1-50 15,-1 0-16,-24-25-15</inkml:trace>
  <inkml:trace contextRef="#ctx0" brushRef="#br0" timeOffset="25936.16">15256 967 0,'25'-24'31,"-25"-1"0,0 74-15,0 26 0,25-25-1,-25-26 1,25 1 0,0-74-1,24-51 1,-24 51-1,0 24 1,-25 0-16,25 25 31,-1 25-31,1 0 16,50 49 0,49-49-1,-50-25-15</inkml:trace>
  <inkml:trace contextRef="#ctx0" brushRef="#br0" timeOffset="26368.04">16075 918 0,'0'-50'16,"0"100"-16,-50-149 15,1 74 1,-1 25 0,25 74 15,50 1-16,25-26 1,24-49 0,25 0-1,1-25 1,-1-49 0,-74-75-1,-25-24 1,-25-1-1,-25 75 1,50 74 0,-25 25-1,1 49 1,-1 76 15,50 48-15,-25 1-16,24-25 15,-24-25 17,0-75-32</inkml:trace>
  <inkml:trace contextRef="#ctx0" brushRef="#br0" timeOffset="27800.91">17712 744 0,'-25'25'297,"25"25"-282,25 24 1,-25 0 0,0-24-16,0 49 15,0-49 1,0-25 0</inkml:trace>
  <inkml:trace contextRef="#ctx0" brushRef="#br0" timeOffset="28127.08">17687 447 0,'-24'0'15,"24"-25"1,-25 25-16,50 0 94,-25-25-63,-25 25 0</inkml:trace>
  <inkml:trace contextRef="#ctx0" brushRef="#br0" timeOffset="28502.87">18506 595 0,'0'0'16,"0"-24"-16,-25-1 15,0 25-15,1 0 16,-1 25 0,0 49-1,50 0 1,24 1 0,26-1-1,-26-49 1,-24-25-1,-99 50 1,-100-26 0,100-24-1</inkml:trace>
  <inkml:trace contextRef="#ctx0" brushRef="#br0" timeOffset="29185.1">20317 843 0,'0'-24'0,"0"48"0,0-73 31,-25 49-31,0 0 15,-49 74 1,24-24 0,-24 74-1,49 0 1,25-50 0,74-24-1,100-75 1</inkml:trace>
  <inkml:trace contextRef="#ctx0" brushRef="#br0" timeOffset="29505.04">20739 967 0,'0'0'16,"0"-24"-16,-25 24 16,-25 24-1,25 51 1,1-1 15,73 1-15,26-50-1,-1-1 1,-24-24 0,-26-49-1,-24-1 1,-24-49-1,-1 49 1,25 1 0,74 24-1</inkml:trace>
  <inkml:trace contextRef="#ctx0" brushRef="#br0" timeOffset="29801.16">21086 967 0,'25'25'16,"-50"-50"-16,99 75 15,-74 0-15,-24-1 16,24 1 0,0-75 46,24-24-62,1 24 16,25-50-1,-1 26 1,-24 49 0,0 24-1,0 26 1,0 25 0,24-51-1</inkml:trace>
  <inkml:trace contextRef="#ctx0" brushRef="#br0" timeOffset="30087.33">21805 819 0,'0'0'0,"0"-25"16,0 0 15,-49 25-15,24 25-1,50 24 1,0 1 0,-1 0-1,1-1 1,-25 1 0,-49 0-1,-51-1 1,1-49-1,49 0 1</inkml:trace>
  <inkml:trace contextRef="#ctx0" brushRef="#br0" timeOffset="30386.11">22252 546 0,'0'0'0,"0"25"47,0-1-31,-25 26-16,25 0 16,-25 173-1,25-99 1,50-74-1,24-26 1,25-48 15,-74-1-31</inkml:trace>
  <inkml:trace contextRef="#ctx0" brushRef="#br0" timeOffset="30704.98">22301 918 0,'-24'-25'0,"48"50"0,-48-75 16,24 25 0,24 1-1,26-1 1,24 25 0,-24 25-1,-25 74 1,0 0-1,-25-49 17,25-50-17,-25-50 1,24 25 0,1-24-16,50-51 15,-26 26 1,1 24-1</inkml:trace>
  <inkml:trace contextRef="#ctx0" brushRef="#br0" timeOffset="31119.51">22872 843 0,'25'0'31,"-25"25"-15,0 0 0,0 0-1,0 49 1,0-49-16,0 50 16,49-75-1,-24 0 1,50-50-1,-1-25 1,-24 1 0,-25 0-1,-25 98 32,24 1-31,-24 25-16,25-25 15,25 24 1,-1-24 0,51-50-1</inkml:trace>
  <inkml:trace contextRef="#ctx0" brushRef="#br0" timeOffset="31553.66">23591 843 0,'25'-24'15,"-50"48"-15,75-73 16,-50 24-1,25 25 1,-75 25 0,25 49-1,25-24-15,0 24 16,50-24 0,0-25-1,49-25 1,-25-25 15,26-50-15,-51-73-1,-24-1 1,25 25 0,-50 74-1,0 25 1,0 75 15,-25 49-15,25 100-1,-25-75 1,0-50 0,25 1-1</inkml:trace>
  <inkml:trace contextRef="#ctx0" brushRef="#br0" timeOffset="31753.84">23964 918 0,'0'0'0,"-25"-25"15,25 0 16,25 25-15,-1 0-16,26-25 16,49 1-1</inkml:trace>
  <inkml:trace contextRef="#ctx0" brushRef="#br0" timeOffset="32120.27">24509 918 0,'0'0'0,"25"0"16,25-25-1,24 0 1,-49 0-1,0 1 1,-50-1 0,-25 50-1,-24-1 1,-1 26 0,26 0-1,49-26 1,0 26-1,49-25 1,76-25 0,73-50-1</inkml:trace>
  <inkml:trace contextRef="#ctx0" brushRef="#br0" timeOffset="32551.87">25402 868 0,'0'0'0,"0"-25"16,0 1-1,-49 24 1,-26 0 0,1 24-1,49 1-15,25 25 16,-25 49 0,25-49-1,75-25 1,-26-25 15,26 0-15,-1-50-1,-49-49 1,25-50 0,-50 25-16,0 25 15,24-100 1,-24 149-16,0 1 15,-24 49 17,24 25-32,-50 99 15,25 49 1,25-24 0,-25-74-1</inkml:trace>
  <inkml:trace contextRef="#ctx0" brushRef="#br0" timeOffset="33553.06">27213 521 0,'0'0'16,"25"0"-16,-25-25 47,-25 25-32,0 0 1,1 0-1,-51 0 1,1 25 0,-1 0-1,1 0 1,49 49 0,0 25-1,1 25 1,24 0-1,0-24 1,0 24 0,0-25-1,-25-50-15,-25 51 16,0-51 0,1-49-1</inkml:trace>
  <inkml:trace contextRef="#ctx0" brushRef="#br0" timeOffset="33751.36">26494 1141 0,'0'0'16,"25"-25"-16,-25-24 16,24 49-16,-24-25 15,25 0-15,0 25 16,0-25-16,74 0 15,25 1 1,-49 24 0,-26 0-16</inkml:trace>
  <inkml:trace contextRef="#ctx0" brushRef="#br0" timeOffset="34002.91">27064 918 0,'25'25'0,"-50"-50"0,75 50 15,-25 24 1,0 1-1,-1 0 17,1 24-17,-25-49 1,0-75 15,50-24-15,24-26-1,1 26 1,-26 49 0,-49 0-16</inkml:trace>
  <inkml:trace contextRef="#ctx0" brushRef="#br0" timeOffset="34285.19">27536 1042 0,'0'0'0,"0"25"0,-25 24 32,25-24-17,50 0 1,49 0 0,-25-25-1,-24-25 1,-50-25-1,-25 1 1,-25-26 0,1 1-1,49 49 1</inkml:trace>
  <inkml:trace contextRef="#ctx0" brushRef="#br0" timeOffset="34705.01">27858 1017 0,'0'0'0,"25"25"0,0 0 31,0 0-15,24-50 30,-24 25-46,25-50 16,-26 50-16,51-25 16,-50 25-1,-25 25 1,0 25 0,0 24-1,-25-49 16,75-25-15,24-50 0,25-24-1,0-1 1,-24 51 0,-50 24-1,-1 49 1,1 26-1</inkml:trace>
  <inkml:trace contextRef="#ctx0" brushRef="#br0" timeOffset="35385.89">29917 992 0,'25'0'16,"-25"-25"31,0 1-47,0-1 15,-25 25-15,25-25 16,-25 0-1,-49 25 1,24 0 0,-24 0-16,-25 50 15,49 24 1,25 1 0,75-26-1,49-24 1,0-50-1,-24-24 1,-50 24 0,-1 0-1,1 50 17,-25 0-17,25 24-15,0 26 16,24-26-1,26-24 17,-26 0-17,-24-25-15</inkml:trace>
  <inkml:trace contextRef="#ctx0" brushRef="#br0" timeOffset="37069.12">2257 3671 0,'0'0'0,"-24"-24"31,-1-1-31,-25 0 16,-24 25-1,-25 74 1,-1 1-1,76-1 17,24-49-32,24 25 15,51 24 1,-26 1 0,-24 24-1,-25 25 1,-49-25-1,-26 0 1,1-49 0,-1-50-1,50 0-15,-24 0 16,24-50 0,0-24-1,0-25 1</inkml:trace>
  <inkml:trace contextRef="#ctx0" brushRef="#br0" timeOffset="37536.83">2406 4168 0,'0'0'15,"-25"-25"1,1 25-16,-1 0 16,-25 25-16,1 49 15,-1 25 1,25 1 15,75-51-15,24-49-1,1-49 1,-1-26 0,-24 50-16,-50-24 15,25 24-15,-25-25 16,24 50-1,-24 50 1,-24 74 0,24 0-1,0 0 1,0-74 0</inkml:trace>
  <inkml:trace contextRef="#ctx0" brushRef="#br0" timeOffset="38120.23">2977 4168 0,'0'-25'15,"0"74"17,0-24-32,25 74 15,-50-24 1,25-50 0,25-50 15,-25 0-16,49-25 1,-24 26-16,25-51 16,-1 75-1,-49 25 1,25 74 0,0 1-1,0-51 1,0-49-1,24-25 1,1-74 0,24 0-1,1 0 17,-51 123-17,1 1 1,-25 124-1,0 0 1,0-25 0,25-99-16</inkml:trace>
  <inkml:trace contextRef="#ctx0" brushRef="#br0" timeOffset="38439.89">4143 3845 0,'0'0'0,"0"-25"0,0 50 47,0 25-32,25 24-15,-25 1 16,0 24-1,24 124 1,-24 25 0,0-25-1,-24-24 1,-26-50 0,25-100-16,0 1 15,1-50 1</inkml:trace>
  <inkml:trace contextRef="#ctx0" brushRef="#br0" timeOffset="38737.04">4242 4292 0,'25'-50'16,"-50"100"-16,50-125 0,-25 50 15,25 1 1,-1-1-16,26 0 16,0 25-1,24 25 1,-24 99 0,-75 0-1,-74 0 1,-25-25-1,0-49 1,74-50 0</inkml:trace>
  <inkml:trace contextRef="#ctx0" brushRef="#br0" timeOffset="39001.86">4763 3870 0,'0'0'0,"25"0"31,-25-25-31,0 75 16,0-1-1,0 125 1,-25 24-1,25-24 1,25-99 0</inkml:trace>
  <inkml:trace contextRef="#ctx0" brushRef="#br0" timeOffset="39337.17">5209 4441 0,'0'0'0,"25"-25"15,0 25-15,0-25 16,0-25 0,24 1-1,-49-1 1,0 0-1,-25 50 1,-49 0 0,49 50-16,-24 24 15,24 1 1,25-1 15,74 1-15,1-50-1,-26-25-15</inkml:trace>
  <inkml:trace contextRef="#ctx0" brushRef="#br0" timeOffset="40236.16">8310 3771 0,'0'-25'16,"-24"0"15,-1 50-15,0 25-1,0 49 1,25-50-16,0 51 31,75-51-15,-26-49-1,1-25 1,-25-24 0,-25-26-1,-25 26 1,-50-1-1,-24 1 1,74 49 0</inkml:trace>
  <inkml:trace contextRef="#ctx0" brushRef="#br0" timeOffset="40671.35">8658 3622 0,'0'-25'16,"24"50"15,-24 24-15,0 26-16,0 24 15,0 25-15,0 199 16,-24 24-1,24-49 1,24-125 0,26-98-1,24-100 1,1-74 0,-25-25-1,-26-50 1,-98 25-1,-50 25 17,0 25-17,25 74 1,74-25 0,74 1-1</inkml:trace>
  <inkml:trace contextRef="#ctx0" brushRef="#br0" timeOffset="41186.21">11163 3721 0,'-25'-50'16,"50"100"-16,-50-149 0,1 74 16,-1 0-16,0 25 15,0-25-15,-25 25 16,-24 50-1,-25 74 1,74 0 0,25-25-1,25-49-15,24-25 16,51 49 0,-1 1-1,-74-1 1,-50 25 15,-74-49-15,24-50-1,1-25 1,49-49 0,25-26-1,50 51-15</inkml:trace>
  <inkml:trace contextRef="#ctx0" brushRef="#br0" timeOffset="41385.99">11312 3944 0,'0'0'0,"0"25"16,0 0-16,25 0 15,-25 49 1,25 1-1,-25 24 17,0-25-17,0-49-15</inkml:trace>
  <inkml:trace contextRef="#ctx0" brushRef="#br0" timeOffset="41553.18">11436 3796 0,'0'0'0,"-25"-25"0,25 0 15,0 0-15,-25 25 16,1-25 0</inkml:trace>
  <inkml:trace contextRef="#ctx0" brushRef="#br0" timeOffset="42053.15">11684 3845 0,'0'0'0,"0"25"0,0 0 16,25-25 15,49-50-15,26 1-1,-1 24 1,-50 25 0,-24 74-1,-50 25 1,1 1 15,24-76-31,0 26 16,74-50-1,0 0 1,-24 50 0,-25 24-1,-25 25 1,0 50-1,-25-25 1,-74 0 0,-25-25-1,25-49 1,74-50-16,25-25 16</inkml:trace>
  <inkml:trace contextRef="#ctx0" brushRef="#br0" timeOffset="42505.34">12949 4019 0,'25'0'16,"0"0"-1,0 0-15,-1 0 16,76-25 0,-26-25-1,-24 26-15,24-26 16,-49 0 0,-25-24-1,-25 49 1,-49 0 15,-26 50-15,1 50-1,0 24 1,49 0 0,26 0-1,48-24 1,1-51-16,74 1 15,25-25 1,1-49 0,-51-1-1</inkml:trace>
  <inkml:trace contextRef="#ctx0" brushRef="#br0" timeOffset="44369.86">15008 3622 0,'0'-25'16,"0"0"15,25 25-31,0 0 16,24-25-16,1 25 15,24 0 1,1 25 0,-25 25-1,-50 49 1,-50 50-1,-25 0 1,26-75 0,24-24-1,0-50 1,25 25-16,50-50 16,49 0-1,25-25 1,-25 26 15,-49-1-15,-25 25-16</inkml:trace>
  <inkml:trace contextRef="#ctx0" brushRef="#br0" timeOffset="45086.98">16323 3498 0,'0'0'0,"0"-25"16,-25 0-1,-24 25 1,-1 0-16,-49 0 31,-1 25-15,76 0-1,-1-25 1,25 25 0,0 24-1,-25-24 1,25 74-1,-25-24 1,25-26 0,0-24-1,25-50 32,25 1-31,-26-1-16,51 0 15,-1 25 17,-24 0-17,0 0-15,-1 25 16,26 74 0,-26 0-1,-24 25 1,-50-25-1,-49 50 17,-25-124-17,24-25 1,1 0 0,-1 0-1,50 0 1,1-25-1,24-24 1</inkml:trace>
  <inkml:trace contextRef="#ctx0" brushRef="#br0" timeOffset="45753.31">17811 4068 0,'25'0'47,"-25"25"-32,25 25 1,-50 49-1,0 0 1,25-24 0,-24-50-1</inkml:trace>
  <inkml:trace contextRef="#ctx0" brushRef="#br0" timeOffset="57072.89">19374 3175 0,'0'-24'47,"-25"24"-15,1-25-17,-1 25 1,0 0-16,-25 0 15,26 0 1,-1 0-16,-25 25 16,25-1-1,1 26 1,-1 24 0,25 1-1,0 49 1,25 0-1,-1 25 1,-24 24 0,-49 51-1,24-100 1,25-75 15,-25-49 0</inkml:trace>
  <inkml:trace contextRef="#ctx0" brushRef="#br0" timeOffset="57353.24">18804 3994 0,'0'0'0,"0"-25"15,0 0 1,0 1 0,24-1-1,76 0 1,49 25 0,-25-25 15,-25 0-16,-25 25 1,-49-24-16</inkml:trace>
  <inkml:trace contextRef="#ctx0" brushRef="#br0" timeOffset="57872.32">19895 3671 0,'0'-24'31,"-25"48"16,1-24-47,-1 25 15,0 0 1,0 0-16,-24 49 16,24 1-1,0 24 1,50-49-1,24-1 1,51-49 0,-1-25-1,-50 1 1,-24-1 0,-25-50-1,-49 1 1,-1 24-1,0 1 1,1 49 0,-1-25-1</inkml:trace>
  <inkml:trace contextRef="#ctx0" brushRef="#br0" timeOffset="58204.14">19994 3771 0,'0'0'16,"50"-25"-1,-25 25-15,24 25 16,1 24 15,-25 1-15,0 24-1,-25-49 1,0 0 0,0-50-1,0 0 1,24-24-16,1-1 16,0 1-16,0-1 15,0 0-15,0 25 16</inkml:trace>
  <inkml:trace contextRef="#ctx0" brushRef="#br0" timeOffset="58821.02">21979 3423 0,'0'-24'16,"0"48"-16,-25-48 31,0 48 0,25 1-15,0 25-16,-24 24 15,24 1-15,-25-1 16,25 25-16,-25 25 16,0-24-1</inkml:trace>
  <inkml:trace contextRef="#ctx0" brushRef="#br0" timeOffset="59537.15">21731 3944 0,'0'0'0,"-25"-24"16,25-1 0,-25 0-1,25 0 1,75-24-1,-1 24-15,25-25 16,1-24 0,-51 24 15,-49 0-15,25 50-16,-25-24 31,25 24-16,-25 49 1,25 50 0,-25 1-1,0-26 1,0-49 0,0 0-1,0 0 1,24-100-1,51-24 1,-1 24 0,-49 75 15,25 50-15,-26 0-1,-24-1-15,25-24 16,25 25-1,0-50-15,49 0 16,-50-25 0,1 0-16,24-24 15,-74-1 1,25-49 0,-50 74-1,-24 25 1,-50 49-1,99 51 1,0-1 0,49 0-1,26-49 1,73-50 0</inkml:trace>
  <inkml:trace contextRef="#ctx0" brushRef="#br0" timeOffset="60391.84">24360 3523 0,'0'0'0,"0"-25"16,0 50 15,0 24-16,0 1-15,0-1 16,0 51 0,-24-51-1,24-24 1,0 0 15,0-75-31,24-24 31,26-1-15,0 26 0,-1 49-1,-24 0 1,0 74 0,0 1-1,-25-26 1,0-24 15,0-50-31,0 1 16,25-1-16,24-75 15,1 1 17,-1 74-17,1 25 1,-50 25-1,25 74 1,-25 1 0,25-1-1</inkml:trace>
  <inkml:trace contextRef="#ctx0" brushRef="#br0" timeOffset="61072.82">25154 3796 0,'50'-25'31,"-50"0"-31,25 0 16,-25-25-16,24 1 15,1 49 1,-25-25-1,0 0 1,-25 25 0,-24 50-1,-1-1 1,25 26 0,25-25-1,75-1 1,99-49-1,49 0 1,-25 0 0,-49-49-1,-75-26 17,-74 25-32,-24 1 15,-76 24 1,-24 0-1,0 75 1,100-1 0,-1-24-16,25 0 15,0 50 1,74-26 0,1-49-1,49-25 1,-50 1-1,0-1 1,-49 25 15,-25 25-31,50-1 16,-50 26-16,50 24 16,-50-24 15,24-50-31</inkml:trace>
  <inkml:trace contextRef="#ctx0" brushRef="#br0" timeOffset="61508.13">26370 3696 0,'0'0'0,"0"-25"0,0 1 16,25 48 31,-25 1-47,24 50 15,-24-1 17,0-49-32,0 0 31,25-100-16,0 51 1,25-26-16,-1 0 16,-24 25-1,25-24 1,-1 49 0,-24 49-1,0 26 1,0-25-1,24 24 1,-24-49 15</inkml:trace>
  <inkml:trace contextRef="#ctx0" brushRef="#br0" timeOffset="62540.22">28230 3374 0,'25'0'31,"-50"0"-15,1 0 15,24 25-16,-25-1-15,25 26 16,-25 0 0,25 24-1,50-24 1,24-26 0,-24-24-16,24-24 15,0-51 1,-49 1-1,-50-1 1,-24 1 15,24 49-31,-49 25 32,24 50-32</inkml:trace>
  <inkml:trace contextRef="#ctx0" brushRef="#br0" timeOffset="63072.99">29074 3299 0,'0'0'16,"0"-24"-16,0-1 0,0 0 31,0 75 0,0-1-15,-25 100 0,25-50-16,0 25 15,-25 124 1,0-24-1,50-76 1,25-48 0,-25-75-16,24-25 15,26 0 1,-1-75 0,-49-24-1,-75-75 1,-74 1-1,50 49 1,24 49 0,25 50-1,25 0 1,50 1 15,24-1-15,50 25-1</inkml:trace>
  <inkml:trace contextRef="#ctx0" brushRef="#br0" timeOffset="63654.52">30587 3572 0,'0'0'0,"0"-25"0,25 1 15,-25-26-15,0 0 47,-50 50-47,-24 0 31,-25 75-15,-1 49 0,75-50-1,25-24 1,75-25 0,24-50-1,25-74 1,-74 49-1,-50 25 1,25 0 0,-25 50 15,0 0-31,49 49 16,1 1 15,-25-50-31,49 0 15,0-25 1,-49 0 0,25-50-1,-25-25 1,-25 26-16,0-1 0</inkml:trace>
  <inkml:trace contextRef="#ctx0" brushRef="#br0" timeOffset="65154.93">1712 6723 0,'0'25'15,"0"-50"-15,0 0 31,24-25-31,-24-24 16,50 0-16,25-75 31,-1 49-15,-24 76-16,-26 24 16,1 0-16,50 99 15,-51 50 16,1 24-15,-50-24 0,1-50-1,24-74 1,0 0 0</inkml:trace>
  <inkml:trace contextRef="#ctx0" brushRef="#br0" timeOffset="65506.18">2431 6425 0,'0'0'0,"25"0"32,-25 25-17,-25 0 1,25 24-16,0 1 0,0 0 15,50 49 1,-25-74 0,-1-25-16,76 0 15,-51 0 1,-24-25-16,25 0 16,-26-25-1,-24-24 1,0 49-16,-74-49 15,-25 24 1,24 50 0,26 0-1</inkml:trace>
  <inkml:trace contextRef="#ctx0" brushRef="#br0" timeOffset="65807.92">2952 6450 0,'0'0'15,"25"25"-15,-25 0 16,25 24-16,-25 1 16,-25 49-1,25-25 1,0-49-1,0-50 17,25 1-32,24-76 15,26 1 1,-51 25 0,26 24-1,-25 50 1</inkml:trace>
  <inkml:trace contextRef="#ctx0" brushRef="#br0" timeOffset="66321.19">3572 6648 0,'0'50'0,"0"-100"0,0 125 16,-25-50-16,25-1 16,0 1-1,0-50 32,50-24-31,24-26-1,-24 26 1,0 49 0,-50 74-1,0 1 1,0-26 0,0-24-1,0-50 1,74-49-1,-49 24-15,49-24 16,1-1 0,-26 125 15,-49 49 0,0-24-15,25-1-16</inkml:trace>
  <inkml:trace contextRef="#ctx0" brushRef="#br0" timeOffset="66905.23">4515 6475 0,'0'-25'0,"0"50"0,-25-50 16,-25 25-16,1 50 15,-26-26-15,1 51 16,49-50 0,0 24-1,25-24-15,75-25 16,-1-25 15,-49 0-31,25 1 16,-26-1-16,-24 0 15,25 0 1,-25 75 15,25-1-15,25 26 0,24-50-1,25-1 1,-24-48-1,-26-26 1,-24-49 0,0 49-1,-25-24-15,0-125 16,-25 50 0,0 100 15,1 148 0,-1-49-31,0 148 16,50-24-1,0-25 1,49-25 0</inkml:trace>
  <inkml:trace contextRef="#ctx0" brushRef="#br0" timeOffset="67788.92">7392 6127 0,'0'0'15,"0"-24"1,0 48 31,0 1-32,-24 50-15,-1 98 16,0 51 0,0-1-1,0 0 1,1-148 0,24-26-16</inkml:trace>
  <inkml:trace contextRef="#ctx0" brushRef="#br0" timeOffset="68087.97">7392 6177 0,'0'0'0,"0"-74"0,25-1 15,0-49 1,74 25-1,1 74 1,-51 0-16,-24 50 16,0 0-16,0 99 31,-50 50-15,-50-1-1,1-74 1,0-49-1</inkml:trace>
  <inkml:trace contextRef="#ctx0" brushRef="#br0" timeOffset="68424.13">8087 6103 0,'25'0'16,"-75"49"0,25-49-1,1 50-15,24-25 16,-25 24 0,50 1-1,24-25 1,26-25-1,-26-50 1,-24 25 0,0 0-16,-50-24 15,-49-26 1,-1 51 0,26 24-1</inkml:trace>
  <inkml:trace contextRef="#ctx0" brushRef="#br0" timeOffset="68921.98">8509 6078 0,'0'0'16,"25"0"-16,-25 25 0,0 24 15,-25 50 16,25-24-31,0 74 16,25 49 0,-25-49-1,0 0 1,-25-100 0,25-73 15,25-100-16,-1-75 1,1-49 0,-25 50-1,25 24 1,25 75 0,-1 74-1,1 25 16,-25 50-31,-1 49 16,-24 50 0,-49 24-1,-26-49 1,51-74 0</inkml:trace>
  <inkml:trace contextRef="#ctx0" brushRef="#br0" timeOffset="70136.92">8980 6251 0,'0'0'16,"0"-24"-16,25 24 0,-25 24 31,0 1-15,0 0-1,25 25 1,24-50 0,1-25-1,0-50 1,-26-24 0,1 25-1,-25 24 1,0 75-1,0 49 1,0 26 0,25-1-1,25-50 1,49-49 0,0-49 15,-25-50-16,-49-25 1,0-25 0,-50 50-16,0-25 15,25 99 1,-49 0 0,-1 75-1,25 74 1,25 24-1,25 1 1,50-25 0,24-99 15,25-25-15,74-124 15,-198 99-31,25-24 15,-50-26 1,1 75 0,-51 50-1,1 24 1,74-24-16,0 24 16,25-24-1,24-75 1,26 0-1,-26-49 1,-24-1 0,-25 1-1,0 49 1,25 50 15,-25 49-15,25 50 15,-25-74-31,24 49 16,26-49-1,0-50 1,-1-25 0,1-49-1,24-50 1,-24-50-1,24 0 1,-49 50 0,0 50-1,-25 74 32,-25 74-47,25 75 31,-25 0-15,25 0 0,25-50-1,-25-25 1</inkml:trace>
  <inkml:trace contextRef="#ctx0" brushRef="#br0" timeOffset="70404.41">10394 6351 0,'0'0'16,"0"-50"-16,0-49 31,50 24-31,-1 26 16,1 49 15,0 25-16,-26 49 1,-24 25 0,0-49-16,0-1 15,0-24-15,0 0 16,0 0 0</inkml:trace>
  <inkml:trace contextRef="#ctx0" brushRef="#br0" timeOffset="70721.42">11014 6227 0,'0'0'16,"0"-25"-16,-25 25 31,1 49 0,24-24-31,0 0 16,0 25-16,0-26 15,24-24-15,1 25 16,0-25-16,50 0 16,-26-49-1,-24-1 1,-25-24 0,-25-26-1,-24 51 1,24 24-1,0 25 1</inkml:trace>
  <inkml:trace contextRef="#ctx0" brushRef="#br0" timeOffset="71021.89">11411 6177 0,'0'0'0,"25"0"16,-25 25-16,0 0 15,25-1 1,-50 1-16,25 0 16,0-50 15,50-49-15,49-25-1,-25 24 1,-49 50-1,0 100 17,0-26-32,-25 1 0,0 49 31,0-49-31</inkml:trace>
  <inkml:trace contextRef="#ctx0" brushRef="#br0" timeOffset="77073.36">13048 6127 0,'0'-24'15,"0"48"79,0 1-78,0 0-1,-24 25-15,24 24 16,-25-24-16,0 49 16,25-25-1,25-49 1,0-50 0,49-24-1,0-51 1,-24 1-1,-25 25 1,0 74 15,0 74-15,24 25 0,26-49-1,-1-25 1,0-25-1,-24-25 1,-25-74 0,-25 0-1,0-25 1,-25 99-16,25 0 16,-25 0 15</inkml:trace>
  <inkml:trace contextRef="#ctx0" brushRef="#br0" timeOffset="77539.13">13966 5755 0,'0'0'0,"0"-24"31,0 48-15,-24 76-1,24 48 1,-25 1 15,25 0-15,0-99-16,0-26 15,0 1-15,0-50 32,25 1-17,-1-26 1,51-24 0,-26 49-1,-49 0-15,25 25 16,25 50-1,-50 24 1,25 0 0,-1-24-1,-48-25 17</inkml:trace>
  <inkml:trace contextRef="#ctx0" brushRef="#br0" timeOffset="77771.1">14462 6152 0,'25'0'15,"-25"-25"17,0 50-17,0 0 1,25 74 15,-25-74-31,25 25 16,-25-26-1</inkml:trace>
  <inkml:trace contextRef="#ctx0" brushRef="#br0" timeOffset="77895.03">14487 6028 0,'-25'-25'16,"50"50"-16,-50-74 15,1 24 1,-1 0-16</inkml:trace>
  <inkml:trace contextRef="#ctx0" brushRef="#br0" timeOffset="78189.34">14909 6053 0,'0'0'16,"25"0"-16,-25-25 31,-25 25-15,0 0-1,0 50 1,1 24 0,48 1-1,26-26 1,24-24 0,1-25-1,-50-25-15,-1 0 16</inkml:trace>
  <inkml:trace contextRef="#ctx0" brushRef="#br0" timeOffset="78589.06">15231 5855 0,'0'0'0,"25"-25"0,-25 0 16,0 0 15,25 50-15,-25 49-1,25 50 1,-25 0 0,0-99-16,0 25 15,25-50 17,0-25-32,24-25 15,26 1 1,-26 24-1,1 25 1,-1 50 0,-24-1 15,0 26-15,0-26-16,-25-24 15,25-25-15,-25 50 16,24-50-1</inkml:trace>
  <inkml:trace contextRef="#ctx0" brushRef="#br0" timeOffset="79322.61">17142 5805 0,'0'0'16,"0"-25"-16,-25 25 47,25 25-32,0 0-15,0 24 16,0 26-16,0-1 15,0 75 1,0-25 0,0-74-1,0-75 17,25-74-17,24-1 1,1 51-1,-25 49-15,24 0 16,1 74 0,-1 25-1,-24 25 1,25-49 0,-25-50 15,24 0-31</inkml:trace>
  <inkml:trace contextRef="#ctx0" brushRef="#br0" timeOffset="79771.24">18010 6103 0,'0'0'0,"0"-25"0,-25 0 16,0 25-1,0-25-15,-24 25 16,-1 75 0,25-1 15,1 0-15,48 1-1,26-75 16,0-75-15,-1 1 0,1-25-1,-50 74-15,49 0 16,-24 75 15,0 74-15,0-25-1,25 0 1,-1-24 0,1-50 15</inkml:trace>
  <inkml:trace contextRef="#ctx0" brushRef="#br0" timeOffset="80121.99">18680 5929 0,'0'0'0,"24"-50"32,-24 26-17,-24 24-15,-1 24 16,0 1-1,50 50 1,49-1 0,50-24-1,-49-26 1,-50 1-16,-1 25 31,-48 24-15,-51-24-1,1-1 1,-1-24 0,50-25-1</inkml:trace>
  <inkml:trace contextRef="#ctx0" brushRef="#br0" timeOffset="81572.92">20987 6053 0,'0'-25'0,"0"50"0,0-75 79,0 75-79,-25 25 15,0-25-15,25 49 16,-25-24-16,25 74 15,50 0 1,24-75 0,26-24-1,-1-25 1,-25-49 0,-49-26 15,-50-49-16,-74 0 1,-50 25 0,99 49-16,-24 1 15,49 24 1,0 0 0,75-25 15,24 26-16,1 24-15,24 0 16,25 0 0,-25 0-1,1 0 1,-51 0 15,-24 0-15</inkml:trace>
  <inkml:trace contextRef="#ctx0" brushRef="#br0" timeOffset="82021.03">22277 6152 0,'24'0'94,"1"0"-94,25 0 15,-1-25-15,1 25 16,49-49 0,25 24-1</inkml:trace>
  <inkml:trace contextRef="#ctx0" brushRef="#br0" timeOffset="82205.77">22277 6326 0,'0'0'0,"-25"25"0,0-25 16,25 24-16,25-24 31,24 0-15,100-49-1</inkml:trace>
  <inkml:trace contextRef="#ctx0" brushRef="#br0" timeOffset="82823.11">23393 5755 0,'0'-24'31,"-50"-1"-31,1 25 16,-1 0-16,-24 0 16,-75 25-1,124-25 1,25 24 31,25 26-32,0 24 1,24 26 0,-49-26 15,-25-49-31,25 0 15,0-1 1,50-48 15,0-1-15,24 25 0,1 0-1,-26 49 1,1-24-1,-25 50 1,-25-26 15,-25 1-31,0-25 0,-99 49 32,74-49-32,-24 0 15,24-25-15,-24 0 16,74-25-16</inkml:trace>
  <inkml:trace contextRef="#ctx0" brushRef="#br0" timeOffset="83271.78">23815 6003 0,'0'0'0,"0"-24"31,-25 48-31,0-24 16,0 50-1,25-25-15,-25 0 16,1 24 0,-1 26-1,25-1 1,49-24-1,1-26 1,24-24 0,51-24-1,-51-100 17,-74 0-17,0 74-15,-25-49 16,-24 24-1,-76 51 1,26 24 0,25 24-1,24 1 1</inkml:trace>
  <inkml:trace contextRef="#ctx0" brushRef="#br0" timeOffset="83568.97">24733 6227 0,'0'24'78,"0"1"-78,0 0 31</inkml:trace>
  <inkml:trace contextRef="#ctx0" brushRef="#br0" timeOffset="85656.97">25328 5855 0,'0'-50'16,"0"100"-16,25-125 15,0 75 1,-25-25 0,0 50-1,0 0 1,-25 49-16,25-24 15,-25 124 1,0-100 0,25 25-16,-50 50 15,50-74 1</inkml:trace>
  <inkml:trace contextRef="#ctx0" brushRef="#br0" timeOffset="86305.82">25626 5855 0,'0'0'0,"24"-25"16,-24 0-16,0 50 31,-24 49-16,24 50 1,-25 50 0,25-50-1,-25-25 1,50-99 15,0-25-15,24-74-1,26 25 1,-1 49 0,-49 25-1,-25 25-15,25 49 16,-1 0 15,-24 1-15,50-50-1,24-25 1,26-25 0,-26-25-1,-49-49 1,0 25 0,-50 24-1,0 75 16,25 0-31,0 24 16,25 26 0,25-51-1,-1 1 1,1-25 0,-50-25-1</inkml:trace>
  <inkml:trace contextRef="#ctx0" brushRef="#br0" timeOffset="86556.01">25179 5631 0,'0'0'0,"-25"0"0,25-49 32,25 24-17,0 0-15,124-49 16,0 49 0,-75 0-1</inkml:trace>
  <inkml:trace contextRef="#ctx0" brushRef="#br0" timeOffset="87056.2">28255 5706 0,'0'0'16,"-25"0"-16,1-25 16,-1 0-1,0 25 1,0 50-1,0 74 1,25 74 0,0 1-1,25-150-15,50 50 16,49-99 15,-25 0-15</inkml:trace>
  <inkml:trace contextRef="#ctx0" brushRef="#br0" timeOffset="87239.16">28652 6078 0,'0'0'0,"0"-25"0,0 0 32,0 50-1,-25 49-16,25-24 1,0 0-16,-25 49 16</inkml:trace>
  <inkml:trace contextRef="#ctx0" brushRef="#br0" timeOffset="87376.16">28602 5929 0,'0'0'16,"-24"-50"-16,24 26 0,-25-1 15</inkml:trace>
  <inkml:trace contextRef="#ctx0" brushRef="#br0" timeOffset="87889.06">28776 6152 0,'0'75'16,"0"-100"30,0 0-46,25 0 16,0-24-16,24 24 16,26-25-1,-50 50 1,-1 0 0,1 75-1,-50-1 1,25-24-1,0-26 17,25-48-17,25-1 1,-25-25-16,24-24 16,-24 74-1,0 0 1,0-25-1,-1 75 1,-24 24 0,0 0-1,-24 1 1</inkml:trace>
  <inkml:trace contextRef="#ctx0" brushRef="#br0" timeOffset="88223.24">29620 6028 0,'0'-25'0,"0"1"47,0 73-47,0-24 16,0 0 0,0 49-1,0 25 1,-25-74-16,25 50 15,-25-26 1</inkml:trace>
  <inkml:trace contextRef="#ctx0" brushRef="#br0" timeOffset="88421.39">29545 5755 0,'0'0'0,"0"-49"31</inkml:trace>
  <inkml:trace contextRef="#ctx0" brushRef="#br0" timeOffset="88772.22">30016 5656 0,'0'-25'31,"0"50"-15,-24 25 0,-1 74-1,25 49 1,0 26-1,25-50 1,49-75 0,50-49-1,0-25 1</inkml:trace>
  <inkml:trace contextRef="#ctx0" brushRef="#br0" timeOffset="89304.84">30041 6078 0,'0'0'0,"-49"-25"0,24 0 15,0 0 1,0 25-1,25-24 1,25-1 218,0 25-234,24 0 16,1-25-16,0 25 16,-26-25-16,26 25 15,-25 0 1</inkml:trace>
  <inkml:trace contextRef="#ctx0" brushRef="#br0" timeOffset="90222.09">30885 6003 0,'-25'-24'32,"0"24"-17,0 0 1,25 24-16,-74 26 16,49-25 15,0 24-16,75 1 1,24 0 0,1 24-1,-51-49 1,-24 24 0,-24 1-1,-76 0 1,1-25-1,50-25-15</inkml:trace>
  <inkml:trace contextRef="#ctx0" brushRef="#br0" timeOffset="92106">1885 8881 0,'0'-25'15,"0"0"251,-24 25-250,24-24-1,-25 24 1,25-25-16,-25 25 31,0 0-15,0 25-1,25-1-15,-25 26 16,1 24 0,-1 1-16,25 49 15,-25 0 1,25 25 15,-25 0-15,0-25-1,1-25 1,24-74-16</inkml:trace>
  <inkml:trace contextRef="#ctx0" brushRef="#br0" timeOffset="92322.98">1315 9501 0,'0'0'16,"0"-25"-16,0 1 0,-25-1 31,50 0 1,24 25-17,75-25 1,50 0-16</inkml:trace>
  <inkml:trace contextRef="#ctx0" brushRef="#br0" timeOffset="92841.39">2084 9228 0,'0'0'0,"0"-24"16,-50 48 15,25 1-16,1 25 1,24-1 0,24 1-1,1-25 1,25 0 0,-25-25 15,-1-25-16,26-25 1,-50 1-16,0-26 16,25 1-1,0 24 1,24 25 0,1 25-1,-25 25 1,-1 74-1,1 1 1,-25-51 0,0-24 15,25-25-15,0-99-1,25 0 1,24-1-1,0 51 1</inkml:trace>
  <inkml:trace contextRef="#ctx0" brushRef="#br0" timeOffset="93139.69">3696 8906 0,'0'0'16,"25"-25"-16,0 0 31,-25 0-31,-25 100 16,-25 49 15,50 25-16,-24 0 1,-1-75 0,25-24-1,-25-50-15</inkml:trace>
  <inkml:trace contextRef="#ctx0" brushRef="#br0" timeOffset="93805.91">3498 9402 0,'-50'-25'16,"100"50"-1,-100-75 1,100 26-16,24-26 16,25-24-1,-24-26 1,-1 1 0,-49 49 15,-25 26-16,25 24 1,-25 49 0,0 75-1,-25-49-15,0 24 16,0-49 0,25-26-1,25-24 1,0-74-1,25-25 1,-1 49 0,1 25-1,-25 25 1,0 75 15,-25-1-15,24-24-1,51-25 1,-1-25 0,25-50-1,-49-24 1,-25-1 0,-25 26-1,-50 49 1,1 24-1,24 51 1,0-26 0,25 26-1,25-26 1,24-24 15,-24-25-31,25 0 0</inkml:trace>
  <inkml:trace contextRef="#ctx0" brushRef="#br0" timeOffset="94240.71">6251 9005 0,'0'0'0,"0"-25"16,0 0 0,0 50 15,0 0-31,-24 25 16,24-25-16,-25 74 15,25 0 1,0-49-1,0-26 17</inkml:trace>
  <inkml:trace contextRef="#ctx0" brushRef="#br0" timeOffset="94373.35">6251 9030 0,'0'0'0,"0"-25"15,0-25 1,0 26 0,0-1-16</inkml:trace>
  <inkml:trace contextRef="#ctx0" brushRef="#br0" timeOffset="94972.99">6475 8980 0,'0'0'0,"24"0"0,1 50 15,0 49 1,-25-49 0,-25-1-1,25-49 32,25-24-31,25-76-1,24 26 1,-49 49-16,-25 0 16,25 25-1,-1 75 1,1-1 0,0 1-1,25-26 1,24-49-1,25-74 1,1-1 0,-51-74-1,1-49 1,-25-50 15,-25 223-15,-25 0-1,0 100 1,-25 24 0,26 50-1,24 0 1,24-25 0,26-50-1,49-74 1,-24 0-1,-51-49 1</inkml:trace>
  <inkml:trace contextRef="#ctx0" brushRef="#br0" timeOffset="95123.12">7219 8906 0,'0'0'15,"-25"0"-15,0 0 16,0 0-1,25-25 1,50-25 0,49 26-1</inkml:trace>
  <inkml:trace contextRef="#ctx0" brushRef="#br0" timeOffset="95774.79">7467 9005 0,'50'0'16,"-26"-25"0,26 0-1,0-24 1,-26-1-1,-24 25 1,-24 50 0,-1 0-1,0 49 1,25-49-16,-25 75 16,50-1-1,0-50 1,49-49-1,1 0 1,24-24 0,-25-26 15,-49-24-15,0-51-1,-25 1 1,-25 75-16,25 24 15,-25 0 1,0 50 0,1 25-1,48-26 1,26 51 0,-25-1-1,0 26 1,-1 24-1,-24-100 1,50 26 0,-25-50-1,49 0 1,-49-25-16</inkml:trace>
  <inkml:trace contextRef="#ctx0" brushRef="#br0" timeOffset="96441.95">8261 8881 0,'0'0'0,"0"-25"0,-25 0 15,25 1 1,0 73 31,0-24-32,0 49-15,25 51 16,0-51 15,-1-49-15,-24 0-1,25-50 1,0-25 0,0 1-16,0-76 15,-25 26 1,24 25 0,-24 49 15</inkml:trace>
  <inkml:trace contextRef="#ctx0" brushRef="#br0" timeOffset="97172.85">8881 8881 0,'0'0'16,"0"-25"-16,25 0 15,-25 1 1,0-1-16,-50 0 16,25 50-1,-24 24 1,-1 51 0,50-26-1,25-24 1,24-50-1,1-25 1,0-25 0,-1-24-1,-24 74 1,-25-25 0,25 50 15,-25 24-31,74 26 15,26-1 1,-1-49 0,25-25-1,-25-49 1,-49-26 0,-26-24-1,-24-75 1,0-24-1,0 49 1,-24 99-16,24 1 16,0 98 15,-25 75 0,0 25-15,50 0-1,0 0 1,49-50 0,1-49-1,24-25 1,-50-25 0,-24-25-16</inkml:trace>
  <inkml:trace contextRef="#ctx0" brushRef="#br0" timeOffset="98439.96">11858 8732 0,'-25'-25'47,"25"1"-32,-50-1-15,1 0 16,24 25-1,-25 0-15,1 50 16,-1-26-16,-49 125 16,74-50-1,50-24 1,49-75 0,25-50 15,-24-24-16,-1-1 1,-49 26 0,0 49-1,-25 49 1,0 1-16,-25 99 16,25-25-1,0-50 1</inkml:trace>
  <inkml:trace contextRef="#ctx0" brushRef="#br0" timeOffset="98739.74">12007 8856 0,'0'0'0,"24"0"0,-24-25 16,0 50-1,25 0 1,-25 0 0,0 0-16,0 24 15,0-24 17,0-75-17,50-24 1,-1-25-1,26 24 1,-26 26 0</inkml:trace>
  <inkml:trace contextRef="#ctx0" brushRef="#br0" timeOffset="99156.97">12552 8980 0,'0'0'0,"25"0"31,-25-25-31,25 1 16,-25-1-1,50-25 1,-26-24-1,26-1 1,-50 51-16,25-26 16,-25 25-16,0 0 15,-25 1 17,-25 98-17,-24 25 1,49 0-1,25 1 1,50-1 0,74-49-1,-75-50-15,100 0 16,-74 0 0</inkml:trace>
  <inkml:trace contextRef="#ctx0" brushRef="#br0" timeOffset="100307.94">14959 8509 0,'0'0'0,"0"-25"0,0 0 32,0 1-32,0 48 46,-25 1-46,0 124 16,0 49 0,0 1-1,1-50 1,-1-50 15,50 0-31</inkml:trace>
  <inkml:trace contextRef="#ctx0" brushRef="#br0" timeOffset="100591.99">15132 8633 0,'0'0'0,"25"-25"15,-25-24 16,0 73-15,0 26 0,0 0-16,0 98 15,0 26 17,0-99-32,0-1 15,0 0-15,0 26 16,-25-26-1,25-49 1</inkml:trace>
  <inkml:trace contextRef="#ctx0" brushRef="#br0" timeOffset="101175.83">15579 8831 0,'-25'0'47,"25"25"-47,-25 0 15,25 25-15,-25-1 16,25 75-1,-24-49-15,48-1 16,26 1 0,24-51-1,50-48 17,-24-26-17,-1-24 1,-74-1-1,-50-24 1,-25 0 0,-74 24-1,0 50 1,50 25 0,24 0-16,50 25 15</inkml:trace>
  <inkml:trace contextRef="#ctx0" brushRef="#br0" timeOffset="101567.11">16422 9080 0,'0'0'0,"0"24"16,0 1 46,0 0-31,0 0-15,0 0 0,0-50 46,25 0-46</inkml:trace>
  <inkml:trace contextRef="#ctx0" brushRef="#br0" timeOffset="102590.57">16918 8583 0,'0'-24'15,"0"-1"79,0 0-63,25 25-31,0-25 16,0 25 0,24 0-1,26 0 1,-26 25-1,-24 49 1,0 26 0,-25 48-1,-25-73-15,-24 49 16,-26-50 0,75-24-1,-25-50 1,25 25-1,25-50 1,74 0 0,1 0-1,-26 1 17,-24-1-17,-26 25 1,1 0-1</inkml:trace>
  <inkml:trace contextRef="#ctx0" brushRef="#br0" timeOffset="103624.82">19101 8906 0,'0'0'0,"25"-75"31,-50 51-31,25-1 15,-24 0 1,-51 0 0,-24 25-1,24 0-15,-24 75 16,25 49 0,49-25-1,75-49 1,49-50-1,50-75 1,-50 1 0,-25-1-1,-49 26 17,0 49-17,-25 49 1,-25 125-1,25-75 1,-25 0 0,25-74-16</inkml:trace>
  <inkml:trace contextRef="#ctx0" brushRef="#br0" timeOffset="104390.74">19349 8831 0,'25'-24'16,"-50"48"-16,75-48 16,-50 48-1,-25-24-15,0 75 16,25-26 0,-24 26-1,24-50 1,49-75 15,26-49-15,24 0-1,-25 24 1,-24 75 0,0 50-1,-26-1 1,51 26-1,24-26 1,-49-49-16,49-24 16,0-26-1,-49-24 17,-50 24-17,-25 50 1,-50 0-1,-24 50 1,25 49 0,49 0-1,25-24 1,50-51 0,49-24-1,-50-24-15,51-51 16,-1-24-1,-49-50 1,-1-99 0,-49 49-1,25 75 17,0 100-17,-50 48 1,0 76-1,0 73 1,1 51 0,24 24-1,24-199-15</inkml:trace>
  <inkml:trace contextRef="#ctx0" brushRef="#br0" timeOffset="105823.96">21582 8459 0,'0'0'16,"25"-74"-1,-50 74-15,25-25 16,0 0-1,0 50 17,-25 25-17,25 24-15,-25 75 16,1-50 0,-1 50-1,25-50 1,0-49-16</inkml:trace>
  <inkml:trace contextRef="#ctx0" brushRef="#br0" timeOffset="106190.83">21880 8435 0,'49'-100'31,"-24"75"-31,0 25 0,25-24 16,-1 48-1,-49 76 1,0 24 15,0-25-15,0-49-1,50-26 1,-25 1 0,-1 25-1,-48 49 1,-26-25 0,25-24-16,0 0 15,1-50 1</inkml:trace>
  <inkml:trace contextRef="#ctx0" brushRef="#br0" timeOffset="106689.66">22674 8410 0,'0'0'0,"0"-25"31,-25 25-15,0 25-16,-25 74 31,50 25-15,0-74-16,100 49 15,24-25 1,-50 1 0,-49-1-1,-25-24 1,-99-25 0,-1-1-1,51-24-15</inkml:trace>
  <inkml:trace contextRef="#ctx0" brushRef="#br0" timeOffset="106857.87">22674 8410 0,'0'0'0,"24"-25"0,1 0 15,25 0 1,99-49 0</inkml:trace>
  <inkml:trace contextRef="#ctx0" brushRef="#br0" timeOffset="107296.02">23542 8831 0,'0'25'47,"0"0"-32,0 0 1,0 0 31,0-50-32,0 0 1</inkml:trace>
  <inkml:trace contextRef="#ctx0" brushRef="#br0" timeOffset="108057.66">24261 8583 0,'0'-24'47,"25"-1"-31,0 0-16,0 0 15,-1 0 1,-24-24-16,0 24 0,0 0 15,-24-25 1,-51 1 0,-49 24-1,0 50 1,50 0 0,49 49-1,25 25 1,74-24-1,26 24 1,-1-49 0,-25 24-1,-49 25 1,-25-49-16,-25 24 16,-49 1-1,-1-50 1,26-1-1,24-48 17,0-51-32,25-49 15,0 25 17,25 24-17,-25 51-15</inkml:trace>
  <inkml:trace contextRef="#ctx0" brushRef="#br0" timeOffset="108935.17">25303 9154 0,'25'0'31,"-25"25"16,25-25 16,-25-25-32</inkml:trace>
  <inkml:trace contextRef="#ctx0" brushRef="#br0" timeOffset="110307.05">26395 8757 0,'0'0'15,"0"-25"1,-25 75 15,25-1-15,-25 26-16,0 49 15,25-74 17,25-50-17,0-25 1,49-50-1,-24-24 1,-1 49 0,-24 50-1,-25 25 1,25 99 0,-25-74-16,0 0 15,25-50 16,0-75-15,-1-49 0,1-25-1,-25 25 17,0 99-17</inkml:trace>
  <inkml:trace contextRef="#ctx0" brushRef="#br0" timeOffset="110707.4">27040 8385 0,'0'0'0,"0"-50"0,0 100 31,0 0-31,-25 98 16,0 26 15,0-25-15,25-124-16,0-1 15,0 1 1,0-50-1,50-49 1,-25 0 0,-1 49-1,-24 50 1,25-1-16,-25 76 16,0-51-1,25 1 1,25-25-1</inkml:trace>
  <inkml:trace contextRef="#ctx0" brushRef="#br0" timeOffset="111275.86">27635 8732 0,'0'-49'0,"0"98"0,-25-98 15,0 24 1,-49 74-1,-25 26 1,49-1 0,50-49-1,0 0 1,25-25-16,0-50 16,-1 25-16,51-49 15,-1 0 1,-74 98 15,25 51 0,0 24-15,49-25 0,26-24-1,-1-50 1,25-50-1,-50-24 1,-49-75 0,-25-74-1,-25 24 1,0 100 0,1 99-16,-1 25 31,0 74-16,25 50 17,25-74-32,-25 24 15,0 25 1,25-75-16,-25 1 0</inkml:trace>
  <inkml:trace contextRef="#ctx0" brushRef="#br0" timeOffset="111458.04">27883 8608 0,'-25'-25'16,"50"50"-16,-75-50 0,50 1 16,0-1 15,50 25-31,124-25 15</inkml:trace>
  <inkml:trace contextRef="#ctx0" brushRef="#br0" timeOffset="111943.42">29620 8608 0,'-25'0'31,"0"0"0,0 25-15,25 0-16,0 24 15,-25 1-15,0 24 16,25-24 0,-24 0-16,24-26 15</inkml:trace>
  <inkml:trace contextRef="#ctx0" brushRef="#br0" timeOffset="112274.74">29644 8186 0,'0'0'16,"-24"-24"-16,-26-1 15,25 25 1,0 0 0,0 25-1,25-1 1,25 26 0,0-50-16,25 0 15,-25-25 1,-1 0-1,-24 1 17,-24 24-17,-1-25 1</inkml:trace>
  <inkml:trace contextRef="#ctx0" brushRef="#br0" timeOffset="112592.63">30314 8459 0,'25'0'0,"-50"0"0,25 0 47,-25 25-47,0 0 15,1 49 1,48-24 0,1 0-1,0-26-15,0 1 16,0 25 0,-25 24-1,-75-24 1,-24-25-1,49-25 1</inkml:trace>
  <inkml:trace contextRef="#ctx0" brushRef="#br0" timeOffset="116325.18">29471 8881 0,'0'0'0,"-25"-50"31,25 26-31,0-1 63,0 50-48,0-1 1,-25 26 0,50 0-1,0-50 1,-1 0 0,51-50-1,-25-49 1,-26 49-1,26-24-15,-50 24 32,25 50-17,-25 25 1,-25 49 0,25-24-1,0-25 1,25-25-1,24-25 1,26-25 0,-1 26-1,-49 24 1,0 24 0,0 26-1,-25-25-15,24 24 16,1-49-1,25 0 17,49-24-17,-25-51 1,1 1 0,-50 24-1,0 50 1,-1 25-1,-24 49 1,25-24 0,25 0-1,-1-50 1,26-50 0,-1 0-1,-49 1 1,0 49-1,0 25 17,-25 24-17,49 1 1,1-25 0,-25-25-16,-1 24 15,1-48 1,-50-1-16</inkml:trace>
  <inkml:trace contextRef="#ctx0" brushRef="#br0" timeOffset="118982.94">2902 11213 0,'0'-25'31,"0"50"-15</inkml:trace>
  <inkml:trace contextRef="#ctx0" brushRef="#br0" timeOffset="120224.63">2009 11411 0,'0'-24'16,"0"-1"15,-24 25-15,-1-25-1,0 25-15,0 0 16,0 0-1,-49 0 1,-1 25 0,26 74-1,-1 25 1,25 0 0,25-74-16,25 49 15,25-25 1,49-74-1,0 0 1</inkml:trace>
  <inkml:trace contextRef="#ctx0" brushRef="#br0" timeOffset="120624.21">2282 11659 0,'0'0'0,"0"-24"32,-25 48-1,25 1-31,-24 25 16,24 49-1,24-24 1,26-26-1,0-24 1,24-50 0,-49-49-1,0-1 17,-25 1-17,-25 24-15,-50 1 16,26 24-1,-1 0 1,25 25 0,1 0-16</inkml:trace>
  <inkml:trace contextRef="#ctx0" brushRef="#br0" timeOffset="121009.2">2654 11585 0,'-24'25'0,"48"-50"0,-48 99 16,24-49 0,0 0-16,0 0 15,0-50 32,0-25-47,24 1 16,1-50-1,50 24 1,-26 50 0,26 25-1,-26 75 1,-24-26-16,0 75 15,0-24 17,-25-75-17,0-1-15</inkml:trace>
  <inkml:trace contextRef="#ctx0" brushRef="#br0" timeOffset="121663.73">3299 11263 0,'0'0'0,"25"0"15,-50 49 17,25 1-32,0 24 15,-24 1-15,24 24 16,0 25-16,0 99 15,0-49 1,24-75 0,1-74 15,25-50-15,-50 0-1,25-24-15,-1-75 16,-48-50-1,-1 50 1,-50 74 0,-24 25-1,49 25 1,26-24 0,48 24 30,26 0-46,25-25 16,-1 0 0,-24 25-1,49-25 1,-25 25 0,-49 0-1,0 25 1,0 25-1,-1 24 1,-24-24 0,25-1-1,-25-24 17</inkml:trace>
  <inkml:trace contextRef="#ctx0" brushRef="#br0" timeOffset="121784.66">3597 11461 0,'0'0'0,"0"-25"15,-25 25 17</inkml:trace>
  <inkml:trace contextRef="#ctx0" brushRef="#br0" timeOffset="122295.16">4068 11560 0,'0'0'16,"-24"0"15,-1 25-31,25 0 15,-25 0-15,-25 49 16,25-24 15,1-25-15,24-1 0,24-24-1,26-49 1,49-26-1,-24-24 1,-50-25 0,-25 50-16,0-100 15,-25 0 1,0 100 0,25 123 15,0 100-16,0 50 1,0-1 0,0-49 15,25-50-15,0-99-16,-1 25 15</inkml:trace>
  <inkml:trace contextRef="#ctx0" brushRef="#br0" timeOffset="123107.75">4490 11709 0,'25'-25'16,"-50"50"-16,50-75 0,0 1 16,-25-26-1,0 51 1,0-1-1,-25 50 1,0 49 0,25-49-1,0 24 1,0 51 0,25-100-1,24 0 1,1-75-1,25-24 1,24 25 0,-50 49-1,1 25 1,-25 173 15,-25-73-15,-25-75-1,25-1 1,50-73 0,-26-1-1,51-24 1,-1-1 0,1 26-1,-51 49 1,1 0-1,0 24 1,0 26 0,24-25 15,-24-50-31,25 0 16,-25 0-1,0 1 1,-25-1 15,-25 50 0,-25 49-15,50 0 0,0 1-1,25-75 1,49 0-1,26-50 1,-26 1 0</inkml:trace>
  <inkml:trace contextRef="#ctx0" brushRef="#br0" timeOffset="123359.8">5830 11511 0,'0'0'31,"0"-25"-31,-25 50 63,0 24-48,0-24-15,0 25 16,1-1 0,24 51-1,0-76-15,24 1 16,76-25-1,73-25 1,-49-24-16</inkml:trace>
  <inkml:trace contextRef="#ctx0" brushRef="#br0" timeOffset="124425.35">8558 11064 0,'0'0'0,"0"-25"0,25 25 16,0 0 0,-50 0 62,0 0-63,1 0 1,-1 0 0,0 0-16,0 0 15,0 25 1,-24 25 0,-26 24-1,51 25 1,24-49-16,-25 49 15,25 25 1,25-49 0,74-26-1,25-49 1,0-25 0,-75 1-1</inkml:trace>
  <inkml:trace contextRef="#ctx0" brushRef="#br0" timeOffset="124875.98">8980 11238 0,'0'-25'31,"-25"25"0,1 25-15,24 0-16,-25-1 16,0 26-1,0 0-15,0-1 16,0 50-1,25-24 1,25-50-16,0-1 16,74-24-1,25 0 1,-24-49 0,-26-26-1,-49-24 1,-75 0-1,-49 49 1,0 26 0,49 24-1</inkml:trace>
  <inkml:trace contextRef="#ctx0" brushRef="#br0" timeOffset="125344.13">9551 11213 0,'0'0'0,"-25"0"15,25 25 32,25-50-31,24 25-16,26-50 16,-1 1-1,-49 24 1,-25 0-1,-50 25 1,-24 25 15,49 0-31,-25 0 16,-24 173 0,74-99-1,50-24 1,-26-75-1,175-25 1</inkml:trace>
  <inkml:trace contextRef="#ctx0" brushRef="#br0" timeOffset="125625.97">10369 10841 0,'0'0'0,"0"-25"15,-49 0 1,24 25 0,0 0-1,0 25-15,0 74 16,1 50 0,24 50-1,0-1 1,24-24-1,-24-50 1,-24-25 0,-1-49-1</inkml:trace>
  <inkml:trace contextRef="#ctx0" brushRef="#br0" timeOffset="126107.32">9948 11659 0,'0'0'16,"0"-24"0,0-1-16,49-25 31,75-49-15,50 0-1,49 0 1,0-25-1,-74-1 1,-99 26 0,-25 25-1,-50 49 1,0 25 0,-25 74-1,26 26 1,-1 49-1,0-1 1,25 1 15,0 0-15,-25-50 0,25 1-1,-49-51 1,-1 1-1,25-25 1</inkml:trace>
  <inkml:trace contextRef="#ctx0" brushRef="#br0" timeOffset="126292.94">10493 11610 0,'0'0'0,"0"-25"16,-24 25-1,24-25-15,0 0 16,74-24 0,25-26 15,-49 51-31,-1-1 16,1-25-16,0 25 0</inkml:trace>
  <inkml:trace contextRef="#ctx0" brushRef="#br0" timeOffset="126492.23">11039 11188 0,'0'-25'31,"0"50"-15,0 0-16,0-50 0,0 100 16,0 24-1,0 25 1,0-25-1,0-74 1,0 0 0</inkml:trace>
  <inkml:trace contextRef="#ctx0" brushRef="#br0" timeOffset="126858.9">11461 11188 0,'-25'25'15,"-25"0"1,26-25 0,-1 74-1,0 1 1,25-1 0,0-24-1,74-26 1,1 1-1,-1-74 1,1-1 0</inkml:trace>
  <inkml:trace contextRef="#ctx0" brushRef="#br0" timeOffset="127040.97">11734 11238 0,'-25'25'15,"50"-50"-15,-50 50 31,25-1-31,0 51 16,-25-1 0,50-24 15,-25-25-15</inkml:trace>
  <inkml:trace contextRef="#ctx0" brushRef="#br0" timeOffset="127175.02">11758 11114 0,'0'0'0,"-24"-50"16,-1 0 0</inkml:trace>
  <inkml:trace contextRef="#ctx0" brushRef="#br0" timeOffset="128075.58">12007 11287 0,'24'0'16,"-48"0"-16,98-24 0,-49-1 15,0 0 1,-25 0-16,24-49 16,-24 49-1,-49 25 1,-1 25 0,1 74-1,24 0 1,0-24-1,50-26 17,74-24-17,-25-75 1,26-24 0,-1-25-1,-25 49 1,-49 75 15,0 0-31,-25 24 16,0 26-1,25-50 1,0-25 0,-1-25-16,1 0 15,25-49 1,-1-26-1,-49 76 17,25 24-17,0 49 1,0 50 0,49-24-1,1-26 1,24-49-1,-50-24 1,1-51 0,-25-173-1,0 149 1,-1-149 0,1 173-1,-25 51 16,-25 98-15,25 25 0,0 25 15,0 0-15,0 0-1,0-24 1,-24-51-1</inkml:trace>
  <inkml:trace contextRef="#ctx0" brushRef="#br0" timeOffset="128275.12">13024 10965 0,'0'0'0,"-25"-25"0,25 0 15,-25 25-15,25-25 16,0 1 0,74-1 15,50-25-31</inkml:trace>
  <inkml:trace contextRef="#ctx0" brushRef="#br0" timeOffset="129276.07">14909 11263 0,'-25'-50'16,"50"100"-16,-50-125 0,50 50 15,-25 50 17,-25 74-17,25 1 1,0-26-1,50-74 1,24-25 0,25-74 15,-49 0-15,-25 0-1,-25 74 1,0 50-1,0 49 1,0 25 0,49-24-1,1-51 1,-25-48 0,0-51-1,24-49 1,-73 0-1,-1 25 1,25 74 15,0 50-15,0 24-16</inkml:trace>
  <inkml:trace contextRef="#ctx0" brushRef="#br0" timeOffset="129942.11">15876 11089 0,'25'-25'15,"-50"50"-15,50-75 16,-25 1-16,-49 49 16,-26 0-1,1 49 1,24 51-1,25 24 1,25-50 0,25-74-1,25-25 17,-25 0-32,24-49 15,1-25 1,-25 49-1,-1 25 1,1 125 15,0-1-15,25 0 0,-1-25-1,26-74 1,24-24-1,-25-26 1,-24 0-16,49-98 31,-49 23-15,-1 26 0,26 74-1,-1 1 1,1 73-1,-26 1 1,-24 74 0,-25 25-1,-49-50 1,-26-49 0,-49-26-1,74-24-15</inkml:trace>
  <inkml:trace contextRef="#ctx0" brushRef="#br0" timeOffset="131175.84">18308 10717 0,'0'0'0,"0"-25"31,-25 50-16,25 0-15,0 99 16,-25-50 0,25 25-1,0 50 1,25-50 0,49-99-1,1-24 1,24-76-1,-50-24 1,-24 0 0,-25 50-1,0 99 1,0 49 0,25 50-1,25-49 1,-1-51 15,1-73-15,24-26-1,1-49 1,-1 0 0,25 25-1,-24 99 1,-50 50-1,-1-1-15,-24 75 16,-24 0 0,-26-24-1,-24-51 1,49-49 0,25-49-1</inkml:trace>
  <inkml:trace contextRef="#ctx0" brushRef="#br0" timeOffset="131875.78">19424 10940 0,'25'0'0,"-50"0"16,74 25-16,1-25 15,-25 0-15,24-25 16,1-25-1,-25-24 1,-25 49 0,-50 25-1,-24 25 1,24 74 0,50-24-1,75-1 1,123-49-1,75-75 1,-25-24 15,-74-1-15,-100 26 0,-49 49-16,-50 0 15,-74 25 1,-25 24-1,25 26 1,74-1 0,25 1-1,74-26 1,1-24 0,-26-50-16,51-24 15,-26-51 1,-24-24 15,-26-74-15,-24-25-1,0 49 1,-24 99 0,24 100-1,-25 74 1,0 100-1,0 24 1,50-24 0,0-125-16</inkml:trace>
  <inkml:trace contextRef="#ctx0" brushRef="#br0" timeOffset="132243.15">21235 10692 0,'0'0'0,"74"-149"31,-49 124-31,25 1 16,-26-1-1,51 25 1,-26 25-1,-49 49 1,-49 25 0,24-74-16,-49 49 15,24-49 1,25 0 0,0 0-1,25 24 1,0 1-1,25 0 1,-25-1 0</inkml:trace>
  <inkml:trace contextRef="#ctx0" brushRef="#br0" timeOffset="132403.13">21384 11411 0,'0'0'16,"0"25"-16,-25-25 0,25 25 16,-25 0 15</inkml:trace>
  <inkml:trace contextRef="#ctx0" brushRef="#br0" timeOffset="142076.04">1736 13396 0,'-24'-25'0,"48"50"0,-73-50 15,24 0-15,0 1 16,0 24-1,-24 0-15,-26 0 0,26 24 16,-1 1-16,-24 74 16,49 25-1,99-24 1,-24-51 0,0-24-16,98 25 15,-73-1 1,-50 51-1,-50 24 17,-50 24-17,-24-24 1,-25-49 0,25-75-1,0-25 1,49-49-1</inkml:trace>
  <inkml:trace contextRef="#ctx0" brushRef="#br0" timeOffset="142464.1">1885 13768 0,'0'-25'16,"0"50"-16,0-25 0,-24 25 15,24 25-15,-25 24 16,50 50 0,-1-25-1,76-49 1,-26-50-1,-24-25 1,-26-74 0,1 0-1,-74-25 1,-51 24 0,-24 75-1,50 25 16,49 50-31,0 49 16</inkml:trace>
  <inkml:trace contextRef="#ctx0" brushRef="#br0" timeOffset="142710.4">2257 13421 0,'0'0'0,"25"-50"0,-25 1 16,0-26 0,0 100 15,0 49-31,0 26 16,25 172-1,-25-147-15,25 48 16,-25-123-1</inkml:trace>
  <inkml:trace contextRef="#ctx0" brushRef="#br0" timeOffset="143311.5">2654 13669 0,'0'0'0,"-24"49"32,24-24-32,0 25 0,-25 49 15,50-49 1,24-50 0,1-50-1,-1-49 16,-24-25-15,0 25 0,-25 74-1,-25 124 17,50 50-17,25-25 1,-26-74-16,51-1 15,49-49 1,-25-74 0,0-50-1,-49-100 1,-50-48 0,-50 73-1,1 149 1,-1 26-1,25 98 1,0 75 15,75 223-15,-25-124 0,0-74-1,-25-125-15</inkml:trace>
  <inkml:trace contextRef="#ctx0" brushRef="#br0" timeOffset="143561.35">3101 13942 0,'-25'-25'16,"25"-25"0,0 26-16,50 222 0,-100-496 15,75 497-15,-25-522 16,74 249-1,-24 49 1,0 0 0,98 75-1,-73 49 1,-50 25 0,-25 0-1,0-25 1</inkml:trace>
  <inkml:trace contextRef="#ctx0" brushRef="#br0" timeOffset="143994.23">3622 13694 0,'0'-25'0,"25"25"16,-75 149-16,75-273 15,-25 124-15,-25 24 0,0 26 16,25 25-16,-25 24 31,50-50-15,25-49-1,24-24 1,-24-76 0,-25 26-1,-1 99 16,-24 49-15,25 1 0,-25-51-16,25-24 15,74-24 1,-49-76 0,-25 76-1,0 24 16,-1 74-15,26 0 0,-25-49-16</inkml:trace>
  <inkml:trace contextRef="#ctx0" brushRef="#br0" timeOffset="144102.78">4267 13867 0,'0'0'31,"0"-24"-15</inkml:trace>
  <inkml:trace contextRef="#ctx0" brushRef="#br0" timeOffset="144575.85">1712 15058 0,'-124'0'31,"99"0"-15,50 0 15,24 0-15,26 0-16,173-25 15,-75 0 1,274-74-1,74-25 1,0 0 0,-99 25-1,-224 74 1,-99 0 0,-74 25 15</inkml:trace>
  <inkml:trace contextRef="#ctx0" brushRef="#br0" timeOffset="144776.06">4515 14140 0,'0'0'0,"0"-25"32</inkml:trace>
  <inkml:trace contextRef="#ctx0" brushRef="#br0" timeOffset="144908.85">4589 14463 0,'-74'-75'0,"148"150"0,-74-50 15</inkml:trace>
  <inkml:trace contextRef="#ctx0" brushRef="#br0" timeOffset="147742.49">7169 13892 0,'0'0'0,"0"-25"47,0 50-47,0 25 16,0 49-1,0 0 1,0 25 0,0-49-1,0-51 16,0-73-15,0-50 0,25-50-1,25-25 1,24 50 0,-24 74-1,-1 50 1,26 25-1,-26 50 1,1 49 0,-25-75-16,0 100 31,-25-74-31,0 73 16,0-48-1,0-51 1</inkml:trace>
  <inkml:trace contextRef="#ctx0" brushRef="#br0" timeOffset="148093.53">8161 14140 0,'0'-25'16,"-24"25"-1,48 0 17,1 0-17,0 0 1,25-24-16,-1 24 16,26 0-1,-26 0 1,-24 0 15</inkml:trace>
  <inkml:trace contextRef="#ctx0" brushRef="#br0" timeOffset="148311.16">8211 14314 0,'0'0'15,"-25"0"-15,25 25 32,25-25-17,0 0 1,74-25 0,-24 0-16,49 0 15,-50 0-15</inkml:trace>
  <inkml:trace contextRef="#ctx0" brushRef="#br0" timeOffset="149278.2">9203 13942 0,'-24'0'16,"48"0"-16,-73 0 0,49-25 0,0 0 15,0 0 1,74-24 0,-24 24-1,24 25-15,-24 0 0,-25 0 16,24 99-1,-49 0 1,-25 1 0,-24-26-1,49-49 1,-25-25 0,0 0 218,25 25-234,0-1 16,0 1-1,-25 0 1,1 0-16,24 0 15,-25-25 1,25 24 0,-25-24-1,50 0 48,0 0-63,24 0 15,1-24-15,-25 24 16,74-25 0,-25 25-1,1 0 1,-26 25 0,1-25-1,-50 24 1,25-24-1,0 25 1,-1-25 0,1 0 15,-25-25-15</inkml:trace>
  <inkml:trace contextRef="#ctx0" brushRef="#br0" timeOffset="150010.07">10345 13694 0,'24'-50'16,"-48"100"-16,48-125 0,1 75 16,-50-25 15,1 25-15,-1 25-16,-25-25 15,0 50-15,-74-1 16,50 1-1,74-25 48,0 0-47,25 0-16,-25-1 15,25 51 1,-1-50-16,-24 24 15,0-24 32,50-75-31,0 1 0,-1-1-1,26 25 1,-26 25-1,26 0 1,-26 50 0,1 0-1,0 24 1,-26-24-16,-24 24 16,0 25-1,-49-24 1,-1-51-1,-24 1 17,-1-50-17,51 25-15</inkml:trace>
  <inkml:trace contextRef="#ctx0" brushRef="#br0" timeOffset="150478.03">11362 14339 0,'-25'0'32,"50"0"14,-1 0-30,1-25-16,0 25 16,25 0-16,-26 0 15,1 25 1,-25 49 0,0 1-1,-49 24 1,24-74-1,0-1 1,0 1-16</inkml:trace>
  <inkml:trace contextRef="#ctx0" brushRef="#br0" timeOffset="155616.01">13743 13793 0,'25'0'16,"-50"0"46,0 25-30,25 0-32,-25-1 15,1 26-15,-26 49 16,0 0 0,26 1-1,24-1 1,49 0-1,26-49 1,-1-50 15,0 0-15,-24-25 0,-50-25-1,0 25-15,0-74 16,0 0-1,0-25 1,-25 25 0,-49 49-1,24 1 1,1 49 0,-1-25-1,25 25 16,0 25 1,75-25-17,49 0 1,75-50 0,0 0-1,-75 1 1,-25 49-1</inkml:trace>
  <inkml:trace contextRef="#ctx0" brushRef="#br0" timeOffset="156044.88">14512 14239 0,'-25'0'0,"0"0"16,25-24 31,50 24-32,-25 0-15,99-25 16,0 0-1,-25 0 17,-49 0-17,-25 1 1,-1 24 0,-24 24-16</inkml:trace>
  <inkml:trace contextRef="#ctx0" brushRef="#br0" timeOffset="156286.99">14562 14388 0,'24'0'46,"26"0"-30,0-25-16,-1 25 16,1-24-16,0-1 15,24 0 1,0 0 0</inkml:trace>
  <inkml:trace contextRef="#ctx0" brushRef="#br0" timeOffset="157478.14">16298 13594 0,'0'0'0,"0"-24"15,-25-1 1,-24 25 0,24-25-1,-25 50 1,-49-25 0,0 49-1,74-49-15,0 0 16,0 25 31,50 25-32,-25 24 1,0 1 0,-25 24-1,1-49 1,24-75 31,24 0-32,1 25 1,0-25-16,74 0 16,1 1-1,-1 48 1,-25 26-1,1 24 1,-51 26 0,1-1-1,-74 0 1,-26-25 15,26-49-31,-75 25 16,24-50-1,26-50 1</inkml:trace>
  <inkml:trace contextRef="#ctx0" brushRef="#br0" timeOffset="158012.17">16943 13917 0,'0'-25'0,"0"50"0,25-50 16,-25 0 0,-25 25 30,-24 50-30,-26 49 0,26 0-1,24-24 1,25 24 0,74-49-1,25-26 1,50-48-1,0-1 1,-99-25-16,-1 25 16,1-24-16,-1 24 15,-24-25-15,0-24 16,-50-25 0,-49 0-1,-50 24 1,-25 50-1,0 25 17,50 50-17,49-25-15</inkml:trace>
  <inkml:trace contextRef="#ctx0" brushRef="#br0" timeOffset="159060.89">18258 14512 0,'25'25'0,"-50"-25"16,25-25 15,50 25 16,-26 0-32,1 0 1,0 25-16,0-25 16,0 25-16,-25 0 15,24 49 1,-48 1 0,-26-1-1,0-49-15</inkml:trace>
  <inkml:trace contextRef="#ctx0" brushRef="#br0" timeOffset="162263.51">20069 13917 0,'0'-25'15,"0"0"32,0 50 31,0 0-62,-25 0 0,25 24-16,0 26 0,0-26 15,-25 26 1,0 98 0,1-48-1,-1-26 1,25-50-1,-25-49-15,75 0 63,-26 0-63,76-24 16,48-1-1,-23 25 1,-51 0 15,-49 0-15,0 0-1</inkml:trace>
  <inkml:trace contextRef="#ctx0" brushRef="#br0" timeOffset="164293.39">21731 14066 0,'0'-25'93,"-25"25"-77,50 0 0,0 0 124,0 0-124,24 0-16,-24-25 16,25 50-16,-1-25 15,1-25-15,-1 25 16,26 0-1,-26 0-15,75-25 16,-49 1 0</inkml:trace>
  <inkml:trace contextRef="#ctx0" brushRef="#br0" timeOffset="164657.26">21905 14289 0,'-25'25'0,"50"-50"0,-50 75 47,50-50-32,-1 24-15,26-24 16,74 0 0,-25-24-1,-49 24 1,-25 0-1,-1 0 1</inkml:trace>
  <inkml:trace contextRef="#ctx0" brushRef="#br0" timeOffset="166244.99">23368 13793 0,'0'-25'16,"0"50"62,0 25-63,0-1-15,0 1 16,0-1-16,0 51 16,0-1-1,-25-25 1,25-49-1,0 0 1,0 0-16,0-1 16</inkml:trace>
  <inkml:trace contextRef="#ctx0" brushRef="#br0" timeOffset="166544.89">23641 13867 0,'0'-24'31,"0"48"-15,0 26-1,0 0 1,0 24-1,0-24 1,0-1-16,0 50 16,0 1-1,0-26 1,0-49 0</inkml:trace>
  <inkml:trace contextRef="#ctx0" brushRef="#br0" timeOffset="166978.25">24261 13942 0,'0'-25'31,"-25"25"-31,1 0 15,-1 25-15,25 0 16,-50 49 0,25 25-1,1-24 1,24-1 0,24-49-16,51 0 15,-1-25 1,-24-25-1,24-25 1,-24-24 0,-25 49-16,-25-74 15,-50 24 1,-24 26 0,-26 24-1,26 25 16,0 0-15,-1 0-16</inkml:trace>
  <inkml:trace contextRef="#ctx0" brushRef="#br0" timeOffset="167195.82">24956 14190 0,'0'0'0,"25"49"15,-25-24 1,-25 25-16,0-25 16,25-1-1,0 1 1</inkml:trace>
  <inkml:trace contextRef="#ctx0" brushRef="#br0" timeOffset="167545.41">25204 13867 0,'25'-24'16,"-50"48"-16,74-48 0,-49-1 15,25 25 1,0-25-16,0 25 16,0 0-16,0 0 15,-1 25-15,1 24 16,0 1-16,-25 0 16,0-1-16,-25 50 15,0-24 1,25-50-1,50-1 32,49-48-31,-49 24-16,24-25 16,50 0-1</inkml:trace>
  <inkml:trace contextRef="#ctx0" brushRef="#br0" timeOffset="168029.34">27337 14463 0,'-25'0'47,"25"49"-47,-24 1 15,-1 0 1,0 24-16,-74 75 16,0 0-1,-1-125 1</inkml:trace>
  <inkml:trace contextRef="#ctx0" brushRef="#br0" timeOffset="168498.58">28007 13917 0,'0'0'16,"-25"0"-16,25 25 31,-25 0-31,25 49 16,25 50 0,0 25-1,25-100 1,-1 1-16,100-25 15,0-25 1,0-25 0,-75-49-1,-24-50 1,-50-149 15,-50 149-15,25 49-1,1 50 1,-1 1 0</inkml:trace>
  <inkml:trace contextRef="#ctx0" brushRef="#br0" timeOffset="168843.26">29074 13942 0,'0'0'15,"49"0"63,-24 0-62,25-25-16,-1 25 16,51-25-1,-26 0 1,-49 25-16</inkml:trace>
  <inkml:trace contextRef="#ctx0" brushRef="#br0" timeOffset="169064.06">29223 14115 0,'-75'25'31,"100"0"0,0-50-15,24 25-16,26 0 16,-1-25-1,-24 1-15,74-26 16</inkml:trace>
  <inkml:trace contextRef="#ctx0" brushRef="#br0" timeOffset="169912.34">30116 13619 0,'-25'0'62,"25"25"-62,0 0 16,0 24-16,0 26 15,0-25-15,0 74 16,0-25 0,0-25-1,0-24 1</inkml:trace>
  <inkml:trace contextRef="#ctx0" brushRef="#br0" timeOffset="170623.1">30389 13718 0,'-25'0'16,"25"-24"0,0-1-1,25 0 1,-25 0-1,24 0 1,1 1 0,0 24-1,0 0-15,24-25 16,1 50 0,-25 24-1,-25 26 1,-50 24-1,-24-25 1,49-74 0,0 25-1,75-50 17,-1 25-17,26-24 1,-26 48-1,-24-24 1,25 25 0,-25 25-1,-25 24 1,-25-24 0,-25-1-1,1-24 1,24-25-16,0 25 15,0-25-15,25-25 16,-49 0 0</inkml:trace>
  <inkml:trace contextRef="#ctx0" brushRef="#br0" timeOffset="171628.55">31430 13545 0,'0'0'0,"0"-25"31,0 0-15,-49 25 0,24 0-1,-25 25-15,26-25 16,-76 25-1,76 0-15,-26-1 16,25-24 0,25 50-1,0-25 1,0 0-16,25-1 16,0 1-1,0 0 1,-25 0-1,-25 0 1,50-25 47,24-25-48,-24 25 1,0 0-16,49 0 15,1 25 1,-26 0 0,-24 24-1,0 26 1,-75-1 0,1-24-1,-26-26 1,-24 1-1,49-25 1,-24-25 0,74 1-16</inkml:trace>
  <inkml:trace contextRef="#ctx0" brushRef="#br0" timeOffset="171816.11">31753 14066 0,'0'0'0,"0"25"15,0-1 1,0 1 0,0 0 15</inkml:trace>
  <inkml:trace contextRef="#ctx0" brushRef="#br0" timeOffset="172395.79">32249 13867 0,'0'0'0,"0"-24"0,25-1 16,-25-25-1,25 25 1,-25 0-16,0-24 16,24-26-1,-24 51-15,-49-1 16,-26 0-1,-49 50 1,25 24 0,50 26-1,49-1 1,124 1 0,0-26-1,0 1 1,0 24 15,-99-24-15,-25-25-16,0 0 15,-50 24 1,-74 1 0,25-25-1,24-25 1,50-25-1,25-74 1,25-1 0,0 1-1,0 74 1</inkml:trace>
  <inkml:trace contextRef="#ctx0" brushRef="#br0" timeOffset="177378.82">3076 16298 0,'0'0'15,"-25"0"17,25 50-32,-49 0 15,24 24-15,-25 25 16,-49 100-1,25-26 1,24-73 0,50-76-1</inkml:trace>
  <inkml:trace contextRef="#ctx0" brushRef="#br0" timeOffset="178011.88">3374 16373 0,'0'0'0,"0"49"16,0 1-16,0 25 15,-50 73 1,-24 1-1,-1-50 1,75-74 0,-25-25-1,25-25 1,50-49 15,0 0-15,24 24-1,-24 25 1,-1 25 0,-24 50-1,0-1 1,0-24-16,0 0 16,24 0-1,50 0 1,-24-50-1,-1-50 1,-49 51-16,0-51 16,-25 1-1,-50 49 1,25 25 0,1 50-1,24 49 1,49 0 15,26-49-15,24-26-1,-25 1-15</inkml:trace>
  <inkml:trace contextRef="#ctx0" brushRef="#br0" timeOffset="178249.31">2704 16249 0,'0'0'15,"0"-25"-15,25 0 16,24 0-16,26 1 16,123-51-1</inkml:trace>
  <inkml:trace contextRef="#ctx0" brushRef="#br0" timeOffset="178728.75">6351 16373 0,'0'-25'16,"0"50"-16,0-25 47,-25 74-47,0 1 15,0-1 1,-24 100-1,24-25 1,25-125-16</inkml:trace>
  <inkml:trace contextRef="#ctx0" brushRef="#br0" timeOffset="179512.81">6822 16447 0,'25'0'16,"-50"0"15,0 0-31,25 25 16,-25 25-16,0-1 15,1 51 1,24 24-1,24-50 1,51-49 0,-1 0-1,-49-50 1,50-25 0,-26-74-1,-49 25 1,-25 0-1,-24 74 1,-1 0 0,25 25-1,1 0-15</inkml:trace>
  <inkml:trace contextRef="#ctx0" brushRef="#br0" timeOffset="179862.88">7442 16472 0,'0'0'0,"0"25"0,-25 0 16,0 24-16,1 26 16,24-1-1,74 1 16,50-51-15,-25-48 0,1-26-1,-76-24 1,-24-26 0,-49 26-1,-75 24 1,25 25-1,24 25 1,75 25-16</inkml:trace>
  <inkml:trace contextRef="#ctx0" brushRef="#br0" timeOffset="181064.26">8558 16174 0,'0'0'0,"-24"0"47,-1 0-32,0 25-15,25 0 16,-25 0-16,-24 49 16,24 50-1,0 0 1,0 25 0,50 0 15,49-25-16,26-25 1,-51-74-16,26 0 16,-26 0-16,26 0 15,-1-25 1,-49 0 0,0-25-1</inkml:trace>
  <inkml:trace contextRef="#ctx0" brushRef="#br0" timeOffset="181745.6">9352 16274 0,'0'0'16,"0"-25"-1,0 74 17,-25 51-32,1 24 15,-1 0 1,-25-25 15,50-25-15</inkml:trace>
  <inkml:trace contextRef="#ctx0" brushRef="#br0" timeOffset="181979.57">9600 16671 0,'25'0'32,"-25"-25"-17,50 25 1,49-50-1,-25 50-15,-24-25 16,0 1-16,-1-1 0</inkml:trace>
  <inkml:trace contextRef="#ctx0" brushRef="#br0" timeOffset="182383.68">10841 16348 0,'0'0'0,"24"-25"15,-48 50 17,-1 25-17,-25-1-15,-49 75 31,25-74-31,-75 49 16,74-74 0,51-25-1,24-50 1,24-24 0,1 24-1,25 26 1,24 24-1,1 49 1,-26-49-16,50 25 16,-24 0-1</inkml:trace>
  <inkml:trace contextRef="#ctx0" brushRef="#br0" timeOffset="182680.12">11163 16150 0,'0'0'16,"25"24"15,0 1-15,0 50-16,-1-26 15,1 75 1,-25 50 0,-49-100-1,-1 1-15,-99 74 16,-25-25 0,150-124-1</inkml:trace>
  <inkml:trace contextRef="#ctx0" brushRef="#br0" timeOffset="182979.25">12031 16398 0,'0'-25'0,"25"25"16,-25 49 15,-25-24-31,1 0 0,-26 74 16,-49 25 15,-1 25-31,1 0 31,25-75-15,49-24-16</inkml:trace>
  <inkml:trace contextRef="#ctx0" brushRef="#br0" timeOffset="183231.11">11684 16472 0,'0'0'0,"0"-25"15,0 0-15,-25 25 16,50 25 62,0 0-62</inkml:trace>
  <inkml:trace contextRef="#ctx0" brushRef="#br0" timeOffset="183478.78">12180 16844 0,'0'0'0,"25"0"15,-25 25 1,0 0 0,25-25 15,-25 25 0</inkml:trace>
  <inkml:trace contextRef="#ctx0" brushRef="#br0" timeOffset="184946.97">15033 16150 0,'0'-25'0,"-74"25"32,24 0-17,25 0-15,-24 0 16,-1 25-16,-24 24 15,-26 50 1,26 25 0,49 25-1,75-25 1,24-49 15,75-50-15,25-25-16</inkml:trace>
  <inkml:trace contextRef="#ctx0" brushRef="#br0" timeOffset="185312.22">15405 16447 0,'0'0'16,"0"-25"-1,-25 25 1,1 25 0,-1 0-16,0 74 15,0-24 1,25-26 0,50-49-1,24-24 16,1-51-15,-51 26-16,1-26 16,-25 1-1,-74 49 1,-1 0 0,51 25-1,-1 0-15</inkml:trace>
  <inkml:trace contextRef="#ctx0" brushRef="#br0" timeOffset="185761.95">15852 16373 0,'24'-25'16,"1"25"-1,-25 50-15,0-26 16,0 76 0,0-26-1,0 1 1,0-100 15,0-25-15,25-24-1,0 24-15,0 0 16,24-49 0,1 74-16,24 1 15,1 24 1,-26 49 15,-49 26-15,25 24-1,0-25 1,-25-24 0</inkml:trace>
  <inkml:trace contextRef="#ctx0" brushRef="#br0" timeOffset="188162.9">16770 16075 0,'0'0'16,"0"-25"-16,-25 50 78,25 25-62,0-1-16,-25 1 15,25 24-15,-50 26 16,50-26-16,-49 125 15,24-1 1,25-49 0,-25-25-1,50-50 17,49-49-32,1-50 15,-1-49 16,1-25-15,-75-1 0,-100-73-1,1 74 1,49 49 0,26 25-1,-1 25 1,25-49-1,25 24 1,24-25 0,1 25-1,24 0 1,-49 25 0</inkml:trace>
  <inkml:trace contextRef="#ctx0" brushRef="#br0" timeOffset="188881.28">17166 16298 0,'25'-24'0,"-50"24"31,25 24-15,0 26-1,0-25-15,-24 24 16,24-24-16,-25 75 16,0-51-1</inkml:trace>
  <inkml:trace contextRef="#ctx0" brushRef="#br0" timeOffset="189015.15">17216 16249 0,'0'0'15,"0"-25"-15</inkml:trace>
  <inkml:trace contextRef="#ctx0" brushRef="#br0" timeOffset="190481.63">17787 16298 0,'-50'0'0,"0"25"15,1-25-15,-1 0 16,1 25-1,-1 0-15,25 24 16,0-24-16,0 0 16,25 0-16,-24 49 15,48-49 1,26 0 0,25-25-1,-1-25 1,-24-49-1,24-50 1,-24-25 0,-26-50-1,-24 150-15,0-1 32,-24 25-1,-1 75-31,0 49 15,25 25 1,0-25 0,25-24-1,24-50 1,51-1 0,24 1-1,-75-74 1,-24-1-1,0 0 1,-50-24 0,25 49-1,-25 25 1,-24 99 0,24 1-1,0-1 1,25-74 15,50 0-15,-26-75-1,51-25 1,24 1 0,-24 0-1,-26 49 1,-24 74 15,-25 51-31,0-26 16,25-49-1,0-25 17,-1-25-32,51-49 15,-1-26 1,1 1 15,-75 74-15,0 1-1,0 48 1,-25 26 0,0 49-1,25-49-15,0 24 16,25-24-1,49-50 1,25-25 0,1-25-1,-1-24 1,-74 0 0,-25 49 15,-25 25 0,0 49-15,25-24-16,-25 50 15,1-26 1,73-24 0,50-25-1,1-50 1,-1 1-1,-50-26 1,-49 26 0,25 49-1,-50 25 1,1 49 0,-1 0 15,25-24-31,25 25 15,-1-51 1,26-24 0</inkml:trace>
  <inkml:trace contextRef="#ctx0" brushRef="#br0" timeOffset="191697.12">21086 16398 0,'0'0'0,"25"0"62,0 0-62,-1 0 16,1 0-16,25-50 15,24-24 1,1-26 0,-1-48-1,-49-26 1,-25-49-1,0 99 1,-25 99 0,0 25-16,-49 99 15,-1 75 17,51 24-17,-1 1 1,74-51-1,75-73 1,50-75 0,0-25-1,-100 0-15,-24-24 16,-1-51 0,-24 51-1,-25 24 1,0 50 15,-25 24-31,25 51 16,-24-1-1,48-25 17,-24-24-17,25-50 1</inkml:trace>
  <inkml:trace contextRef="#ctx0" brushRef="#br0" timeOffset="191807.02">22004 16001 0,'25'-50'31,"-50"100"-31,50-125 0</inkml:trace>
  <inkml:trace contextRef="#ctx0" brushRef="#br0" timeOffset="192297.59">22177 16348 0,'0'25'0,"0"-50"0,-24 75 16,24-26-16,0 1 15,-25-25 1,25-49 0,0 24-1,49-74 1,1 49-16,0 0 16,-1 50-1,-24 0 1,0 75-1,-50-1 1,25-24 0,0-25 15,50-100 0,-26 26-31,51-26 16,-1 26-1,-49 24 1,25 25 0,-25 49-1,-1 26 1,1-1 0,-25-24-1</inkml:trace>
  <inkml:trace contextRef="#ctx0" brushRef="#br0" timeOffset="192547.01">22996 16001 0,'25'0'15,"-25"49"16,0-24-15,0 25-16,0-1 16,0 26-1,0-26 1,-25-24 0,25 0-16</inkml:trace>
  <inkml:trace contextRef="#ctx0" brushRef="#br0" timeOffset="192747.12">23070 15802 0,'-24'-25'16</inkml:trace>
  <inkml:trace contextRef="#ctx0" brushRef="#br0" timeOffset="193046.97">23343 15629 0,'0'0'0,"0"24"32,0 26-17,0 0 1,0 74-1,0-50-15,0 100 16,-24-25 0,24-25-1,24-75 1,26-49 0</inkml:trace>
  <inkml:trace contextRef="#ctx0" brushRef="#br0" timeOffset="193416.46">23418 16249 0,'25'25'16,"-50"-50"-16,25 0 0,49 0 31,-24-24-31,99-26 16,-25 26-1,-74 24 1,0 25 0,-50 49-1,25 26 1,0-26 0,25 1-1,49-25 1,1 24-1,-25 1 1,-26 0 0,-24-26-16,-99 1 31,0 0-15,0-25-1</inkml:trace>
  <inkml:trace contextRef="#ctx0" brushRef="#br0" timeOffset="194514.08">25526 16150 0,'25'0'16,"-50"0"-16,50-25 0,0 0 15,-50 25 1,0 0 0,1 0-16,-26 0 15,-74 74 1,25 26-1,74-1 1,50-50 0,49-49-1,-24 0-15,74-49 16,-25-26 0,-49 1-1,-26 99 16,1 24-15,25 51 0,-50-26-1,-25-49 1,0-75 15,50 1-15,-25-26-1,74-98 1,1 123-16,49-24 16,-25 74-1,-24 148 17,-51-48-17,26-26 1,49-74-1,25-25 1,-25-24 0,-24-75-1,-50 74 1,-25 0 0,-50 50-1,-24 50 1,-1 49-1,50 0 1,75-49 0,99 0-1,-75-50 1</inkml:trace>
  <inkml:trace contextRef="#ctx0" brushRef="#br0" timeOffset="195247.41">28826 15926 0,'-50'-24'15,"100"48"-15,-125-73 0,50 49 16,1-25-16,-26 0 15,-49 25 1,49 25-16,-74 49 16,25 26-1,74 24 1,75-75 0,49-49 15,50-25-16,-50-24 1,-25-1 0,-49 25-1,0 25 1,0 25-16,0 74 16,-1 50-1,-24 25 1,0 24-1,-74-24 1,-25-50 0,-25-50-1,25-49 1,24-99 0,75-100 15,25-74-16,99 0 1,124 0 0,-74 124-1</inkml:trace>
  <inkml:trace contextRef="#ctx0" brushRef="#br0" timeOffset="195430.1">29272 15951 0,'25'50'31,"-25"-1"-31,0-24 16,0 0-16,-25-174 0,75 348 16,-25-125-1,-25-49 1,0 0-16,24 24 16</inkml:trace>
  <inkml:trace contextRef="#ctx0" brushRef="#br0" timeOffset="195579.75">29223 15877 0,'0'0'0,"24"-25"15,-48 0 1,48 25-1</inkml:trace>
  <inkml:trace contextRef="#ctx0" brushRef="#br0" timeOffset="195814.21">29272 15827 0,'75'149'47,"-26"-50"-31,-173-347-16,298 546 0,-174-249 0,25 26 31,-1-50-16,1-25 1,0-50 0,25-49-1,-1-50 1,-24 75-16,25-26 16,-25 51-1</inkml:trace>
  <inkml:trace contextRef="#ctx0" brushRef="#br0" timeOffset="196399.15">29917 16125 0,'25'-25'16,"0"0"-16,0 0 15,24 1 1,-24-51-1,-199 249 1,199-174-16,99-174 0,-173 199 16,-26 49-1,50-24-15,1 24 16,24 1 0,49-26-1,75-49 1,-25-24-1,25-51 1,-49 1 0,-25 24-1,-50 25 17,24 50-17,-24 50 1,0 24-1,0-50 1,0-24 0,25-25-1,50-49 1,-1-75 0,0 49-1,-49 50 1,0 1-1,-25 73 1,50 50 0,-1-49 15,1-50-31</inkml:trace>
  <inkml:trace contextRef="#ctx0" brushRef="#br0" timeOffset="197513.86">31902 15604 0,'-50'-25'0,"100"50"16,-149-75-16,74 50 0,-25 0 16,25 0-16,25 25 15,-25 25 17,50-1-17,0 75 1,0 0-1,-25 0 1,0-49 0,0-50-1,0-1-15,74-48 16,50-51 0,0 1-1,-49 49 1,-1 50-1,-49 24 1,-50 51 0,-49-26-1,-25-24 1,-1-26 15,26-24-15,24-49-1,50 24-15,-24-25 16,24 26 15,24 48-15,1-24-16,74 50 16,50-50-1,-25 0 1,-25-25-1,-24-49 1,-50-1 0,-25 51-1,25 48 32,-25 1-31,24 0-16,-24 25 15,0-26 1,50-24 0,0-49-1,24-26 1,0-24 0,-24 25-1,-50 99 16,-25 24-15,0 50 0,-24 25-1,49-49 1,-25 98-16,25 1 31,0-25-15,-25-25-1,-24-50 1,-51-49 0,1-25-1,49 0-15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4:46:56.8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10791 1985 0,'0'-25'31,"0"50"0,-25-1-15,0 26-16,-24 24 15,-75 125 1,0-1 0,0 1-1,24-75 1,76-50 0,-1-74-1</inkml:trace>
  <inkml:trace contextRef="#ctx0" brushRef="#br0" timeOffset="366.4">10295 2208 0,'0'-25'15,"0"50"-15,-25-75 0,0 50 16,50 50 47,25-25-63,-1 24 15,1 26-15,0-1 16,24 1-1,25 73-15,25 76 32,-99-200-17,0-24 1,-25 25 0,0-74-1</inkml:trace>
  <inkml:trace contextRef="#ctx0" brushRef="#br0" timeOffset="1122.59">10072 1588 0,'-25'-25'31,"50"25"1,24-25-32,26 0 15,-1 25-15,1-25 16,98 1 0,-98 24-16,-26 0 15,1 0-15,-1 0 16,1 0 15</inkml:trace>
  <inkml:trace contextRef="#ctx0" brushRef="#br0" timeOffset="14502.53">11287 2555 0,'-25'0'93,"1"0"48,48 0 31,26-25-172,0 25 16,24-24-16,0-1 15,1 25 1,74-50-1,-100 50-15,1-25 16,-50 1 31,25 24-31,-50 0-1,25 24 1</inkml:trace>
  <inkml:trace contextRef="#ctx0" brushRef="#br0" timeOffset="15150.56">12676 1786 0,'0'0'31,"-24"-25"-15,24 1-1,0-1 1,0 0 0,49 25-1,1-25 1,49 25-1,0 25 1,-49 25 0,-25 74-1,-75 74 1,-74 0 0,74-98-16,-49 73 15,74-49 1,1-74-1,24 0 1,74-50 15,50 0-15,50-25 0,-50 0-1,-50 0 1,-49 25-1</inkml:trace>
  <inkml:trace contextRef="#ctx0" brushRef="#br0" timeOffset="15403.54">12701 2307 0,'-25'-25'16,"50"50"-16,-74-50 15,98 0 17,26 25-17,-1 0 1,100-24-1,-50-1 1,-75 50-16</inkml:trace>
  <inkml:trace contextRef="#ctx0" brushRef="#br0" timeOffset="15885.22">13768 2580 0,'0'0'0,"0"-25"31,-25 50-15,25 0-1,-25 24-15,0 1 16,1 0 0,-26-1-16,25 1 0,-24-25 15,-1 24 1,25-49 0,25-74-1,0-25 1,25 74-16,-25-25 15,0 25 1,25 25 0,24 75 15,1-1-15,-25 1-1,24-26 1,-49-24-16</inkml:trace>
  <inkml:trace contextRef="#ctx0" brushRef="#br0" timeOffset="16151.29">13942 2754 0,'0'0'15,"24"0"-15,-24-25 16,0 50 15,-24 24-15,-1 1-16,-50 74 15,1 25 17,24-25-17,-24-25 1,49-74-16,25 0 15</inkml:trace>
  <inkml:trace contextRef="#ctx0" brushRef="#br0" timeOffset="16401.18">13991 3151 0,'0'0'0,"25"0"0,0-25 16,-25 50 15,-25-1-31,0 76 16,0-1-1,1-50 1,48-49 15,51-24-15,24-1-1,-49 0-15</inkml:trace>
  <inkml:trace contextRef="#ctx0" brushRef="#br0" timeOffset="17151.09">15554 1488 0,'0'-24'15,"0"48"-15,0-73 0,0 24 32,-25 25-17,0 0-15,1 25 16,-1 24-16,-50 26 15,51 49 1,-1-25 15,25-24-15,74-51 0,50-24-1,0-49 1,-49-26-1,-51 1 1,-24-25 0,-49-25-1,-50 24 1,-1-24 0,26 100-1,74-1 1,-25 25-1,124 25 17,100-25-17,-1 0 1,-74-25 15,-49 25-15,-50 0-1,-25 25-15</inkml:trace>
  <inkml:trace contextRef="#ctx0" brushRef="#br0" timeOffset="17468.91">14909 2431 0,'25'0'16,"24"0"-1,1 0-15,49-25 16,0 25-1,26-24-15,147-26 16,-48 25 0,-51 0-1,-73 25 1,-76 0-16</inkml:trace>
  <inkml:trace contextRef="#ctx0" brushRef="#br0" timeOffset="18002.63">15306 3051 0,'0'0'0,"0"25"0,0 0 15,-50-25 1,25 50 0,25 49-1,25-25 1,0 1 0,-25-51 15,0-48-16,50-125 1,-25 74 0,-25-24-1,24-99 1,1 74 0,-25 49-1,0 50 16,25 25-15,74 0 0,50-24-1,0-26 1,-25 25 0,-99 0-1,-1 25-15</inkml:trace>
  <inkml:trace contextRef="#ctx0" brushRef="#br0" timeOffset="18501.64">15777 3027 0,'0'0'0,"25"0"15,0 24 1,-25 1 0,0 0-16,25 25 15,-50 49 1,0-74 0,25-1-1,50-48 16,-26-26-15,1 0 0,25-49-1,-25 50 1,-1 24 0,26 0 15,-25 0-16,25 25 1,-50 25-16,24 49 16,-24 1-1,0 24 1,-24-49 0,24-26 15</inkml:trace>
  <inkml:trace contextRef="#ctx0" brushRef="#br0" timeOffset="19517.84">19722 2059 0,'0'0'0,"0"-25"16,0 0-16,24 1 15,1-1-15,0-25 16,-25 1-1,-25-1 1,-74 50 0,-25 50-1,0 74 17,49 0-17,75-50 1,25-74-16,0 25 15,25-50-15,74-25 16,-50 1 0,-24-1-1,-25 75 17,-25 49-17,-25 26 1,25-51-16</inkml:trace>
  <inkml:trace contextRef="#ctx0" brushRef="#br0" timeOffset="19852.52">19970 2059 0,'24'0'0,"-24"25"16,0 24-16,-24 1 16,-26 24-1,50-49 1,25-50 0,0 25-1,49-74 1,50-25-1,-74 74-15,-1 0 16,-24 50 15,-25 25-15,0 24 0,25-24-16</inkml:trace>
  <inkml:trace contextRef="#ctx0" brushRef="#br0" timeOffset="20236.32">20863 2133 0,'0'0'0,"24"-74"15,-24 24 1,-24 50 0,-26 25-16,-49 25 15,49 49 1,25 0-1,25-24 1,25-50 15,25-25-15,-1-25 0,26-25-1,-26-99 1,26-74-1,-1-50 1,-24 75 0,-25 148-1,-25 75 1,-25 124 0,50 49-1</inkml:trace>
  <inkml:trace contextRef="#ctx0" brushRef="#br0" timeOffset="20552.18">22996 1836 0,'0'0'0,"0"-25"0,0 0 16,-25 25 15,-49 50-15,-25 74 0,-25 49-1,0 1 1,49-50-1,25-49 1,26-51 0</inkml:trace>
  <inkml:trace contextRef="#ctx0" brushRef="#br0" timeOffset="20819.48">22475 1910 0,'0'-49'0,"0"98"0,25-123 16,-25 49 15,0 50-15,50 74 0,-1 25-1,1 25 1,24 0-1,-49-75-15,25 25 16,-26-74 15,1-25-31</inkml:trace>
  <inkml:trace contextRef="#ctx0" brushRef="#br0" timeOffset="21184.39">22326 1364 0,'25'-24'32,"0"24"-17,24-25-15,26 25 16,-1-25 0,75 0-1,-74 25 1,-51 0-16,1 0 15,0 0 1</inkml:trace>
  <inkml:trace contextRef="#ctx0" brushRef="#br0" timeOffset="22151.22">24137 2580 0,'0'-25'62,"50"25"-62,-1 0 16,1 0 0,0 0-16,24 0 15,-24-25-15,-26 25 16,1 0-1</inkml:trace>
  <inkml:trace contextRef="#ctx0" brushRef="#br0" timeOffset="22356.25">24385 2382 0,'0'0'0,"-25"-25"15,25 0 16,0 50-15,0 0-16,-24 99 16,24 0 15,0-50-31,0 0 16,0-24-16,-25 74 15</inkml:trace>
  <inkml:trace contextRef="#ctx0" brushRef="#br0" timeOffset="22852.3">25229 1861 0,'0'0'0,"0"-25"15,0 0 1,0 0 0,24 25-1,26 0 1,74 0-1,-25 0 1,-49 50 0,-25 24-1,-50 25 1,-25 25 0,26 0-1,-1-24 1,-25-1-1,75-74 1,0 0 0,0-25-16,74 0 15,0 0 17,-25-25-17</inkml:trace>
  <inkml:trace contextRef="#ctx0" brushRef="#br0" timeOffset="23084.43">25253 2307 0,'0'0'0,"-24"-25"31,24 0-15,49 25 0,51 0-1,73 0 1</inkml:trace>
  <inkml:trace contextRef="#ctx0" brushRef="#br0" timeOffset="23572.75">26345 2555 0,'0'-25'16,"0"50"-16,25-50 0,-25 50 47,-25 0-31,-25 49-1,26-24-15,-26-25 16,0 24-1,1-24 1,49 0 0,-25-25-16,0-25 15,50-49 1,0 24 0,-25 25 15,25 50-16,-1 25 1,26 24 0,0-24 15,-26-50-31</inkml:trace>
  <inkml:trace contextRef="#ctx0" brushRef="#br0" timeOffset="23819.64">26667 2605 0,'0'0'16,"0"-25"-16,0 0 31,-24 25-15,24 50-16,-25-25 15,-50 99 1,-24 49-1,0-24 1,-25-25 0,74-99-16,1 0 15</inkml:trace>
  <inkml:trace contextRef="#ctx0" brushRef="#br0" timeOffset="24069.36">26667 3076 0,'0'0'15,"0"25"1,-24 0 0,-1 0-16,25 24 15,-25-24-15,0 25 16,25-26-1,50-24 1,49-24 0,0-1-1</inkml:trace>
  <inkml:trace contextRef="#ctx0" brushRef="#br0" timeOffset="24918.44">28528 1761 0,'0'0'0,"25"-24"31,-50 24-16,0 24 1,0 1-16,-74 74 16,0 25-1,49 0 17,50-74-32,0 0 15,50-50 1,0 24-1,24-24 1,-49-49 0,0-26-1,-25-49 1,-50 0 0,50 75-16,-50-26 15,26 51 1,-1-1-1,0 0 1,50 0 31,24 25-31,125-25-1,24 0 1,-49 25-1,-74-24 1</inkml:trace>
  <inkml:trace contextRef="#ctx0" brushRef="#br0" timeOffset="25302.67">27784 2580 0,'-25'0'0,"124"0"31,0-25-15,50 25-16,0 0 16,50 0-16,173-25 15,-75 1 1,-123-1-1,-124 0 1,-50 50 0</inkml:trace>
  <inkml:trace contextRef="#ctx0" brushRef="#br0" timeOffset="25854.17">28230 3473 0,'-24'25'31,"48"0"-15,-24 24-16,0-24 16,25 74-1,0-49 1,0-25-16,0-25 15,-1 0-15,1 0 16,0-75 0,-25-24-1,-50-25 1,26-25 0,-1 50-1,25 49 1,99 1 15,50 24-15,24 0-1,1-24 1,-75 49 0,-74 0-1</inkml:trace>
  <inkml:trace contextRef="#ctx0" brushRef="#br0" timeOffset="26269.28">28826 3547 0,'-25'25'16,"50"-50"-16,-75 75 0,50-25 15,0 0 1,0-50 15,25 0-15,0 0 0,49-74-1,1 49 1,-26 1-1,1 49 1,-1 0 0,-24 0-16,25 49 15,-1 1 1,-24 24 0,-25-24-1,0-25 16</inkml:trace>
  <inkml:trace contextRef="#ctx0" brushRef="#br0" timeOffset="29735.26">2034 5706 0,'0'-25'15,"0"50"32,0 0-47,0 49 16,0 0-16,0 26 15,-25 73 1,1 1 0,24-100-16</inkml:trace>
  <inkml:trace contextRef="#ctx0" brushRef="#br0" timeOffset="30036">2059 5606 0,'0'0'0,"0"-124"15,25 75 1,24-26 0,26 51-1,-26 24 1,1 74 0,-25 50-1,-75 50 1,25-100-16,-74 50 15,0-49 1</inkml:trace>
  <inkml:trace contextRef="#ctx0" brushRef="#br0" timeOffset="30652.64">2481 5780 0,'0'50'31,"-25"-1"-31,25-24 16,0 0-16,0 0 16,50 0-1,49-75 1,-25 0-1,1-24 1,-51 0 0,-24-1-1,0 100 32,0 0-31,0 49-1,25 1 1,0-51-16,25 26 16,-1-25-1,26-50 1,-1-49 0,-24-1-1,-26-74 1,1-49-1,-50 24 1,25 100 0,0 49-1,-24 75 17,-1 173-17,50-25 1,-25-24-1,24-50 1</inkml:trace>
  <inkml:trace contextRef="#ctx0" brushRef="#br0" timeOffset="30852.76">2977 5706 0,'0'0'16,"0"-25"0,0 0-16,0 0 0,25 0 31,49 1-15,-24 24-16</inkml:trace>
  <inkml:trace contextRef="#ctx0" brushRef="#br0" timeOffset="31120.25">4267 5408 0,'0'0'0,"0"-25"31,-25 50-16,0 74 1,-24 50 0,24 25-1,0-25 17,0-50-17,50-74-15</inkml:trace>
  <inkml:trace contextRef="#ctx0" brushRef="#br0" timeOffset="31756.25">4068 5879 0,'0'0'0,"0"-24"0,0-1 16,25-50 0,50 1-1,24 24 1,-25-49-1,25 25 1,-74 49 0,0 99 31,-25-24-47,-25 24 15,25 50 1,-25-74-16,25 24 15,0-49 1,0-50 15,50-49-15,0-25 0,-26 49-1,1 50 1,-25 50-1,25 24 1,25 25 0,-1-74-1,75 0 1,0-25 0,-24-25-1,-26-24 1,-49-51-1,-25 26 1,-50 49 0,1 25-1,-1 75 1,25 49 0,25-25-1,124 25 1</inkml:trace>
  <inkml:trace contextRef="#ctx0" brushRef="#br0" timeOffset="32351.7">6648 5582 0,'0'0'16,"25"-25"-16,-50 50 47,0 24-47,25 1 15,-24 24-15,24 50 16,0-74 0,49-50 15,-49-25-31,50-49 15,-25-50 1,-1 24 0,1 1-1,-25 74 17</inkml:trace>
  <inkml:trace contextRef="#ctx0" brushRef="#br0" timeOffset="33569.41">7268 5904 0,'0'0'15,"0"-25"-15,25 1 16,-50-1-16,-24-25 16,-26-24-1,1 49 1,24 75-1,1 74 1,49-50 0,49-24-1,26-50 1,-26-25 0,1-25-1,0 1 1,-26-26-1,-24 50 1,0 1 0,0 48-1,50 26 1,0 0 0,-1-26-16,1 1 15,0-25-15,74 0 16,-50-25-1,0-49 17,-49-25-17,0-75 1,-25-24 0,0 49-1,0 124 1,-50 75-1,26 98 1,-1 26 0,25-25-1,25-25 1,-1-74 0,1-26-1,99-98 1,-25-25-1,-24-25 1,-50 24 0,-25 125 15,0 74 0,24 1-15,1-51-1,25-24 1,0-25 0,24-25-1,-49-49 1,0 49-16,-1-74 16,1 49-1,-25 100 16,0 24-15,0 26 0,75-51-1,-1-24 17,50-25-17,-25-50 1,-24-24-1,-50-50 1,-25 49-16,-25-24 16,25 74-1,-25 25 1,25 50 0,50 24-1,24 1 1,-24-26-1,-26 26 1,-48-1 0,-1-24-1</inkml:trace>
  <inkml:trace contextRef="#ctx0" brushRef="#br0" timeOffset="34035.46">10493 5408 0,'25'0'31,"-50"25"-31,25 0 16,-24 24 0,24-24-16,0 25 15,-25 24 1,25-24-16,0 24 15,0-49 1</inkml:trace>
  <inkml:trace contextRef="#ctx0" brushRef="#br0" timeOffset="34452.79">10766 5656 0,'0'0'0,"-25"50"0,25-1 16,-24-24-16,48-50 31,-24-24-15,25-1-1,74-124 1,-49 150-1,0-1 1,-26 25-16,1 49 16,0 75-1,25-24 1</inkml:trace>
  <inkml:trace contextRef="#ctx0" brushRef="#br0" timeOffset="35422.86">12850 5433 0,'25'-25'15,"-50"50"-15,50-75 0,0 25 16,-25 1-16,-25-1 15,-74 50 1,-50 49 0,50 25 15,24 0-15,75-74-1,50-50 1,-1 1-1,26-26 1,-26 0 0,-49 1-16,25 49 15,0 25 1,25 49 0,-1 50-1,26-25 1,-26-49-1,1-25 1,-1-50 15,-24-49-15,0-100 0,0-49-1,24-1 1,-24 150-16,-25 49 15,0 50 1,-25 124 0,1 24-1,-1-24 1,25-74 0,74-100 15,-24 0-16,0 0-15,74-49 32,-50 74-17,-24 25 1,-50-1-16,0 76 16,-50-51-1,25-24-15,-49 25 16,49-25-1,0-25 1,25-50 0</inkml:trace>
  <inkml:trace contextRef="#ctx0" brushRef="#br0" timeOffset="36136.49">13842 5334 0,'25'0'16,"-75"24"0,26 1-16,-1 0 15,-25 74 1,25-24 0,50-1-1,25-74 16,-1-25-15,26-49 0,-1-1-1,1 51 1,-26-1 0,-24 99-1,-25 1 1,0-51-16,-25 1 15,25 0 17,25-25-17,50-74 1,-26-1 0,-24 50-1,25 25 1,-26 50-1,100 49 17,-74-74-32,74-25 15,-49-25 1,-51-24 0,1-26-1,-50-74 1,1 125-1,-26 48 1,0 51 0,25 24-1,25 25 17,75-49-17,-50-51-15,24 1 16,1 0-16</inkml:trace>
  <inkml:trace contextRef="#ctx0" brushRef="#br0" timeOffset="39589.56">16621 5110 0,'0'0'0,"-25"0"110,25 25-110,-25 25 15,25 24 1,-25 25-16,-24 125 15,-1-125 1,0 124 0,1 50 15,24-223-31,25-26 16</inkml:trace>
  <inkml:trace contextRef="#ctx0" brushRef="#br0" timeOffset="40320.87">16174 5731 0,'-25'-25'16,"50"50"-16,-50-75 0,50 25 47,25 50-47,-1-50 15,125 25 1,24-25 0,-24-24-1,-75-1 1,-74-24-1,0 24 1,-25 25-16,-25-24 16,0 49-1,-24 49 1,24 26 0,0-1-1,25-24 1,50-26 15,24-24-15,-24-24-1,-1-26 1,-49 0 0,25 26-1,0-26 1,25 50-1,24 0 1,-49 25-16,24 24 16,-49-24-1,0 0 17,25-75-1,-25 26-16,25-26-15,49-49 16,1 0 15,-50 99-31</inkml:trace>
  <inkml:trace contextRef="#ctx0" brushRef="#br0" timeOffset="40786.46">17687 5433 0,'-24'49'16,"48"-98"-16,-73 123 0,24-49 15,25 0-15,0-75 32,25 25-17,49-74 1,1 25-1,-51 74 1,1 25 15,-25-1-31,0 51 16,-25-1 0,25-49-1,25-25 1,50-25-1,24-74 1,0 0 0,-49 49-1,-25 50 1,24 50 0,-49 24-1,25-49 1,-25 25-1</inkml:trace>
  <inkml:trace contextRef="#ctx0" brushRef="#br0" timeOffset="42102.92">18655 5234 0,'-25'0'31,"0"25"-15,25 0-16,-25 49 15,25 1 1,0-26 0,50-49-1,0-24 1,24-26-1,-49 0 1,0-24 0,-1 49 15,-24 50-15,0 25-1,50 24 1,0 0-1,49-24 1,0-50 0,0-25-1,-49-49 1,0-25 0,-26-199 15,1 124-16,0 100-15,-25 49 16,-25 50 0,-24 99-1,24-50 1,0 125 0,75-50-1,49-75 1,50-49-1,0-50 1,-25-74 0,-100 0-1,-48 49 1,-76 50 0,1 50-1,49 24 1,75-24-1,75-50 17,-1-50-17,0 0 1,-74 26 0,24-1-1,-49 74 1,50 26-1,0-26 1,49-24 0,0-74-1,0-26 1,1-49 0,24 50-1,-25 49 16,-50 50-15,-24 24 0,-25 75-1,-74 0 1,-1-49 0,51-75-16</inkml:trace>
  <inkml:trace contextRef="#ctx0" brushRef="#br0" timeOffset="42253.29">21036 5334 0,'0'0'0,"0"24"15,0 26 1,-49 24 0,-1 26-1,-24-51 1</inkml:trace>
  <inkml:trace contextRef="#ctx0" brushRef="#br0" timeOffset="43319.35">10072 8385 0,'0'-25'0,"0"50"0,0-75 16,-25 50 15,25 25-15,-25 0-16,-49 124 16,-75 74-1,0 0 1,25-24-1,49-100 1,75-49 0,-24-50-1</inkml:trace>
  <inkml:trace contextRef="#ctx0" brushRef="#br0" timeOffset="43622.82">9427 8707 0,'0'0'0,"24"-49"0,-24 24 16,-24 0 0,24 50 30,0 0-46,24 99 16,26 49 0,0 1-1,-1-75 1,26 25 0,-50-24-1,-1-26 1</inkml:trace>
  <inkml:trace contextRef="#ctx0" brushRef="#br0" timeOffset="43970.22">9154 8310 0,'0'0'0,"0"-24"0,-25 24 16,50-25-1,0 0 1,123 0-1,26-24 1,0-1 0,-125 25-16,26 25 15,-26 0 1,-24 0-16</inkml:trace>
  <inkml:trace contextRef="#ctx0" brushRef="#br0" timeOffset="44285.76">10518 9278 0,'0'0'0,"-25"0"32,25-25-17,50 25 1,24-25-16,75-24 16,0 49-1,-50-25 1,-74 25-1</inkml:trace>
  <inkml:trace contextRef="#ctx0" brushRef="#br0" timeOffset="45180.14">11932 8534 0,'-25'0'16,"25"-25"-16,-24 0 15,24 0 1,0 1 0,74-1-1,25 25 1,25 0-1,-25 49 1,-49-24 0,-25 25-1,-25-25 1,0 24 0,0-24-1,-25 49 1,-25 26-1,26-51-15,-26 26 16,0-1 15,26-24-15,-1-50 0,25 25-1,49-1 1,26-24-1,49 0 1,-25 0 0,-24 0-1,-51-24-15,1 24 16,0 0 31</inkml:trace>
  <inkml:trace contextRef="#ctx0" brushRef="#br0" timeOffset="46422.31">12205 8732 0,'-25'0'15,"25"-25"48,25 25-32,0 0-15,24-24-16,1 24 15,74 0 1,-49 0-1,-51 0 1,1 0 0</inkml:trace>
  <inkml:trace contextRef="#ctx0" brushRef="#br0" timeOffset="46987.4">13048 9030 0,'0'0'15,"-24"25"64,24 24-79,-25 1 15,-25 0 1,25 24-16,-24-24 15,-26 24 1,26-24 0,24-100 15,25-24-15,25-26-1,24 26 1,-24 49-1,0 25 1,-25 25-16,50 25 16,-1 24-1,-24 0 1,25-24 0,-26-25-1</inkml:trace>
  <inkml:trace contextRef="#ctx0" brushRef="#br0" timeOffset="47269.1">13321 9278 0,'0'0'0,"0"-25"0,0 0 47,-24 50-47,24 0 15,-50 25 1,0 74 0,-49 24-1,0 26 1,0-25 0,49-50-1,25-24 1</inkml:trace>
  <inkml:trace contextRef="#ctx0" brushRef="#br0" timeOffset="47540.36">13297 9749 0,'0'0'16,"49"0"-16,-49-25 0,25 1 15,0 24 17,-25 24-32,0 26 15,-25 49 1,0 1 0,25-51-1,50-49 1,-1 0-1,75-49 1,-24-26 0</inkml:trace>
  <inkml:trace contextRef="#ctx0" brushRef="#br0" timeOffset="52737.57">15132 8186 0,'0'0'0,"0"-24"0,-25 24 32,1 0-32,-1 24 15,25 26 1,25 24 0,24-24-1,26 0 1,-26-1-1,-24-24-15,-25 0 16,0 0-16,-25 24 16,-24 1-1,-51 0 1,1-26 0,74-24-1</inkml:trace>
  <inkml:trace contextRef="#ctx0" brushRef="#br0" timeOffset="53037.99">15157 8137 0,'0'-25'16,"0"0"-16,0 0 16,25 25-1,24-24 1,1-1-16,49 0 16,-24 0-1,74 0 16,-125 25-31,26 0 0</inkml:trace>
  <inkml:trace contextRef="#ctx0" brushRef="#br0" timeOffset="53487.42">15827 8211 0,'0'0'0,"0"-25"15,-25 25 32,0 25-31,25 0-16,-25 25 15,1 24 1,24 1 0,24-26-1,26 1 17,49-50-17,-49 0-15,49-50 16,0 1-1,-49-26 1,-50 1 0,-50-1-1,-24 1 1,-25 74 0,24 0-16</inkml:trace>
  <inkml:trace contextRef="#ctx0" brushRef="#br0" timeOffset="54005.95">14636 9030 0,'50'25'110,"-1"-25"-110,51 0 15,24-25 1,0 25-16,24-25 15,225 0 1,23-24 0,-48 49-1,-125-25 1,-149 25-16,-49-25 16,0 25-1,-99 0 1</inkml:trace>
  <inkml:trace contextRef="#ctx0" brushRef="#br0" timeOffset="54652.96">15132 9774 0,'0'0'0,"0"25"47,-25 0-32,50 0-15,-25-1 16,0 26-16,0 0 16,25-1-1,-25-24 1,25-25 15,-25-25-15,49-49-1,-24-75 1,-25-50 0,0 26-1,-25 49 1,25 49 0,0 51-1,-24 24 1,24-25 15,49 25-15,26-25-1,49-25 1,25 1 0,24-1-1,-49 25 1,-49 25-1,-75-25 1</inkml:trace>
  <inkml:trace contextRef="#ctx0" brushRef="#br0" timeOffset="55154.59">15480 9600 0,'0'0'0,"24"-24"15,1-1 17,0 25-17,0-25-15,49 50 16,-24 0 0,-50 49-1,-25 25 1,-25 1-1,1-26 1,24-74 0,25 25 15,25-25-15,0 0-1,24-25-15,50 0 16,25 0-1,-74 1 1</inkml:trace>
  <inkml:trace contextRef="#ctx0" brushRef="#br0" timeOffset="55773.83">16348 9452 0,'0'0'0,"0"-25"16,25 0-16,-25 0 16,-25 0-1,0 25 1,0 0 0,-24 0-1,-1 25-15,-24 0 16,49-25-1,0 25 1,25 0 47,0-1-48,0 1-15,0 0 16,25 25-1,-25-26 1,25-24 31,74-24-31,0-1-1,0 0 1,-24 50-1,-1 24 1,-24 1 0,-50 0-16,0 49 15,-75-25 1,-49 1 0,0-26 15,25-24-16,74-74-15</inkml:trace>
  <inkml:trace contextRef="#ctx0" brushRef="#br0" timeOffset="56119.25">18184 8633 0,'-25'0'16,"50"0"-1,-1 0 1,1-25 0,25 25-16,-1 0 15,100-49 1,-74 49 0</inkml:trace>
  <inkml:trace contextRef="#ctx0" brushRef="#br0" timeOffset="56308.43">18134 8955 0,'0'0'0,"-25"25"16,-25-25 15,100 0-16,0 0 1,24-25-16,75 1 16,-25-26-1</inkml:trace>
  <inkml:trace contextRef="#ctx0" brushRef="#br0" timeOffset="56654.62">19349 8335 0,'0'0'16,"0"-25"-16,0 1 16,0-1 30,0 50-46,0-1 32,25 1-32,-25 99 15,0 25 1,-25-25 0,1 0-1,-1-25 1,25-49-1,-25-50 1</inkml:trace>
  <inkml:trace contextRef="#ctx0" brushRef="#br0" timeOffset="56955.55">19548 8385 0,'0'0'15,"0"-25"-15,0 0 0,25 0 32,-25 75 15,0-25-47,0 25 15,0 24-15,24-24 16,-24 24-16,25 50 15,-50 0 1,1-50 0,24-24-1,-25 0 1</inkml:trace>
  <inkml:trace contextRef="#ctx0" brushRef="#br0" timeOffset="57688.39">20515 8534 0,'0'-25'15,"0"0"-15,0 0 16,-24 25 31,-1 0-47,-25 25 0,1 25 15,-51 74 1,26 0 0,49 0-1,50-25 1,99-49-1,25-50 1,-50 0 0,50-50-1,-50-24 1,-74-50 0,-25 0-1,-75 0 1,-24 49-1,0 50 1,25 1 0,49 48-1</inkml:trace>
  <inkml:trace contextRef="#ctx0" brushRef="#br0" timeOffset="57867.18">21136 8955 0,'0'0'16,"24"50"-1,-24-25 32</inkml:trace>
  <inkml:trace contextRef="#ctx0" brushRef="#br0" timeOffset="58270.22">21532 8608 0,'0'0'16,"25"-25"-16,-25-24 0,25-1 15,25 25 1,24 25 15,50 25-15,-49 25 0,-26 74-1,-98 25 1,-26-25-1,26-50 1,49-49-16,-25 0 16,50-25-1,99 0 1,24 0 0,-48-25-1,-26 25 1</inkml:trace>
  <inkml:trace contextRef="#ctx0" brushRef="#br0" timeOffset="59137.43">9749 12379 0,'0'0'0,"25"-25"16,-25 0 0,-25 50 15,0 0-16,-24 49-15,-1 1 16,0 24 0,1 0-16,-1 0 15,-74 75 1,75-75-16,-1-49 16,-24 49-1,49-74 1,0-25-16</inkml:trace>
  <inkml:trace contextRef="#ctx0" brushRef="#br0" timeOffset="59458.7">9228 12428 0,'0'-24'0,"0"48"0,0-73 16,0 24 15,25 75-15,0-26-16,24 51 16,26 99-1,24-1 1,0 26-1,1-50 1,-26-25 0,-49-75-1</inkml:trace>
  <inkml:trace contextRef="#ctx0" brushRef="#br0" timeOffset="59788.64">9228 12056 0,'-25'-24'16,"50"48"-16,-50-73 16,25 24 15,50 25-31,24-25 16,1 25-16,98-49 15,-98 49 1,-25-25-16,-26 25 15,1 0 1</inkml:trace>
  <inkml:trace contextRef="#ctx0" brushRef="#br0" timeOffset="60238.69">10543 13073 0,'25'-24'63,"24"24"-48,-24-25 1,50 25-16,-26 0 16,26 0-16,-1 0 15,-24-25-15,24 0 16,-49 25 0,25 25-1</inkml:trace>
  <inkml:trace contextRef="#ctx0" brushRef="#br0" timeOffset="60487.56">10791 12825 0,'0'0'15,"0"-24"16,0 48 1,25 1-32,-25 25 15,25 99 1,-1 24 0,-48 1-1</inkml:trace>
  <inkml:trace contextRef="#ctx0" brushRef="#br0" timeOffset="61188.83">12255 12553 0,'-25'0'0,"25"-25"15,-25 0 16,25 0-15,50 25-16,49-25 16,-50 25-1,26 0-15,49 50 16,-74 0 0,-50 74-1,-25-25 1,-50 25-1,1 0 17,24-25-17,50-49-15,-25-50 16,25 25 0,50-25-1,74-25 1,50-25 15,-125 25-31,-24 25 16</inkml:trace>
  <inkml:trace contextRef="#ctx0" brushRef="#br0" timeOffset="61422.49">12304 12949 0,'0'0'15,"-25"0"1,50-24 0,25-1-1,74 0 1,0 25-1,0-25 1,0 50 0</inkml:trace>
  <inkml:trace contextRef="#ctx0" brushRef="#br0" timeOffset="61873.97">13396 12949 0,'0'0'0,"0"25"63,0 25-48,0-25-15,-25 24 16,0 1-16,0 0 15,-24-1 1,-1 1 0,0-50-1,50-25 1,-24-49 0,24-26-1,24 75-15,1-24 16,-25 24 31,50 25-32,0 50 1,-1-1 0,-24-24-16,25 50 15,-26-51 1</inkml:trace>
  <inkml:trace contextRef="#ctx0" brushRef="#br0" timeOffset="62154.34">13743 13148 0,'0'-25'31,"-25"50"0,25 0-31,-25 0 16,1 24-1,-51 75-15,26-49 16,24 24-16,-25-25 16,-74 75-1,75-99 1,-26 24-1,75-24-15</inkml:trace>
  <inkml:trace contextRef="#ctx0" brushRef="#br0" timeOffset="62454.76">13619 13619 0,'25'-25'0,"-50"50"0,75-50 15,-26 25 1,1 0 0,-25 25-1,0 25 1,-25 49 0,1-24-1,-1-26 1,25-24-1,25-25 1,74-25 0,25-24-1,-25-26 1</inkml:trace>
  <inkml:trace contextRef="#ctx0" brushRef="#br0" timeOffset="63537.65">15231 12081 0,'0'0'0,"0"-25"15,0 50 32,0 0-47,0 25 16,0 24-1,50 25 1,49 0 0,-24-24-1,-50-25 1,-1-1 0,-48-24-1,-51 0 1,1 0-1,24-25-15</inkml:trace>
  <inkml:trace contextRef="#ctx0" brushRef="#br0" timeOffset="63772.05">15405 12056 0,'0'0'0,"25"-74"32,-25 49-32,25 0 15,0 1 1,24-1 0,75 25-1,-74-25-15,24 25 31,-24 25-31</inkml:trace>
  <inkml:trace contextRef="#ctx0" brushRef="#br0" timeOffset="64140.54">15951 12106 0,'0'25'47,"-25"0"-47,0 24 16,0-24-16,25 74 16,0-24-1,25-26 1,50-24-1,-1-50 1,1-24 15,-26-1-15,-24-49 0,-50 74-16,-24-49 15,-26 49 1,1 50-1</inkml:trace>
  <inkml:trace contextRef="#ctx0" brushRef="#br0" timeOffset="64520.47">14909 12974 0,'-25'0'16,"25"25"0,50-25 15,-1-25-16,51 25-15,-1 0 0,25-25 16,50 25 0,24-24-16,249-26 15,-75 0 1,-124 26 0,-124-1-1,-99 25 1,-1 0-1</inkml:trace>
  <inkml:trace contextRef="#ctx0" brushRef="#br0" timeOffset="65120.54">15405 13669 0,'-25'25'47,"1"-1"-47,24 1 16,0 0-16,24 50 15,26-1 1,-25-24 0,0-26 15,-1-24-15,1-24-1,-25-76 1,0 51-16,-25-125 15,-24-24 1,-26 49 0,51 99-1,-1 50 17,50-25-17,74 1 1,74-1-1,-73 0 1,148 0 0,-25-25-1,-74 26 1,-50 24 0</inkml:trace>
  <inkml:trace contextRef="#ctx0" brushRef="#br0" timeOffset="65571.85">15752 13570 0,'0'0'0,"25"0"47,0 0-32,25 0-15,-26 24 16,1 26-1,-25 49 1,-49 1 0,-1-51-16,0 1 15,26-25 1,48-25 15,76-25-15,24-25-1,-25 25 1,-49 1 0,-1-1-1</inkml:trace>
  <inkml:trace contextRef="#ctx0" brushRef="#br0" timeOffset="66156.05">16497 13520 0,'0'-25'16,"0"50"-16,0-75 0,-25 50 16,0 0-1,0 25 1,-49-25-1,24 25 1,25 0 0,1-25-1,24 25 17,0-1-17,0 1-15,0 50 16,0-51-1,0 26 1,0-25 0,24-50 15,26-25-15,24 1-1,-24 24 1,24 25-1,-24 0 17,-25 50-17,-25 24 1,0 1 0,-75 24-1,51-74-15,-100 49 16,24-49-1,26 0 1</inkml:trace>
  <inkml:trace contextRef="#ctx0" brushRef="#br0" timeOffset="66654.2">17935 12701 0,'50'-24'47,"-25"24"-31,49-25-16,-24 25 16,99-25-1,-50 0 1,-25 0-1</inkml:trace>
  <inkml:trace contextRef="#ctx0" brushRef="#br0" timeOffset="66855.45">18084 12925 0,'0'0'16,"0"24"-16,-25-24 15,75 25 17,0-50-17,24 25 1,25-24-16,-24 24 16,24-25-16</inkml:trace>
  <inkml:trace contextRef="#ctx0" brushRef="#br0" timeOffset="69172.21">19300 12255 0,'0'0'0,"0"-25"0,0 50 1094,0 24-1094,-25 1 15,25 24 1,0 51 0,0-26-16,0-25 15,0 1-15,0-26 16,0 26-16,0-1 16,0-49-1,0-50 16,0 0-15,25 0-16</inkml:trace>
  <inkml:trace contextRef="#ctx0" brushRef="#br0" timeOffset="69790.33">19796 12379 0,'-25'0'31,"25"-25"-15,0 0 0,25 0-16,49-24 15,26 49 1,-26 0 0,-49 25-1,0-1-15,-50 100 16,-50 1-1,-49-26 17,124-74-1,25-50-15,50 0-1,-1 0 1,-24 50-1,-26 0-15,1 0 16,-25 24 0,0 50 15,-74-24-15,49-50-1,-49-1-15,-1 1 16,1-50-1,74-24 1</inkml:trace>
  <inkml:trace contextRef="#ctx0" brushRef="#br0" timeOffset="70539.07">20912 12205 0,'0'-25'16,"0"1"-1,-25-1 1,1 25-16,-1 0 16,0-25-1,-25 25 1,-24 0 0,49 25-16,0-25 31,25 25-16,0-1-15,-24 1 16,24 50 0,0-26-1,-25 50 1,0-49 0,25-25 30,25-50-30,0 25 0,-1-25-16,51 0 15,-1 1 1,-24 48 0,24 1-1,-24 50 1,-25-1-1,-1 25 1,1-24 0,-74 24-1,-1-49 1,-49-1 0,-25-49-1,25 25 1,24-75 15,75 1-31</inkml:trace>
  <inkml:trace contextRef="#ctx0" brushRef="#br0" timeOffset="70836.39">21384 12726 0,'24'25'16,"-48"-50"-16,73 50 31,-49 0-15,0 0-1,0-1 1,0 1 0</inkml:trace>
  <inkml:trace contextRef="#ctx0" brushRef="#br0" timeOffset="71439.05">22153 12428 0,'0'0'0,"49"-49"31,-24 24-31,25-49 15,-26-1 1,1-24 15,-50 25-15,1 24 0,-76 50-1,-24 25 1,75 0-16,-26 24 15,51 1 1,24 24 0,99 1-1,25-1 1,0 0 0,0-24-1,-50 25 1,-49-1-1,-50 0 17,-24 1-17,-75-50 1,24 24 0,51-49-16,-1 0 15,25-74 1,25-75-1,25 0 1,25 50 0,-25 49-16</inkml:trace>
  <inkml:trace contextRef="#ctx0" brushRef="#br0" timeOffset="73420.39">24336 8980 0,'24'0'62,"1"0"-62,0 0 16,0-25-1,24 25-15,1 0 16,49 0-16,125-24 31,48 24-15,26-25 0,-174 25-16,99-25 15,-99 0 1,-74 25-1</inkml:trace>
  <inkml:trace contextRef="#ctx0" brushRef="#br0" timeOffset="73772.25">25874 8658 0,'0'0'0,"0"-25"16,-25 0 15,25 0-15,49 25 15,1 25-31,0-25 16,74 50-1,-25-1 1,-49 1 0,-26 0-1,-24-1 1,-74 26 0,-25-26-1,-1 1-15,-48 0 16,48-1-1</inkml:trace>
  <inkml:trace contextRef="#ctx0" brushRef="#br0" timeOffset="74021.36">25824 8732 0,'0'0'0,"25"-49"32,-25 24-1,0 50-31,-25 49 16,25 50-1,-25-25 1,25 1-1</inkml:trace>
  <inkml:trace contextRef="#ctx0" brushRef="#br0" timeOffset="74340.34">27040 8782 0,'0'0'0,"0"-25"31,0 0-15,0 50-16,0 49 15,-25-24 17,25 24-17,25-24 1,-25-25 0</inkml:trace>
  <inkml:trace contextRef="#ctx0" brushRef="#br0" timeOffset="74509.17">27064 8633 0,'0'0'0,"-24"-25"0,-1-49 31</inkml:trace>
  <inkml:trace contextRef="#ctx0" brushRef="#br0" timeOffset="74756.21">26792 8757 0,'0'0'0,"-75"99"31,75-49-15,0-1-16,0 26 16,50-1-1,-25-49 1</inkml:trace>
  <inkml:trace contextRef="#ctx0" brushRef="#br0" timeOffset="74972.64">27461 8980 0,'0'0'0,"0"-25"16,0 75 15,0 25-15,0-51-1,0 51-15,-25 49 16,25-25 0</inkml:trace>
  <inkml:trace contextRef="#ctx0" brushRef="#br0" timeOffset="75573.25">24336 12304 0,'0'0'15,"0"25"-15,0 0 32,24-25-17,26 0-15,49 0 16,125 0 0,73-25-1,1 25 1,-75-25-1,-124 25 1,100-24 0,-26-26-1,-24 0 1</inkml:trace>
  <inkml:trace contextRef="#ctx0" brushRef="#br0" timeOffset="75905.08">26171 12106 0,'0'0'0,"-24"-25"0,-1 25 31,25-25-31,25 25 47,-1 25-47,76 0 15,-1 25 1,0-1 15,-49-24-15,-50 0 0,-25 0-1,-74 24 1,-25 1-1,74-25-15</inkml:trace>
  <inkml:trace contextRef="#ctx0" brushRef="#br0" timeOffset="76157.17">26295 12056 0,'0'0'0,"25"-24"32,-25-1-17,0 50 1,-49 24 0,49-24-16,-25 74 15,25-24 1,-25-1-1,50-49 1</inkml:trace>
  <inkml:trace contextRef="#ctx0" brushRef="#br0" timeOffset="76489.32">27089 12106 0,'0'0'16,"0"-25"-16,0 0 16,25 25 15,-25 25-31,25 0 15,-25 25 1,0 49 0,-50-50-1,50 1 1,0-25 0,0 0-1</inkml:trace>
  <inkml:trace contextRef="#ctx0" brushRef="#br0" timeOffset="76722.17">27436 12156 0,'0'0'0,"0"-25"31,25 25-15,-25 25-1,0-1-15,-25 1 16,25 25 0,-24-1-1,24-24 1,-25-25-16</inkml:trace>
  <inkml:trace contextRef="#ctx0" brushRef="#br0" timeOffset="76940.31">27164 11883 0,'0'-25'16,"0"50"-16,0-75 16</inkml:trace>
  <inkml:trace contextRef="#ctx0" brushRef="#br0" timeOffset="77060.52">27436 11808 0,'0'25'16</inkml:trace>
  <inkml:trace contextRef="#ctx0" brushRef="#br0" timeOffset="77292.3">26667 12205 0,'-24'25'16,"48"-50"-16,-48 100 15,-1-51-15,50 51 16,-1-26-1,1 1 1,25 0 0</inkml:trace>
  <inkml:trace contextRef="#ctx0" brushRef="#br0" timeOffset="77590.28">27709 12081 0,'0'0'15,"25"-25"-15,0 25 16,0 0 0,0 50-1,-25 0 1,0-26-1,-25 51 1,-25 24 0,-24-25-1,-25 1 1,-26-25 0</inkml:trace>
  <inkml:trace contextRef="#ctx0" brushRef="#br0" timeOffset="106241.14">2456 14934 0,'0'0'0,"25"-25"15,-25 0-15,0 1 16,0-1 15,0 0-31,-50 25 31,25 0-15,0 25-16,-74 74 16,25 0-1,49 1 16,25-26-15,0-49-16,25-25 16,24 49-1,-24-24-15,25 25 16,-50 24 0,0 25-1,-25-24 1,-25-1-1,-24-24 1,0-50 0,-26-50-1,-24-99 17,75 50-17,49 50-15</inkml:trace>
  <inkml:trace contextRef="#ctx0" brushRef="#br0" timeOffset="106741.9">2654 15257 0,'0'0'15,"-24"0"1,-1-25 0,25 50-16,0 24 15,0 1-15,-25 49 16,25-74-1,50 24 1,-26-24 0,1-25-1,25-49 1,-25-51 0,24 26-1,-49 49 16,25 100-15,0-1 0,24 25-1,1-49 17,0-50-17,-1 0-15</inkml:trace>
  <inkml:trace contextRef="#ctx0" brushRef="#br0" timeOffset="107174.32">3250 14909 0,'0'0'0,"0"-49"16,25-1 0,-25 149 15,-25 0-31,0 100 15,25-25 1,-25-50 0,25-100 15,0 1-15,25-50-1,25 1-15,-1-26 16,1 50-1,-25-25 1,-1 25 0,1 25-1,-25 49 1,-25-24 0,-24 0-1,-1-26 1,-49 1-1,24-25 1,1-49 0</inkml:trace>
  <inkml:trace contextRef="#ctx0" brushRef="#br0" timeOffset="107490.52">3870 15008 0,'0'-24'16,"0"48"-16,25-48 0,-50 24 31,25 24-15,-25 1-16,0 25 0,0 49 15,25 25 1,25-25 0,-25-49-1,0-25 1,0 0-16,0-1 31</inkml:trace>
  <inkml:trace contextRef="#ctx0" brushRef="#br0" timeOffset="107742.85">3944 15281 0,'25'-24'15,"-124"172"-15,173-272 0,1 75 16,-50 74 0,49 24-1,-49 75 1,0-25-1,-1-49 1,-24-25 0,0-100-1,50-24 1,-25-25 15,24 75-31</inkml:trace>
  <inkml:trace contextRef="#ctx0" brushRef="#br0" timeOffset="108207.49">4639 15306 0,'0'0'16,"0"-25"-1,-25 25 16,0 0-31,-49 25 16,-1 50 0,26 24-1,24-25 1,75-74 0,24-25-1,-49-24 1,24 24-1,1-49 1,25 24 0,-75 75 15,0 49-15,24-49-1,1 25 1,50-50-1,24 0 1,0-50 0,25 0-1,-50-74 1</inkml:trace>
  <inkml:trace contextRef="#ctx0" brushRef="#br0" timeOffset="108373.85">5284 15033 0,'0'-74'0,"25"-25"31,-50 272-31,25-346 16,0 197 0,-25 76-1,25 73 1,0 26 0,0-1-1,-25-74 1</inkml:trace>
  <inkml:trace contextRef="#ctx0" brushRef="#br0" timeOffset="108691.21">5036 15505 0,'0'0'0,"0"-75"31,25 26-16,-1 24-15,51 0 16,49 0 0,0 0-1,-25 1 1,-49 24 0,-25 49-1,-25 1 1,0 24-1,-25-24 1,25-25 0</inkml:trace>
  <inkml:trace contextRef="#ctx0" brushRef="#br0" timeOffset="109241.05">5606 15257 0,'50'0'31,"-25"49"-15,-25-24 0,25 49-1,-25-24 1,49-50-16,1 0 15,24-50 1,25-49 0,-49 25-1,-25 49 1,-50 50 31,25 0-32,0-1 1,25 1-16,0 0 16,49 25-1,-49 24 1,0 50 0,0 25-1,-50 0 1,-25 24-1,-24-24 1,-26-50 0,-24-49-1,25-75 17,50-24-32,24-75 15,25-25-15</inkml:trace>
  <inkml:trace contextRef="#ctx0" brushRef="#br0" timeOffset="109406.47">5681 14612 0,'0'0'16,"-25"-50"-16,25 25 15,0 0 1</inkml:trace>
  <inkml:trace contextRef="#ctx0" brushRef="#br0" timeOffset="110110.12">7988 15232 0,'0'0'0,"25"-25"16,-25 0 15,0 50-16,0 0 1,0 0-16,0 24 16,-25 50-1,25-24 1,0-1 0,0-49-1</inkml:trace>
  <inkml:trace contextRef="#ctx0" brushRef="#br0" timeOffset="110258.45">8062 15008 0,'0'0'16,"0"-24"-16,0-26 0,-25 50 15,25-25 1</inkml:trace>
  <inkml:trace contextRef="#ctx0" brushRef="#br0" timeOffset="110525.36">7641 15133 0,'-25'24'16,"50"-48"-16,-75 98 0,25-24 15,25-1-15,0 26 0,0 24 32,75-25-17,24-24 1,25-25-1,25-50 1</inkml:trace>
  <inkml:trace contextRef="#ctx0" brushRef="#br0" timeOffset="110675.27">8509 15306 0,'0'0'0,"49"25"31,-49 0-31,0 0 15,0 24-15,0 1 16,-24-1-16,24 26 16</inkml:trace>
  <inkml:trace contextRef="#ctx0" brushRef="#br0" timeOffset="111244.84">9972 15108 0,'0'-25'0,"0"50"0,-49-50 15,24 25 1,-25 0-16,-74 74 15,75 26 1,24-26 0,0-49-1,50 0 1,25-75 0,-1 0-1,26-24 16,-51 74-15,1 25 0,-25 24-1,0-24-15,0 50 16,25-26 0,25-49-1,-1-25 1,26-24-1,-26 24 1,-24 0 0,0 50 15,0 0-15,24 0-1,51-25 1</inkml:trace>
  <inkml:trace contextRef="#ctx0" brushRef="#br0" timeOffset="111608.13">10865 15182 0,'0'0'0,"75"-25"32,-125 25-17,1 25 1,24 0-1,0 0-15,-49 74 16,24-25 0,50 1 15,50-75-15,24-50 15,0-24-16,1-50 1,-26-50 0,-24-124-1,0 26 1,-25 147 0,0 101-1</inkml:trace>
  <inkml:trace contextRef="#ctx0" brushRef="#br0" timeOffset="112141.08">12726 14934 0,'0'-25'31,"25"50"1,-50 0-17,25 24-15,0 1 16,-25 25-16,25 49 16,-25-25-1,1-50 1,48-49-16</inkml:trace>
  <inkml:trace contextRef="#ctx0" brushRef="#br0" timeOffset="112342.33">13073 14934 0,'0'0'0,"25"0"15,-25-25-15,0 50 31,-25 0-15,0 74 0,25 0-1,0-24 1,0-50-16</inkml:trace>
  <inkml:trace contextRef="#ctx0" brushRef="#br0" timeOffset="112524.48">12627 14711 0,'-25'-25'16,"50"50"-16,-50-75 0,25 25 46</inkml:trace>
  <inkml:trace contextRef="#ctx0" brushRef="#br0" timeOffset="112791.81">12403 14884 0,'-74'50'15,"148"-100"-15,-198 125 0,100-26 16,-1 1 0,0 25-16,25 49 15,50 0 1,-1-75-1,100 1 1,-50-50-16</inkml:trace>
  <inkml:trace contextRef="#ctx0" brushRef="#br0" timeOffset="112975.15">13520 15033 0,'25'-25'0,"-50"50"0,74-50 16,-24 1-16,-25 73 31,0-24-31,-25 25 16,25-1-16,-24 75 16</inkml:trace>
  <inkml:trace contextRef="#ctx0" brushRef="#br0" timeOffset="113158.16">14115 15331 0,'0'0'0,"0"25"15,0 0-15,-74 74 16,-50 50-1,24 24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4:49:27.1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8955 17316 0,'-24'0'31,"-1"0"-15,25 24-1,0 1 95,25-25-95,-1 0-15,26-25 16,24 25-1,26 0-15,-1-24 0,74-1 32,-49-25-17,-74 50 1,-25 0 15,-50 0 32</inkml:trace>
  <inkml:trace contextRef="#ctx0" brushRef="#br0" timeOffset="955.03">10121 16894 0,'0'0'16,"0"-25"62,0 0-62,25 0-16,0 1 15,24 24-15,-24 0 16,25-25-16,0 25 16,24 0-1,-24 25 1,-1-1 0,-49 26-16,25 49 15,-50 50 1,-24 25-1,-51-25 1,26-25 0,24-50-1,50-49 1,-49 0 0,123-25 15,-24-25-16,-1 25-15,75-25 16,0 0 0,25 25 15,-99-25-15,-25 25-1,-1 0 1,1 0-1</inkml:trace>
  <inkml:trace contextRef="#ctx0" brushRef="#br0" timeOffset="1655.32">11262 16819 0,'-24'-24'32,"-1"24"-32,25-25 31,49 25-15,-24-25-16,25 25 15,-1-25-15,51 25 16,24 0-1,-25 25 1,-50 25 15,-24-1-31,-25 26 16,0 73 0,-49-73-16,-26 99 15,1-26 1,24-73-1,25-50 1,25-25 15,50 0-15,49-25 0,25-25-1,0 25 1,-24 1-1,-51 24 1,-49-25 0,25 25 15</inkml:trace>
  <inkml:trace contextRef="#ctx0" brushRef="#br0" timeOffset="1986.12">11585 17216 0,'-50'-24'15,"100"48"-15,-125-48 0,75-1 31,-24 25-15,48-25 0,1 25-1,99-25 1,25 0 0,-25-24-1,-25 24 1,-74 25-1,0-25 1</inkml:trace>
  <inkml:trace contextRef="#ctx0" brushRef="#br0" timeOffset="2687.33">12627 17167 0,'25'-25'15,"-25"50"48,0 24-63,0-24 16,-25 25-16,25-1 15,-25 1 1,-49 24-1,49-24 1,0-50 0,0-74-1,50-50 1,0 49 0,-25 50-1,25 1 1,24 48-1,1 51 1,-25-26 0,49 51-1,0-26 1,-49-24 0,0-26-1</inkml:trace>
  <inkml:trace contextRef="#ctx0" brushRef="#br0" timeOffset="3101.63">13172 17266 0,'0'-25'31,"-24"25"0,24 50-15,-25-25-16,0 24 16,-74 75-1,0 25 1,24-25 0,26-25-1,24-49 1</inkml:trace>
  <inkml:trace contextRef="#ctx0" brushRef="#br0" timeOffset="3551.91">13148 17663 0,'24'-25'31,"1"25"0,0 0-15,-25 25-16,0 49 16,0-49-1,0 25-15,-25 49 16,0-49-1,25-26 1,0 1 47,0-50-48,50-24 1,25 24-1,24-25 1,-25 26 0,-49 24-16,25-25 15,-26 25 1</inkml:trace>
  <inkml:trace contextRef="#ctx0" brushRef="#br0" timeOffset="13505.51">14686 16770 0,'0'0'0,"-25"0"63,0 0-32,0 25-15,0-1-16,1 1 15,-1 50-15,-50 98 16,51 1 0,-1 24 15,50-49-15,24-25-1,26-24 1,-51-76-16,51 26 15,-1-25 1,-24 0 0,-25-25-1</inkml:trace>
  <inkml:trace contextRef="#ctx0" brushRef="#br0" timeOffset="13820.81">15231 17365 0,'0'0'16,"0"-25"-16,0 1 15,-24 24 16,48 24-15,-24 1-16,0 25 16,0 49-1,-24 25 1,-1-25 0,25-24-1,0-50 1</inkml:trace>
  <inkml:trace contextRef="#ctx0" brushRef="#br0" timeOffset="14221.32">15628 17415 0,'25'-25'16,"-50"50"-16,50-75 0,-50 50 15,1 0 1,-1 0-16,0 25 16,0 0-16,0 49 15,25 1 1,0-26 0,25-24-16,0 0 15,0 0-15,74-25 16,0 0-1,-49-50 1,-1 0 15,-49-49-15,-49 25 0,-26 49-1,1 0 1,49 25-1</inkml:trace>
  <inkml:trace contextRef="#ctx0" brushRef="#br0" timeOffset="14570.82">16025 17043 0,'25'0'16,"-25"-25"-16,0 0 31,25 25-15,0 25 0,49 49-1,25 26 1,-24 48-1,-50-73-15,-1 74 16,-73-1 0,-1 1-1,-49-49 1,49-51 0,26-24-1,-1-25 1</inkml:trace>
  <inkml:trace contextRef="#ctx0" brushRef="#br0" timeOffset="15154.58">17266 17514 0,'0'0'0,"-25"0"0,0 0 16,0-25-1,0 25 1,50 0 31,25-25-47,74 25 16,-25 0-1,-24-24-15,98-1 16,-24 0-1,-75 0 17,-49 25-1,-74 0-31</inkml:trace>
  <inkml:trace contextRef="#ctx0" brushRef="#br0" timeOffset="15404.11">17539 17613 0,'-25'0'0,"50"0"0,-75 25 16,25-25-1,75 0 16,24 0-15,75-50-16,0 26 16,-50-1-1,-49 0 1</inkml:trace>
  <inkml:trace contextRef="#ctx0" brushRef="#br0" timeOffset="16119.75">19275 17043 0,'0'-25'15,"0"0"16,-25 25-15,25 50 15,-25-26-31,25 26 16,0 25-16,0-1 16,0 75-1,0-100-15,0 51 16,-24-26-1</inkml:trace>
  <inkml:trace contextRef="#ctx0" brushRef="#br0" timeOffset="16421.41">19573 16943 0,'0'-49'0,"0"98"0,0-123 16,0 99 15,0 24-15,-25 1-16,25 74 15,-25 25 1,0-25-1,0-25 1,1-49 0,24-25-1,0 24 1,0-24 0,24-25-16</inkml:trace>
  <inkml:trace contextRef="#ctx0" brushRef="#br0" timeOffset="16921.9">20044 17018 0,'0'0'0,"-25"-25"32,0 25-1,25 25-15,-24 0-16,-1 24 15,0 51 1,0 24-1,25-25 1,25-25 0,49-24-1,50-25 1,0-25 0,-49-75-1,-50 50-15,0-74 31,-75 0-15,-49-25 0,-1 74-1,1 25 1,50 25 0</inkml:trace>
  <inkml:trace contextRef="#ctx0" brushRef="#br0" timeOffset="17122.84">20664 17316 0,'0'0'0,"0"24"15,0 1 1,0 0-1,0 0 1,0 0 0</inkml:trace>
  <inkml:trace contextRef="#ctx0" brushRef="#br0" timeOffset="17505.97">20962 17067 0,'0'0'0,"25"-24"31,-1 24-31,26 0 16,0 24-1,-25 51 1,-1 24-1,-48 25 1,-26-49 0,25-1 15,0-74-15,25 25-1,25 0 1,0-25-16,74 0 15,0-25 1,-24 0 0,-1 0-1</inkml:trace>
  <inkml:trace contextRef="#ctx0" brushRef="#br0" timeOffset="17869.53">21731 17340 0,'-25'0'32,"50"0"14,25 0-46,-1 0 16,1 0-16,-1-24 16,51 24-1,-26 0 1,-49 0 0,24 0-1,-49-25 16,0 0-31</inkml:trace>
  <inkml:trace contextRef="#ctx0" brushRef="#br0" timeOffset="18456.63">22996 17018 0,'0'0'0,"-25"0"0,0-25 31,1 25-15,24 25 0,0 24-16,-25 51 31,25-51-31,0 75 16,0-24-1,0-26 1,0-24-1</inkml:trace>
  <inkml:trace contextRef="#ctx0" brushRef="#br0" timeOffset="18988.59">23368 17018 0,'0'0'0,"-25"-25"31,25 0-15,25 25-16,0 0 15,25-25-15,-1 25 16,75-49-1,-74 49 1,-25 74 0,-75 1-1,0-1 1,50-49-16,0 0 31,25-25-15,25 0-1,24 25 1,-24-25 0,-25 49-1,-25 26 1,-25-1 0,-25 0-1,-24-24 1,-1-50-1,51-50 1,-1 1-16</inkml:trace>
  <inkml:trace contextRef="#ctx0" brushRef="#br0" timeOffset="19604.8">24435 16795 0,'0'0'0,"25"-25"0,-50 0 16,0 25 0,0 0-1,-49 0 1,-1 0-1,26 25 1,24 0-16,0-25 16,0 49-1,1 1 1,24 24 0,24 25-1,-24 1 1,-24-26-1,24-49 1,24-50 31,26-24-31,24-1-1,-24 25 1,-25 25-16,49 0 15,-24 25 1,-25 25 0,-1 24-1,-24 0 1,-49-24 0,-1 24-1,-24-49 1,24-25-1,25 0 1</inkml:trace>
  <inkml:trace contextRef="#ctx0" brushRef="#br0" timeOffset="19803.11">24658 17365 0,'0'0'16,"0"25"0,0 0-1,0 0 1,0-1 0</inkml:trace>
  <inkml:trace contextRef="#ctx0" brushRef="#br0" timeOffset="20587.3">25154 17216 0,'25'-24'0,"-25"-1"16,0 0-16,25-25 31,-25 25-31,25 1 16,-1-76 15,-24 76-16,-24-26-15,-1 25 16,-25 25 0,-49 0-1,25 25 1,-26 49 0,51-24-1,49 24 1,0 1-1,74-1 1,1-49 0,-1 0-1,-24-25-15,-1 25 16,-24 0 0,0 24-1,-25 1 16,0-1-15,-25 1 0,0-25-1,0 0-15,1-25 16,-26 24 0,0-24-1,26 0 1,-26-24-1,25-26 1,25 25 0,0 0-1,0-24 1,50-26 0,-1 26-1,1-1 1,-25 25-1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4:50:03.2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7194 1464 0,'-25'-25'15,"0"25"17,25-25 30,50 25-46,0 0-16,-1-25 0,26 25 15,24-25-15,50 25 32,-50 25-17,-25 25 1,-49 74 0,-149 149-1,-25-75 1,75-99-1,-75 100 1,99-149 0,75-50 15,124-25-15,25 0-1,-1 0 1,-49 0-1,-74 25 1,-25 0 0</inkml:trace>
  <inkml:trace contextRef="#ctx0" brushRef="#br0" timeOffset="310.99">7343 1960 0,'0'0'15,"-25"0"-15,25-25 32,50 25-32,-26-25 15,101 0 1,-76 1 0,50-1-1,1 25 1,-76 0-16</inkml:trace>
  <inkml:trace contextRef="#ctx0" brushRef="#br0" timeOffset="885.22">8385 2233 0,'0'0'0,"0"-25"0,0 0 15,0 0 1,0 0-1,0 50 17,0 0-17,-25 0 1,-25 74-16,-24 25 31,24-49-15,-24-26-1,49-74 17,0-24-17,25-26 1,0 51 0,0-1-1,50 50 1,-25-1-1,-1-24-15,26 50 16,0 0 0,-25-26-1,-1-24 1</inkml:trace>
  <inkml:trace contextRef="#ctx0" brushRef="#br0" timeOffset="1185.23">8707 2257 0,'0'0'15,"25"0"1,-50 0 15,25 25-15,-74 50-1,49-1-15,-74 125 16,24-26 0,1 1-1,49-50 1,0-99 0,25 0-1</inkml:trace>
  <inkml:trace contextRef="#ctx0" brushRef="#br0" timeOffset="1601.09">8856 2729 0,'25'-25'47,"-25"50"-32,0 0-15,25-1 16,-25 76 0,-25 49-1,-50-25 1,51-75-1,-1 1 1,0-50 15,50 0-15,74-25 0,50-25-1,0 26 1,-50-1-1,-49 0 1,-26 25 0</inkml:trace>
  <inkml:trace contextRef="#ctx0" brushRef="#br0" timeOffset="2400.13">10915 1985 0,'-25'0'15,"0"0"1,50 0 78,25 0-94,-1 0 15,1-25-15,0 25 16,49-25 0,0 0-1,-49 0 1</inkml:trace>
  <inkml:trace contextRef="#ctx0" brushRef="#br0" timeOffset="2634.24">11039 2158 0,'-25'25'16,"50"-50"-16,-50 75 0,50-50 62,25 0-62,24-25 16,-24 25-16,24-25 16,75 25-1,-75-25-15</inkml:trace>
  <inkml:trace contextRef="#ctx0" brushRef="#br0" timeOffset="4685.72">12974 1588 0,'0'-25'16,"0"50"62,0-1-78,0 26 16,-25 0-1,0 24-15,1 1 0,24-1 16,-50 75 0,25-75-16,0 25 15,25-74 1,-49 50 0,49-50 15</inkml:trace>
  <inkml:trace contextRef="#ctx0" brushRef="#br0" timeOffset="4935.12">13247 2158 0,'0'25'31,"0"0"-15,0 0-16,-25-1 15,25 1-15,0 25 16,-25-50 0,25 25-16,0 0 15</inkml:trace>
  <inkml:trace contextRef="#ctx0" brushRef="#br0" timeOffset="5567.12">13768 1836 0,'0'0'15,"0"-25"1,-25 25-16,50 0 62,-25-25-62,49 25 16,-24-25-16,25 25 16,-25 0-1,0 25-15,24 0 16,-24 25 0,0 24-1,-75 25 1,-24 25-1,-1-25 1,26-24 0,24-50-1,25 0 1,25-25 31,-1-25-47,76 25 15,24-25 1,-50 0 15,-49 25-31,0 0 16,0 0 0</inkml:trace>
  <inkml:trace contextRef="#ctx0" brushRef="#br0" timeOffset="6318.65">14661 2034 0,'25'0'15,"-25"-25"1,25 1 0,24-1-1,1-25 1,24-24-1,-49-1 1,-25 51-16,0-1 16,-99-50-1,0 75 1,-1 0 0,26 50 15,24 0-16,25-1 1,25 1 0,25 24-1,74 1 1,1-26 0,-1 26-1,-25 24 1,-24-25-1,-50-24 1,0-25-16,-50 49 16,-24-49-1,0 0 1,24-25 0,-25-25-1,26-25 16,-1 26-15,50-26-16,-25 25 16,25 0-16,25-49 15,0-1 1,25 26 0,-1 24-1,1 0 1,-50 0-16</inkml:trace>
  <inkml:trace contextRef="#ctx0" brushRef="#br0" timeOffset="6518.86">15281 2158 0,'0'0'16,"0"25"15</inkml:trace>
  <inkml:trace contextRef="#ctx0" brushRef="#br0" timeOffset="14238.89">5259 2133 0,'25'0'16,"-25"25"46,25 0-46,-1-25-16,1 25 15,0-25 1,0 25 0,0-25-1,0 0 1,-25-25-1,0 0 1,-50 0 0,0 0-1,1 25 1,24 25 0,0 0-1,25-50 48,25 25-63</inkml:trace>
  <inkml:trace contextRef="#ctx0" brushRef="#br0" timeOffset="14701.95">5061 2530 0,'0'-24'31,"0"48"16,0 1-47,0 0 16,24-25-1,1 0 1,0-25-1,0 0 1,0 1 0,-25-1-1,-25 0 1,0 25 31,0 0-47</inkml:trace>
  <inkml:trace contextRef="#ctx0" brushRef="#br0" timeOffset="15068.76">4961 1885 0,'0'0'0,"-24"-24"16,24-1 0,-25 25-16,0 25 15,25 24 1,0-24 15,25-25-15,0 0-1,24-50 1,-24 26 0,-25-1-1,-25 25 1,-24 0-16</inkml:trace>
  <inkml:trace contextRef="#ctx0" brushRef="#br0" timeOffset="21254.66">2158 5061 0,'25'-25'0,"-50"50"0,50-75 16,-25 25-1,0 0-15,-25 25 32,0-24-32,1-1 15,-150 149 1,100-50 0,24 75-1,124 0 1,75-75-1,0-24 1,-99 0 0,-50 24-1,-75 25 1,-74-24 15,25-50-15,0-25-1,99-75 1,25-49 0,100 25-1,-51 49-15</inkml:trace>
  <inkml:trace contextRef="#ctx0" brushRef="#br0" timeOffset="21478.06">2456 5458 0,'0'0'0,"0"24"15,0 26 17,25-25-32,-50 49 15,0 1 1,0 24 15,25-74-15</inkml:trace>
  <inkml:trace contextRef="#ctx0" brushRef="#br0" timeOffset="21597.96">2506 5309 0,'0'0'16</inkml:trace>
  <inkml:trace contextRef="#ctx0" brushRef="#br0" timeOffset="21935.39">2729 5507 0,'0'0'0,"0"50"0,0-1 16,0-24 0,-25 50-1,0-75 1,25-25 15,25-25-31,0 1 16,24-1-1,26 25 1,-26 25 0,-49 25-16,25 74 15,-25-24 1,-25-26 0,50-24-1,0-25 1</inkml:trace>
  <inkml:trace contextRef="#ctx0" brushRef="#br0" timeOffset="22151.68">3324 5482 0,'0'0'16,"-49"0"15,-1 25-15,25 25-16,-25-1 15,26 26 1,73-25 0,1-26-1,49 1 1,0-50 0</inkml:trace>
  <inkml:trace contextRef="#ctx0" brushRef="#br0" timeOffset="22436.73">3746 5606 0,'0'0'0,"49"-74"31,-24 49-31,-25 0 31,-25 25 0,1 0-31,-26 25 16,-49 50 0,24 24-1,75-74 1,0 24-16,0-24 16,50 0-1,49 0 1,-24-25-16</inkml:trace>
  <inkml:trace contextRef="#ctx0" brushRef="#br0" timeOffset="23453.89">6574 5334 0,'0'0'0,"25"0"15,-25-25-15,0 50 32,-25 74-17,-50 0 1,51-25 0,48-49-1,76-74 1,24-51-1,-25 1 17,-49 25-17,-50 49 1,0 50 0,0 74-1,24-25 1,1-24-16,50-25 15,24 0 1,0-75 0,-49 0-1,-26-49 1,-48 0 15,24 25-15,24 74 15,1 49-15,0 1-1,0-25-15,24 24 16,1-24 0,0-25-1,-1-25 1,1-24-1,-50-26 1,0 26 0,-25 49-1,-74 99 17,49 25-17,50 0 1,100-25-1,-1-74-15</inkml:trace>
  <inkml:trace contextRef="#ctx0" brushRef="#br0" timeOffset="24304.17">9873 4738 0,'25'-49'16,"-50"24"-16,0 25 31,1 25-15,24-1-16,-25 125 16,0 75-1,25 24 1,-25-75 15,50-74-15,-50-74-1,50-50 1,-25-24 0,50-150-1,49-49 1,-50 149-16,51-25 15,-51 99 1,-24 50 0,-50 74-1,-74 50 1,-25-25 0,74-74-1,26-50 16,48 25 1,26 24-17,0 26 1,24-1 0,-24-24-1,24-1 1</inkml:trace>
  <inkml:trace contextRef="#ctx0" brushRef="#br0" timeOffset="24968.76">10568 5284 0,'0'0'0,"25"-25"15,-25 50 16,0 0-31,0 0 16,0 74 0,-25 0-1,25-74 1,0-50 0,25 0-1,24-99 1,1 0-1,-1 50 1,1 49 0,0 50-1,-26 24-15,1 51 16,25 24 15,-1-50-15,1-49-1,49-50 1,-24-25 0,-26 1-1,-49 24 1,-24 25 0,-51 50-1,50-26-15,1 51 16,-1-50-1,50 24-15,-1-24 16,76-25 15,-1-25-31,-25 0 32,-49-24-32,-25-50 15,-74-25 1,49 24 15,0 26-31</inkml:trace>
  <inkml:trace contextRef="#ctx0" brushRef="#br0" timeOffset="25386.03">11560 5160 0,'25'25'16,"0"24"-16,-25-24 15,-25 25-15,25 49 16,0-25 0,49-49-1,1-25 1,0-49 15,24-75-15,-49 124 15,-25 24-15,25 26-1,0 24 1,-1-49-16,51 0 16,24-25-1,-49-50 1,-26-24-1,-24-100 1,-24 1 0,-1 73-1,25 76 1</inkml:trace>
  <inkml:trace contextRef="#ctx0" brushRef="#br0" timeOffset="25819.27">13470 4813 0,'0'0'16,"25"-25"-16,0 0 15,0 0-15,-25 0 16,0 50 15,-25 0-15,25 124 0,-25-75-16,0 100 15,0 0 1,1-125-1</inkml:trace>
  <inkml:trace contextRef="#ctx0" brushRef="#br0" timeOffset="26802.81">13346 5259 0,'0'0'0,"0"-25"0,0-24 31,0-1-16,50 1 1,49-51 0,0 26-1,-24 24 1,-51 50 0,-24-25-1,-24 125 1,-1-51-16,0 75 15,0-24 1,25-76 0,25 1-1,25-74 1,24-26 0,-24 1-1,-26 49 16,1 25-31,0 74 16,-25 75 0,25-25-1,25-74 1,49-50 0,50-25-1,-25-49 1,-50-75-1,-49 50 1,-75 49 0,1 75-1,-26 24 1,26 1 0,73 0-1,26-50 1,49-25 15,-49 0-31,24-25 16,-49 50-1,0 0 1,-25 50 0,74 0-1,26-1 1,48-49-1,-24 0 1,0-49 0,-49-75-1,-50-50 1,-1-49 0,-24 123-16,0-48 15,0 73 1,-24 75 15,-1 50-15,0 99-1,0 49 1,25-24 0,0-1-1,-25-73 1</inkml:trace>
  <inkml:trace contextRef="#ctx0" brushRef="#br0" timeOffset="27003.01">14909 5011 0,'0'0'16,"-50"-50"-1,75 50 1,0-24 0,0 24-1,74-25-15</inkml:trace>
  <inkml:trace contextRef="#ctx0" brushRef="#br0" timeOffset="28519.87">17737 4565 0,'0'-25'16,"0"50"-16,0-75 0,0 25 31,25 0 16,24 25-47,26 0 15,98 0 1,-73 0 0,-1 25-16,50 0 15,-100 25 1,-73 49-1,-76 50 1,-48 49 0,-1-24-1,25-50 1,74 0 15,50-99-15,50-1-1,74-48 1,49-1 0,-24 0-1,-74 25 1,-51-25 0</inkml:trace>
  <inkml:trace contextRef="#ctx0" brushRef="#br0" timeOffset="28736.46">18059 5110 0,'0'0'0,"-24"-24"16,24-1 0,24 0-1,51 0 1,24 25 15,25 0-15,-49 0-16</inkml:trace>
  <inkml:trace contextRef="#ctx0" brushRef="#br0" timeOffset="29135.75">19027 5234 0,'0'0'0,"25"0"31,-25 25-15,-25 0 0,25 0-16,-25 24 15,0 1 1,1 24-16,-1-49 15,-75 74 1,51-74 0,24-25-1,25-49 1,25-26 0,0 26-1,-1 24 1,1 25-1,0 49 1,25 26 0,-1-1-1,1-24 1</inkml:trace>
  <inkml:trace contextRef="#ctx0" brushRef="#br0" timeOffset="29436.85">19597 5408 0,'0'-25'47,"-24"50"-31,24 0-16,-25 24 15,-25 1-15,1 24 0,-1 1 16,-74 99 0,0-1-1,25-49 1,74-74 0,0-25-1,50-25 1</inkml:trace>
  <inkml:trace contextRef="#ctx0" brushRef="#br0" timeOffset="29704.54">19647 5879 0,'25'-24'31,"-25"48"-16,0 26-15,0 0 16,-25 24 0,0 0-1,25-49-15,25-25 32,50-49-17,49 24 1,-100 0-1</inkml:trace>
  <inkml:trace contextRef="#ctx0" brushRef="#br0" timeOffset="30735.78">22525 4912 0,'0'0'15,"-50"-25"-15,25 25 16,0 0 0,1-25-1,-26 50-15,25-25 16,-99 25 0,0 49-1,50-24 1,24 0-16,1-1 0,24 1 0,0 49 31,50-49-15,49-26-1,50-48 1,-25-26 0,1-49-1,-26-50 1,-24 50-16,-1-25 15,-24 0-15,25-100 16,-25 75 0,-1 100-1,-73 148 32,24-24-47,0 49 16,-25 148-1,1-23 1,24-51 0,25-148-16</inkml:trace>
  <inkml:trace contextRef="#ctx0" brushRef="#br0" timeOffset="31419.84">22798 5160 0,'24'-25'15,"1"0"-15,-25 1 16,25-1 0,-25-25-1,25 0-15,-25 26 31,-25 24-15,-124 124 15,100-75-31,24 26 16,-25 49 0,50-25-1,25-74-15,74 0 16,75-50-1,-1-50 1,-48-24 0,-26 0-1,-50 74 1,-49 0 0,25 25-1,-25 50 16,0 99-15,-25-50 0,1-74-1,73-50 17,26-74-17,24 24 1,-25 26-1,-24 49 1,-25 49 0,-1 51-1,-24-1 1,25-50 0,0-49-1</inkml:trace>
  <inkml:trace contextRef="#ctx0" brushRef="#br0" timeOffset="31719.89">24112 5160 0,'0'0'0,"0"-25"0,-24 25 32,-1 0-17,-25 75 1,25-1-1,25 0 1,25-49 0,0-25-16,0 0 15,0 0-15,-25-25 16,49-24 0,-49-26 15,-25 1-16,25 49 1,0 0-16</inkml:trace>
  <inkml:trace contextRef="#ctx0" brushRef="#br0" timeOffset="31985.9">24584 4639 0,'0'0'0,"0"25"32,-25 24-17,0 1-15,-25 99 16,1 25 0,24-1-1,50-74 1,0-24-1,49-75 17,25 0-32</inkml:trace>
  <inkml:trace contextRef="#ctx0" brushRef="#br0" timeOffset="32153.85">24559 5110 0,'0'0'0,"-50"0"16,1 0-16,73 0 47,26-24-31,25-1-16</inkml:trace>
  <inkml:trace contextRef="#ctx0" brushRef="#br0" timeOffset="32688.02">25005 5160 0,'0'0'0,"50"-25"0,0 0 16,-26 1 0,-24-1-1,-24 25 1,-1 25 0,0 24-1,0 50 1,50-24-1,0-26 1,24-49 0,1-24-1,24-26 1,26-49 0,24 0-1,-25 49 1,-49 25-1,-1 25 1,-24 75 0,-50-1-1,0-24 17,-74-1-17,50-24 1</inkml:trace>
  <inkml:trace contextRef="#ctx0" brushRef="#br0" timeOffset="33755.73">27784 4639 0,'0'-25'15,"0"0"17,-25 50-17,0 50 16,0-1-31,-24 0 16,24 26-16,0-26 16,-24 50-1,49-74-15</inkml:trace>
  <inkml:trace contextRef="#ctx0" brushRef="#br0" timeOffset="33919.79">27387 5110 0,'-25'-49'16,"50"98"-16,-50-123 0,25 49 31,0 0-15,25 0-16,124 1 16,24-51-1</inkml:trace>
  <inkml:trace contextRef="#ctx0" brushRef="#br0" timeOffset="34803.1">28007 4763 0,'74'-25'16,"-272"100"0,322-125-16,-50 0 0,-98 75 31,24 0-15,-100 198-1,51-99 1,24-74-1,25-25 17,50-75-17,-26 25-15,76-74 16,-51 25 0,-24 74 15,0 49-31,-25 26 15,25 24 1,24-49 0,1-26-1,124 1 1,-26-74 0,1-100-1,-74 25 1,-51 74-1,-73 50 1,-50 0 0,24 50-16,1-26 15,24 26 1,25 0 0,1-1-1,73-49 1,50 0-1,1-24 1,-26-26 0,-24 25-1,-26 25 1,1 0 0,25 75-1,24 24 1,50-25-1,-74-74-15,74 25 16,-25-50 0,-24-49-1,-26-50 17,1-75-17,-25 1 1,-25 123-1,-25 75 17,0 75-17,0-1-15,0 1 16,1 24-16,24-25 16,-25 75-1,25 0 1</inkml:trace>
  <inkml:trace contextRef="#ctx0" brushRef="#br0" timeOffset="34990.18">29371 5135 0,'0'-25'15,"0"50"-15,0-74 0,-24 24 16,24 0-1,0 0-15,24 25 16,1-25 0,0 25-16,124 0 15</inkml:trace>
  <inkml:trace contextRef="#ctx0" brushRef="#br0" timeOffset="35769.61">31306 4862 0,'0'0'16,"0"-25"-16,0 75 46,-24 0-30,-1 24 0,0 75-1,0-25 1,0-50-16</inkml:trace>
  <inkml:trace contextRef="#ctx0" brushRef="#br0" timeOffset="36488.62">31083 5210 0,'0'-25'16,"0"50"-16,50-75 31,-25 25-15,24-24-1,26 24-15,49-25 16,0 25 0,-25 0-1,-124 50 17,25 25-17,-25 0-15,0 49 16,1 0-1,-1-49 1,50-75 31,-1-25-31,26 25-16,74-74 15,-49 50 16,-51 49-15,-24 24-16,-24 51 16,24 49-1,49-50 1,26-24 0,49-50-1,0-25 1,-25-49-1,-74-50 1,-1 24 0,-24 51-1,-49 49 1,24 25 0,-25 49-1,50 50 1,0 0-1,75-25 1,49-24 0,0-51-1</inkml:trace>
  <inkml:trace contextRef="#ctx0" brushRef="#br0" timeOffset="38269.96">2754 8261 0,'0'0'0,"0"-25"78,0 0-78,0 0 16,0-24-1,-25 24-15,25 0 16,-25 0-16,-25 1 31,-49 24-15,-25 49 0,25 75-1,74-49-15,0 98 16,25-73-1,75-76 1,24-24 0,0-74-1,-24 0 17,-51 24-17,-24 25-15,25 0 16,-25 50-1,25 74 1,-25 50 0,25 0-1,-25-25 1,0-99-16</inkml:trace>
  <inkml:trace contextRef="#ctx0" brushRef="#br0" timeOffset="38602.33">3002 8360 0,'24'-25'16,"-48"50"-16,48-75 0,1 50 31,0 50-15,-25 74-1,25 0 1,-25-25 0,0-74-1,0 0 1,0-50 0,0-74-1,25-25 1,24 0-1,1 74 1</inkml:trace>
  <inkml:trace contextRef="#ctx0" brushRef="#br0" timeOffset="38970.79">3572 8633 0,'0'0'0,"25"-50"32,0 26-32,0-26 15,24-24 1,-24-1 0,-25 25-1,-25 50 1,0 0-16,-49 75 15,0 24 1,49 25 0,0-49-1,75-1 1,-1-49 15,50-25-15,25-25-1,0-25 1,-49 26-16</inkml:trace>
  <inkml:trace contextRef="#ctx0" brushRef="#br0" timeOffset="39420.07">4490 8435 0,'0'0'0,"0"-25"16,0 0-16,-50-25 15,1 25 1,-50 25 0,24 75-1,1-1 16,49 1-15,50-75 0,99 0-1,-50-50 1,1-24 0,-26-1-1,-24 26 1,0 98 31,24-24-47,-49 25 15,75 99 1,-25-100 0,-26-24-16,1 25 15</inkml:trace>
  <inkml:trace contextRef="#ctx0" brushRef="#br0" timeOffset="39953.67">7268 8137 0,'0'-25'0,"0"50"0,0-75 16,0 25-1,0 1 1,-24 24 0,-1 74-1,0 50 1,25-25 0,-25-24-1,25 24-15,0-25 16,0 26-1,0-76-15</inkml:trace>
  <inkml:trace contextRef="#ctx0" brushRef="#br0" timeOffset="40371.81">7070 8707 0,'0'0'16,"-25"-24"-16,-24-26 16,24 50-1,0-25 1,75-24-1,74-1 1,49 0 0,-24-24-1,-74 49 17,-51 25-32,-24-25 15,-49 75 1,-1 24 15,50-24-31,0 0 16,25-26-16,49 26 15,50-25 1,-24-50 0,-51 0-1,-49-24 1,-25-26-1,-99 26 1,50-1 0,74 25-1</inkml:trace>
  <inkml:trace contextRef="#ctx0" brushRef="#br0" timeOffset="40607.82">9079 8062 0,'0'-24'16,"0"48"-16,0-73 16,-24 49-16,24 25 15,-25 74 1,0-50-16,0 100 15,25 0 1,-25-25 0</inkml:trace>
  <inkml:trace contextRef="#ctx0" brushRef="#br0" timeOffset="41237.58">8757 8509 0,'0'0'0,"0"-50"16,25 1 0,-1 24-1,76-99 1,49 25 0,-75 74-16,0-25 15,-49 50 1,-25 75 15,-25 24-15,1 25-1,24-25 1,24-74 0,-24 0 15,25-50-16,25-25 1,24-24 0,-74 49-1,25 25 1,0 25-16,0 25 16,49 24-1,50-49 1,0-50-1,0-25 1,-49 1 0,-51-51 15,-24 76-31,-24-1 16,-51 0-1,26 25-15,-1 74 31,25 51-15,0-1 0,50-25-16</inkml:trace>
  <inkml:trace contextRef="#ctx0" brushRef="#br0" timeOffset="41919.96">12949 7814 0,'0'0'0,"0"-24"0,-25-1 16,25 0-1,-49 25 16,24 99-15,25-24-16,-50 98 16,1 26-1,24-26 1,0-73 0</inkml:trace>
  <inkml:trace contextRef="#ctx0" brushRef="#br0" timeOffset="42387.87">12875 7938 0,'0'0'0,"0"-74"16,0 24-16,49-99 15,1 25 1,74 0-1,0 50 1,-25 74 0,-24 25-1,-75 49 1,-99 75 0,-50 25-1,0-50 16,50-50-15,74-49-16,0 0 16,25 0 15,25 24-15,24 26-1,1 24 1,24 25-1,1 0 1,24-50 0,-24-24-1,-1-50 1</inkml:trace>
  <inkml:trace contextRef="#ctx0" brushRef="#br0" timeOffset="42638.13">13768 8137 0,'0'25'47,"-25"-1"-32,25 1-15,25 0 16,-25 25-16,0-26 16,0 26-16,0 25 31,0-26-31</inkml:trace>
  <inkml:trace contextRef="#ctx0" brushRef="#br0" timeOffset="42807.49">13768 7988 0,'0'-25'0,"-25"-24"16,50 123-16,-75-148 0,50 49 15,-25 25-15</inkml:trace>
  <inkml:trace contextRef="#ctx0" brushRef="#br0" timeOffset="43370.74">14214 7839 0,'-24'0'31,"-26"25"-31,0-25 16,26 50 0,-26-26-16,25 51 15,75-50 1,24-25 0,1-25-1,-1-25 1,-49 25-1,0 1 1,-25 73 15,24 75-15,-24 75 0,-24 74-1,-26 24 16,25-173-31,-49 100 16,24-76 0,1-73-1,24-50 1,-25-25 0,50-100-1,25-123 1,25-50-1,-1 25 1,50-74 0</inkml:trace>
  <inkml:trace contextRef="#ctx0" brushRef="#br0" timeOffset="43854.83">14661 7790 0,'25'-25'31,"-25"50"-15,0-1-1,25 100 1,-25 25-1,-25 50 1,25-125-16,-25 1 16,0-26-16,25-24 15,0-25 17,50-99-17,49-50 16,-25 50-15,-24 24 0,0 75-1,-26 50 1,1 49 0,0-25-16,-25 51 15,-25-1 1,25-75-1,25-49 1,0 0 0</inkml:trace>
  <inkml:trace contextRef="#ctx0" brushRef="#br0" timeOffset="44120.69">15455 7864 0,'0'0'15,"25"-50"-15,-25 26 16,0-1-16,0 74 47,-25 75-31,0 25-1,0 25 1,25-50-1,25-50 1,25-49 0,49-25-1</inkml:trace>
  <inkml:trace contextRef="#ctx0" brushRef="#br0" timeOffset="44305.97">15356 8062 0,'0'0'15,"-25"0"-15,0 0 16,50 0 0,49 0-1,1 0-15</inkml:trace>
  <inkml:trace contextRef="#ctx0" brushRef="#br0" timeOffset="44920.88">12106 9526 0,'-25'0'15,"50"0"-15,-75 0 16,50-25 46,50 50-46,-1-25 0,51 25-16,48-25 15,51 0-15,49 0 16,372 0 0,50-25-1,-25 25 1,-124-25-1,-323 0-15,75-24 16,-149 49 0,-74-25-1,-50 0 17,-50 25-17</inkml:trace>
  <inkml:trace contextRef="#ctx0" brushRef="#br0" timeOffset="48153.72">17663 8013 0,'0'25'0,"0"-50"0,0 0 31,-25 25 16,-25 25-32,1 24-15,24 26 16,-99 173 15,148-198-31,1-26 16,25-24-16,24 0 16,75-74-1,-25-25 1,-74-1-1,-50 1 1,-50 0 0,-49 25-1,49 74 1,50-25 0</inkml:trace>
  <inkml:trace contextRef="#ctx0" brushRef="#br0" timeOffset="48639.79">18308 7690 0,'24'-49'16,"-48"98"-16,73-123 0,-49 123 46,-25 1-30,25 25-16,0 24 16,-24 0-1,-1 25-15,25 0 16,-25 149 0,0 0-1,25-75 1,25-74-1,49-99 1,1-25 0,24-99-1,-49-75 1,-50-74 0,-124 0-1,-25 25 1,99 173-1,25 50 1,25-25 0,75 1-1,24 24 1</inkml:trace>
  <inkml:trace contextRef="#ctx0" brushRef="#br0" timeOffset="49304.04">20317 7616 0,'-25'-25'15,"50"50"-15,-75-50 0,25 0 0,25 0 16,-24 25 0,-1 0-16,25-24 15,25-1 17,99 0-17,25 25 1,-25 0-1,-75 50 1,-24 24 0,-50 50-1,-49 50 1,-1-50 0,26 25-1,24-75 16,0-24-15,25-26-16,50 1 16,99-25-1,49-49 1,-49-1 0,-100 25-1,-49 0 1</inkml:trace>
  <inkml:trace contextRef="#ctx0" brushRef="#br0" timeOffset="49522">20367 8087 0,'-25'0'31,"0"-25"-31,75 1 32,-1-1-32,26 0 15,98 25 1,26-25 0</inkml:trace>
  <inkml:trace contextRef="#ctx0" brushRef="#br0" timeOffset="49955.59">21607 8236 0,'0'-25'15,"0"50"-15,0-75 16,0 75 31,-25 0-47,0 25 15,0 24-15,-24-24 16,-26-1-16,-24 51 16,50-76-1,24-24 1,25-49-1,0-50 1,25 24 0,-25 50-1,0 0 17,24 75-17,26 49 1,0 25-1,-26-74-15,26-25 0</inkml:trace>
  <inkml:trace contextRef="#ctx0" brushRef="#br0" timeOffset="50223.21">22004 8435 0,'0'-25'15,"0"50"-15,0-75 16,-25 50 0,0 0-16,0 25 15,-49 99 1,-25 49 15,49-73-31,-99 98 16,50-24-1,0-75 1,99-74 0</inkml:trace>
  <inkml:trace contextRef="#ctx0" brushRef="#br0" timeOffset="50555.86">21756 9030 0,'0'0'0,"25"0"0,-1-25 16,1 25 0,0 0-1,0 25 1,-25 49 0,-25-24-1,-49 49-15,49-49 31,50-25 1,99-50-17,0 0 1,0 0 0,-50 25-1,-49 25 1</inkml:trace>
  <inkml:trace contextRef="#ctx0" brushRef="#br0" timeOffset="55501.64">23815 7889 0,'0'-25'16,"0"0"15,24 25 0,-24 25-15,0 0 0,0 49-1,0 25 1,-24 1-1,24-26 1,-25 0 0</inkml:trace>
  <inkml:trace contextRef="#ctx0" brushRef="#br0" timeOffset="55704.71">23864 7517 0,'0'-25'16,"0"50"-16,0-75 0,-25 50 16,25-25-1</inkml:trace>
  <inkml:trace contextRef="#ctx0" brushRef="#br0" timeOffset="56087.64">24385 7715 0,'-25'25'47,"1"0"-47,-1 24 16,0-24-16,25 74 15,25-24 1,24-26-1,51 1 1,-51-25 0,-24-25-16,0 25 15,-25-1-15,0 26 16,-75-25 0,-49 24-1,25-49 1,25 0-1</inkml:trace>
  <inkml:trace contextRef="#ctx0" brushRef="#br0" timeOffset="56920.93">26891 7616 0,'0'-50'0,"0"100"0,25-125 16,-25 51-16,0-1 16,-25 25 30,25 25-46,-50 74 16,-24 75 0,-26-1-1,-24-24 17,50-75-32,-25-49 31,49-25-16,1-74 1,49-75 0,0-25-1,24 25 1,26 75 0,-25 99-1,0 24 1,-1 1-16,26 74 15,24 25 1,26-50 0,-1-24-1,-25-26 1,1-24 15,-50-25-31</inkml:trace>
  <inkml:trace contextRef="#ctx0" brushRef="#br0" timeOffset="57239.07">27387 7839 0,'0'0'16,"25"-25"-16,-25 1 31,-25 24-31,-25 24 15,25 26 1,-74 74 0,0 50-1,-50 24 1,0 25 0,0 1 15,25-51-16,75-123-15,-26 49 16,75-74 0</inkml:trace>
  <inkml:trace contextRef="#ctx0" brushRef="#br0" timeOffset="57637.68">27288 8683 0,'24'-25'15,"-48"50"-15,73-50 32,-24 25-17,-25 25 1,25-1-16,0 26 15,-25 24 1,24-24-16,-24 24 16,0-24-16,-24 25 0,-1-26 15,-50 50 1,1-49 0,49-25-16,25 0 31,124-75-16,124 0 1,-74 26 0,-75-1-1</inkml:trace>
  <inkml:trace contextRef="#ctx0" brushRef="#br0" timeOffset="63321.99">22500 3101 0,'25'0'0,"-50"0"47,75 0 31,-26-25-78,51 25 16,-1 0-16,1 0 15,24 0 1,124 0-1,25-25 1,-25 25 0,1-24-1,-100 24-15,124 0 16,-25-25 0,0 25-1,-24-25 1,-1 25-1,25 0 1,-49 0 15,-75 0-31,50 0 16,25 0 0,24 0-1,-24 0 1,-25 0-1,-25 0 1,-25 0 0,0 0-1,-24 0 1,-26 0 0,-24 0-1,-50-25 16</inkml:trace>
  <inkml:trace contextRef="#ctx0" brushRef="#br0" timeOffset="65455.14">22177 2630 0,'0'-25'31,"-24"25"0,48 0 16,1 25-47,0-25 16,25 24-16,-26-24 16,51 0-1,24 0 1,-24-24-1,-1-1 1,-24 0 0,24 0-1,0 0 1,1 1 0,-1-1 15,-49-25-31,0 25 15,24 1-15,1-1 16,0 0 0,24-25-1,1-24 1,-1 49 0,0-25-1,-49 50-15,25-49 16,-1 24-1,1-49 17,24 24-17,-24 0 1,-25 26 0,0-1-1,24-25 1,26 1-1,-26-26 1,1 25 0,-25 1-1,0-1 1,-1 25-16,1-24 16,0 24-16,74-49 15,-49 24 1,-1 0-1,-24 26 17,25-1-17,49-25 1,-49 25 0,49-24-1,-25 24 1,-24 0-1,74 0 1,-25 0 0,50 25-1,-50-24 1,1 24 0,-1 0-1,-25 24 1,50-24-1,0 0 1,0 25 15,-25 0-15,1-25-16,-26 50 31,1-25-15,-26-1-16,1 1 15,24 25 1,-24-1 0,-1 1-1,-24 0 1,0 24 0,0 0-1,24-24 1,-24 24-1,0-24 1,0 25 0,0-1-1,0-24-15,-1 24 16,1-24 15,25 24-15,24 0-1,-24 1 1,24-26 0,1 26-1,-1-25 1,0 24 0,26-24-1,-26-1 1,25 1-1,-49-25-15,49 24 16,25-24 15,-25 25-15,1-26 0,-51 1-16,1-25 31,-25 0-16,-50 0 1</inkml:trace>
  <inkml:trace contextRef="#ctx0" brushRef="#br0" timeOffset="66055.74">26519 2927 0,'24'0'78,"26"25"-63,0-25-15,24 0 16,1 25-16,24-25 16,25 0-1,0 25-15,124-25 16,0 25-1,-50-25 1,26 0 0,-51 0-1,-24 0 1,-25 0 0,-74-25-1</inkml:trace>
  <inkml:trace contextRef="#ctx0" brushRef="#br0" timeOffset="66987.82">25427 992 0,'-25'0'16,"25"25"-1,0 0 1,0 0 0,0 0-16,25 74 15,-25 25 17,0 0-17,0-50-15,0 1 16,25-1-16,-50 249 31,25-249-15,-25 75-1,25-25 1,-24 0 0,24 0-1,0-50 1,0-24-16,0 0 15,24 24 1,-24 0 0,0 1-1,0-25 1,25-26 15,-25 1-15,0 0-1,25-25 17</inkml:trace>
  <inkml:trace contextRef="#ctx0" brushRef="#br0" timeOffset="67671.8">26767 1811 0,'0'0'15,"0"-25"32,0 50-16,25 0-15,-25 0-16,0 24 16,0 75-1,0 50 1,0-25 0,-25 24-1,0-24 1,0 0-1,0-75-15,25 1 16,-25-25 0,25-26-1</inkml:trace>
  <inkml:trace contextRef="#ctx0" brushRef="#br0" timeOffset="68188.97">26494 3324 0,'25'0'78,"-1"0"-62,1 25-16,-25 0 16,0 0-16,0-1 15,0 76 1,-49-51-1,24 26 1,25-51 0,0 1-1,25-25 1,49 0 15,-24-25-15,-26 25-16,1 0 0</inkml:trace>
  <inkml:trace contextRef="#ctx0" brushRef="#br0" timeOffset="68374">26494 3597 0,'-50'0'31,"100"-25"0,-25 25-31,24 0 16,-24-25-16,25 25 15,-26 0-15</inkml:trace>
  <inkml:trace contextRef="#ctx0" brushRef="#br0" timeOffset="68788.75">26742 3572 0,'50'0'15,"-50"25"32,0 0-47,-25 0 16,25 74 0,-25 0-1,0-24 1,25-26-1,-25-49 1,25 25-16,-25-50 31,50-49-15,0 24 0,0 1 15,-25 24-16,25 25 1,0 0 0,-1 25-1,1 49 1,0-24 0,25-26-16,-26-24 15</inkml:trace>
  <inkml:trace contextRef="#ctx0" brushRef="#br0" timeOffset="69022.85">27238 3895 0,'25'0'32,"-50"25"-17,0-25 1,0 24-1,-24 1-15,-26 74 16,-24-24 0,25-1-1,49-24 1,0-50-16</inkml:trace>
  <inkml:trace contextRef="#ctx0" brushRef="#br0" timeOffset="69490.1">27188 4143 0,'0'0'0,"25"0"62,-25 49-46,0-24 0,0 0-16,-25 0 15,1 24 1,-1-24-1,25 0 1,74-50 0,-24 25-16</inkml:trace>
  <inkml:trace contextRef="#ctx0" brushRef="#br0" timeOffset="71024.5">27213 2555 0,'0'0'0,"0"25"94,-25-25-94,25 25 0,-24 0 15,24-1 1,-25 26 0,-50 0-1,51-50-15,-1 0 16,0 0-1,0-50 17,25 25-17,0 0 48,25 25-63,-25 25 15,50 0 1,-1 25 0,-24-1-1,0-49 1,0 25 0</inkml:trace>
  <inkml:trace contextRef="#ctx0" brushRef="#br0" timeOffset="71356.2">27461 2729 0,'0'0'0,"0"-25"46,0 50-14,0 0-17,0-1-15,-25 1 16,1 25 0,-26 24-1,25-24 1,25-25-1,-25 0 1,25-1-16</inkml:trace>
  <inkml:trace contextRef="#ctx0" brushRef="#br0" timeOffset="71655.81">27709 2902 0,'0'0'0,"0"25"16,0 0-16,0 0 15,0 0-15,0 0 16,0-1-1,0 1 17,25-25-32,25-25 15,24 25 1,-49 0 0</inkml:trace>
  <inkml:trace contextRef="#ctx0" brushRef="#br0" timeOffset="72822.91">23591 2158 0,'0'-25'78,"-24"50"-16,24 0-62,0 25 16,0 24-16,0 1 16,-25-1-1,25 124 1,-25-98-16,0-1 15,25 50 1,-49-50 0,24-25-1,25-49 1,0 0 15</inkml:trace>
  <inkml:trace contextRef="#ctx0" brushRef="#br0" timeOffset="73690.03">22946 2605 0,'0'0'0,"0"25"31,-24-1-16,24 1-15,-25 25 16,-50 24 0,26 1-1,24-75 1,0 24 0,25-48-1,0-26 1,25 0-1,-25 26-15,25-1 32,24 50-1,-24 24-15,25 1-1,-25-25 1,-1-1-16</inkml:trace>
  <inkml:trace contextRef="#ctx0" brushRef="#br0" timeOffset="73924.78">23170 2704 0,'0'0'0,"0"-25"31,0 50-15,0 0-16,-25 0 16,0 24-16,-25 50 15,1-49 1,24 0 0,0-25-16,0 24 15,1-49-15</inkml:trace>
  <inkml:trace contextRef="#ctx0" brushRef="#br0" timeOffset="74173.95">23195 2878 0,'0'0'0,"0"24"46,-25 26-30,25-25 0,0 0-1,25 0 1,24-25 0,26-25-1,-51 25-15,1-25 0</inkml:trace>
  <inkml:trace contextRef="#ctx0" brushRef="#br0" timeOffset="74689.28">23095 3696 0,'0'-25'62,"25"1"-31,0 48-15,0-24-16,0 25 16,-1-25-1,-24 25-15,25 0 0,-25 49 16,-25 26-1,-24-1 1,49-50 15,25-49 1,24-24-17,26-26 1,-51 50-16,1-25 0</inkml:trace>
  <inkml:trace contextRef="#ctx0" brushRef="#br0" timeOffset="74889.75">23070 3944 0,'0'0'0,"0"-24"15,0-1 17,25 25-17,75-25-15,-51 0 16</inkml:trace>
  <inkml:trace contextRef="#ctx0" brushRef="#br0" timeOffset="75109.69">23467 4192 0,'0'0'16,"-24"0"-16,48 0 46,1 0-30,25-24-16,-1-1 16,1 25-16,-25-25 15</inkml:trace>
  <inkml:trace contextRef="#ctx0" brushRef="#br0" timeOffset="75472.19">23964 4068 0,'-25'25'63,"25"0"-63,-25 0 15,0 0-15,0 24 16,0-49-1,1 0 1,24-25 15,0 1-15,24 24 15,1 0-15,0 0-1,0 24 1,25-24-16</inkml:trace>
  <inkml:trace contextRef="#ctx0" brushRef="#br0" timeOffset="75689.88">24236 4093 0,'0'-25'16,"0"50"31,0 0-32,0 25 1,-49 49 0,-1 0-1,25-49 1,1-50-16</inkml:trace>
  <inkml:trace contextRef="#ctx0" brushRef="#br0" timeOffset="75906.25">24385 4316 0,'0'0'0,"25"0"31,-50 25-31,0 25 15,1 0 1,73-50 15,1 0-31,99-25 16,-50 0 0</inkml:trace>
  <inkml:trace contextRef="#ctx0" brushRef="#br0" timeOffset="76590.84">25551 3399 0,'0'-25'0,"-25"25"16,1 0-16,-1 0 16,-25 25-1,1 24 1,24 26-1,25-1 1,74-49 0,1 0-1,-1-50 1,-49 25-16,0-50 16,-25 1-1,-75-26 1,1 50-1,-1 25 1</inkml:trace>
  <inkml:trace contextRef="#ctx0" brushRef="#br0" timeOffset="88310.07">28528 8335 0,'0'0'0,"0"-25"79,0 50-48,0-50 47,25 1-78,-25-1 16,25 0-16,-1 25 15,-24-25 1,0 50 15,-49 49-15,-1 1-1,25-50 1,25 0 0,25-25 15,0-25-31,49-25 15,-24 0 1,-25 26 0,0-1-1,-75 50 17,25-25-32,-24 49 15,24-24 1,50 0 15,-1-75-15,26 25-1,-50 1 1,-25-1 15,-24 25-15,24 0-16</inkml:trace>
  <inkml:trace contextRef="#ctx0" brushRef="#br0" timeOffset="92890.63">1612 11238 0,'25'0'15,"-50"25"32,25 24-31,0 1-16,0 24 15,-24 25-15,24-24 16,-25-1 0,0 100-1,0-50 1,25-50-16</inkml:trace>
  <inkml:trace contextRef="#ctx0" brushRef="#br0" timeOffset="93158.11">1612 11411 0,'0'0'15,"-24"-24"-15,24-1 16,24 0-1,-24 0-15,50-24 16,49-26 0,25 1-1,-24 24 1,-76 25 0</inkml:trace>
  <inkml:trace contextRef="#ctx0" brushRef="#br0" timeOffset="93341">1464 11784 0,'74'24'31,"-49"-48"-16,0-1-15,99-50 16</inkml:trace>
  <inkml:trace contextRef="#ctx0" brushRef="#br0" timeOffset="93640.06">2084 11635 0,'0'0'0,"25"24"0,-25 1 16,24 25-1,-48 49 1,-1 0 0,0-49-1,25-100 16,0 26-31,25-100 16,24 24 0,26 26-1,-26 49 1</inkml:trace>
  <inkml:trace contextRef="#ctx0" brushRef="#br0" timeOffset="93958.83">2530 11610 0,'-24'25'31,"24"-1"-31,-25 26 0,25-25 16,-25 49-1,50-24 1,24-25-1,1-50 1,0 0 15,-26 0-31,1-24 16,-50-26 0,-24 26-1,-50-1 1,49 25-1</inkml:trace>
  <inkml:trace contextRef="#ctx0" brushRef="#br0" timeOffset="94441.71">2927 11784 0,'0'0'0,"25"24"0,0 26 32,-25-25-32,0 0 47,25-100-32,24-24 1,1 24-1,24 51 1,-49 24 0,0 74-1,-25 25 1,0-24 0,0-50-1,0-50 1,50-50-1,24-49 1,-24 75-16,24-1 16,-24 50-1,-26 50 17,-24 49-17,0 25 1,-24-99-16</inkml:trace>
  <inkml:trace contextRef="#ctx0" brushRef="#br0" timeOffset="94841.1">5284 11014 0,'0'0'0,"0"-24"0,0-1 31,0 0-16,0 50 1,0 74 0,-25 75-1,0 123 1,0-123 0,50-75-1,50-49 1,24-50-1,-25-25 1,-24 0-16</inkml:trace>
  <inkml:trace contextRef="#ctx0" brushRef="#br0" timeOffset="95741.8">5358 11535 0,'0'0'16,"-49"0"-16,-1 0 0,0 25 15,26-50 1,73 25 15,26-24-31,24-1 16,75 0 0,-50-25-1,-50 1 1,-74 24-1,-25 0 1,-49 25 0,-25 25-1,49 74 1,25-24 0,25-1-1,50-49 1,24-25-1,1-25 1,-26-25 0,-24-24-1,-25 49 1,25 25 15,0 50-15,74 74-1,-25-99 1,1-1 15,-1-48-15,-24-76 0,24-148 15,-49 149-31,0-50 15,-25 75 1,-25 74 0,-25 74-1,1 50 1,24 0 0,75-49-1,-26-75-15,76 25 16,24-25-1,-25 24 1,-50 26 0,-24 24 15,-50 1-15,1-50-16,-26-25 15,-24 24 1,-1-48-1,50-100 17,25 74-32,50-24 15</inkml:trace>
  <inkml:trace contextRef="#ctx0" brushRef="#br0" timeOffset="95976.62">6847 10915 0,'0'0'0,"25"-25"16,-25 1-16,0-1 16,24 25 15,-48 99-15,24 25-1,-25 50 1,25-75-16,0 50 15,0-50 1,25-74 0</inkml:trace>
  <inkml:trace contextRef="#ctx0" brushRef="#br0" timeOffset="96327.12">7194 11387 0,'0'-25'32,"25"25"-17,24-25 1,1 0-16,0 0 16,-26 1-16,51-76 31,-75 76-31,0-1 15,-25 25 1,-49 25 0,-1 74-1,26 0 1,24-49-16,0 49 16,75-25-1,-1-24 1,50-25-1</inkml:trace>
  <inkml:trace contextRef="#ctx0" brushRef="#br0" timeOffset="96640.85">7988 10990 0,'0'-25'0,"0"50"0,0-25 47,0 24-32,0 26-15,0-25 16,25 25-16,-25-26 16,24 26-16,26-25 15,0 24 1,-50-24-1,-50 25 1,-24-1 0,-26-24 15,51-25-31</inkml:trace>
  <inkml:trace contextRef="#ctx0" brushRef="#br0" timeOffset="114870.37">22525 670 0,'0'-25'0</inkml:trace>
  <inkml:trace contextRef="#ctx0" brushRef="#br0" timeOffset="118415.92">22674 620 0,'-25'0'32,"0"0"124,25-25-31,25 25 62,0 0-171,-1 0-16,1-24 16,25 24-1,-25 0-15,24-25 16,-24 25-16,25 0 16,-26 0-1,26 0 1,-25 0-1,0 0 1,24 0 0,-24-25-1,50 25 1,-51 0 0,26 0-1,0 0 1,-1-25-1,1 25 1,-1 0 0,-24 0 15,0 0-15,0 0 15,0 0-16,-1 0 1,26-25 0,0 25-1,24-24 1,-49 24 0,0 0-1,24 0 1,-24 0-1,0 0 1,0 0 15,24-25-15,-24 25 0,0 0-1,25 0 1,49-25-1,-74 25 1,74 0 0,-50 0-16,-24 0 15,25 0 1,-1 0 0,26 0-1,-25 0 16,-26 0-15,76-25 0,-1 25-1,-50 0 1,26 0 0,-26-25-16,-24 25 15,50 0 1,-26 0-16,26 0 15,-26 0 1,26 0 15,-50 0-31,74 0 16,-50 0 0,1 0-1,49 0 1,-24-25-1,-1 50 1,25-25 0,-24 0-1,-51 0-15,76 0 16,-26-25 0,1 25-1,-26 0 1,1 0-1,-1 0 1,26 0 0,-26 0-1,26 0 1,-50 0 0,24 0-1,1 0 16,-25 0-31,24 0 16,1 0 0,24 0-1,-24 0 1,49 0 0,-24 25-1,-1-25 1,-24 0-1,-1 0 1,26 0 0,-26 0-1,26 0 1,-50 0 0,24 0-1,1 0 1,-25 0-1,49 0 17,-49 0-17,24 0 1,1 0 0,-25 0-1,0 0 1,24 0-1,1 0 1,-1 0 0,-24 0-1,0 0 48,-50 0 31</inkml:trace>
  <inkml:trace contextRef="#ctx0" brushRef="#br0" timeOffset="125192.11">22053 223 0,'0'-25'16,"0"1"-1,-24 24 79,24 24-78,-50 1-16,25 0 15,0 25-15,-24-26 16,24 26 0,0-25-1,25 0 1,-25-25 0,50-50-1,25 0 1,24 1-1,1-26 1,-1 51 0,-49-1-1,0 25-15,-25-25 47,0 50-47,0 0 16,0 49-1,0-49 1,0 74 0,-25-24-1,25-1 1,0-24 0,0-1 15</inkml:trace>
  <inkml:trace contextRef="#ctx0" brushRef="#br0" timeOffset="125763.96">22103 670 0,'0'-25'47,"25"25"-15,0 0-17,24-25-15,-24 0 16,25 25-16,-1-24 15,-24 24-15,49-25 16,-98 25 31,-76 25-31,-48 24-1,-1-24 1,25 25-1,99-50 1,50-25 15,24 25-15,1-25 0,24 0-16,26 0 15,-1 1 1,-25 24-1,-49 0 48</inkml:trace>
  <inkml:trace contextRef="#ctx0" brushRef="#br0" timeOffset="144194.82">22922 11486 0,'0'25'15,"24"-25"1,1 0 0,0 24-1,0-24 1,0 0-16,49 25 15,25-25 1,1 25 0,-1-25-1,25 0 1,-25 0 0,50 0 15,0 0-16,0 0 1,99-25 0,-100 25-1,1 0 1,0 0 0,25 0-1,-1-25 1,1 25-1,0 0 1,-75 0 0,199 0-1,-125 0 1,26 0 0,-50 0-1,-75 0 1,75-24-1,0 24 1,24-25 0,1 25-1,0 0 1,24 0 0,-24-25-1,-1 25 1,26-25-1,-25 25 1,24 0 0,-24 0-1,24 0 1,-24 0 0,-1-25-1,75 25 1,-74-24 15,-50 24-15,0 0-1,0-25 1,-49 25 0,-1 0-1,-124 0 16</inkml:trace>
  <inkml:trace contextRef="#ctx0" brushRef="#br0" timeOffset="145144.4">26395 11362 0,'24'0'32,"-24"25"-1,25-1-16,-25 26 1,-25 24 0,25-24-16,0 0 15,0-26 17,0-48 30,25-26-62,-25 0 16,25 1-16,-25-1 15,25-24 1,-25 49 31,-25 75-32,0 49 1,25-25 0,-25 1-1,25-26 1</inkml:trace>
  <inkml:trace contextRef="#ctx0" brushRef="#br0" timeOffset="145628.72">26469 11957 0,'0'25'31,"-25"0"-15,25 0 0,-25-1-1,25 1-15,0 25 16,25-1-1,0 1 17,0-50-32,24 0 15,-24-50 1,0 26 0,0-26-1,-50 0 16,0 26-15,-49-26 0,-1 25-1,51 25-15</inkml:trace>
  <inkml:trace contextRef="#ctx0" brushRef="#br0" timeOffset="147094.28">23145 12999 0,'0'0'16,"-25"0"0,50 0 46,0 0-46,0 0-16,24 0 15,1 0-15,74 25 16,49-25 0,26-25-1,-1 25 1,1 0 0,-26-25-1,1 25 1,49 0 15,-24 0-15,-26 0-1,1 0 1,-25-25 0,-75 25-16,100-24 15,24 24 1,-24 0-1,25-25 1,-1 25 0,25-25-1,25 25 1,0 0 0,-24-25 15,-100 25-31,99-25 15,-25 25 1,-24-24 0,0 24-1,24-25 1,-24 25 0,24-25-1,1 25 1,-26 0-1,1 0 1,-25 0 0,-25 0-1,0 0 1,-25 0 0,0 0-1,-49 0 1,-25 0 15,-75 25-31</inkml:trace>
  <inkml:trace contextRef="#ctx0" brushRef="#br0" timeOffset="147611.79">25898 13594 0,'0'0'0,"0"-24"16,-24 24 0,-1 24-1,25 26-15,-25 49 16,0 1 0,0 24-1,25-50 1,-24-24 15,24-1-15</inkml:trace>
  <inkml:trace contextRef="#ctx0" brushRef="#br0" timeOffset="148127.95">25601 13892 0,'0'0'32,"0"-25"-32,25 1 15,-1 24 1,26 0-16,24 24 16,26-24-1,24 25 1,-25-25-1,-49 0 17,-26-25-32,1 25 15,-74-24 17,24 24-17,-25 49 1,25 1-1,0-25 1,50-1-16,25 1 31,0 0-15,-1-50 0,1-24-1,-50 24 1,-25-25-1,0-24 1,0 49 0,25 0-1</inkml:trace>
  <inkml:trace contextRef="#ctx0" brushRef="#br0" timeOffset="148378.76">26543 13570 0,'0'0'16,"0"-25"-16,25 25 0,0 25 31,-25-1-15,0 51-1,0 49 1,-25 0-1,0-74-15,25-1 16,-24 26 0,-1-26-1,25-24-15</inkml:trace>
  <inkml:trace contextRef="#ctx0" brushRef="#br0" timeOffset="149061.53">26395 13967 0,'0'-25'16,"0"50"-16,-25-75 0,50 50 31,-1 0-31,76-25 16,48 25 0,26-25-1,-50-24 1,-49-1 15,-100 50-15,0 0-1,-49 25-15,-26 25 16,26-26 0,74 1-1,50-25 16,-1-25-31,26 1 32,-51 24-32,26-25 15,0 50 1,-26 24 0,1-24-1,0 0-15,25 24 31,24-24-15,-24-25 0,-26-49-1,1-26 1,0-74 0,0-24-1,-25 73 1,0 76-1,-25 98 17,25 50-17,-25 25 1,25 0 0,25-25-1,0-99-15,-25-1 16</inkml:trace>
  <inkml:trace contextRef="#ctx0" brushRef="#br0" timeOffset="150110.6">28330 13743 0,'0'0'16,"0"-25"0,-25 25-16,0-24 15,0 24 1,-24 0-1,24 0-15,-25 24 16,0 1-16,26 25 16,-51 74-1,50-74 1,25-26 0,75-24-1,-1-24 1,-49-1-16,74-50 15,-24-24 1,24 74 0,-74 25-1,0 50 1,-75 24 15,0 26-15,26-76-16,-1 1 31,25-50-31,74-49 31,25-25-31,-49 74 16,-25 25 0,0 0-1,-1 50 1,1-1-1,50 1 1,-51-50 0,26 0-16,0 0 15,74-50 1,-75-49 0,-24 24-1,-50 51 1,-24 48-1,-1 1 1,0 25 0,26 24-1,-1 1 1,99-50 15,26-50-15,-51 0-1,26-49 1,-51 24-16,-24 75 47,-24 0-47,24-1 16,0 26-1,24-25-15,1 0 31,50-1-15,-1-48 0,0 24-16</inkml:trace>
  <inkml:trace contextRef="#ctx0" brushRef="#br0" timeOffset="150679.26">26593 14860 0,'0'0'0,"0"-25"46,0 50-30,0-1 0,0 1-16,0 25 15,0 49 1,-25-24 0,0-26-1</inkml:trace>
  <inkml:trace contextRef="#ctx0" brushRef="#br0" timeOffset="150846.91">26643 14711 0,'0'0'0,"0"-25"0,0 0 15,-25 25 16,0-25-31,0 75 32</inkml:trace>
  <inkml:trace contextRef="#ctx0" brushRef="#br0" timeOffset="151096.2">26767 14835 0,'25'25'16,"-75"-100"-16,75 125 0,0-1 0,-1-24 15,-24 0 1,25 25 0,0-50-1,0 49 1,0-24 0,-75 25 15,0-1-16,26-49 1</inkml:trace>
  <inkml:trace contextRef="#ctx0" brushRef="#br0" timeOffset="154296.57">27709 14835 0,'0'-25'47,"25"25"-47,-50 0 16,25 25-16,-24 0 16,-26 24-1,25-24-15,0-25 16,25 25-1,-24-25 1,48-25 0,51-25-1,-1-49 1,1 74 0,-51 1-1,-24 48 1,0 26-1,-24 49 1,-1 0 0,0 1-1,25-51 17,0-24-17,0 0-15</inkml:trace>
  <inkml:trace contextRef="#ctx0" brushRef="#br0" timeOffset="154560.79">27635 15356 0,'-50'0'0,"100"0"0,-124 0 15,123-25 17,-24 25-17,25-25-15,74 25 16,0-25 0,-50 1 15</inkml:trace>
  <inkml:trace contextRef="#ctx0" brushRef="#br0" timeOffset="155798.99">26543 12825 0,'25'-24'15,"-50"48"-15,50-73 32,-25 74-1,-25-25-15,25 49-16,0-24 15,0 25-15,-24-26 16,24 26-16,0 24 15,-25-24 1,25-75 31,0-24-31,-25 24-1,25-25 1,25-24-1,-25 49-15,0 0 16,0 25 15,0 75-15,0-26 0,25 1-1,-25-75 16,24-25-15,1-49 0,0 25-1,-25 99 17,-25 24-17,25 50 1</inkml:trace>
  <inkml:trace contextRef="#ctx0" brushRef="#br0" timeOffset="156663.63">28081 12404 0,'0'-25'16,"-24"25"0,-1 25 31,25-1-32,-50 1 1,50 0-16,-25 0 15,25 25-15,25-1 16,0-24 0,25-25-1,-1-25 1,1 0 0,-50-24-1,0-1 16,0 0-15,0 26 0,-50 24-1,25-25-15,-24 50 16,24-25 0,-25 0-1</inkml:trace>
  <inkml:trace contextRef="#ctx0" brushRef="#br0" timeOffset="156886.29">28305 12428 0,'0'0'0,"0"25"16,0 0 30,0 0-30,0 0 0</inkml:trace>
  <inkml:trace contextRef="#ctx0" brushRef="#br0" timeOffset="157512.6">28950 12280 0,'0'-25'16,"0"50"-16,0-75 15,-25 50 1,0 0-16,0-25 15,-24 25 1,24 0-16,0 0 0,0 0 31,0 0-15,1 25 31,-1-25-47,25 25 15,-25 0-15,0 24 16,25-24 0,0 0-1,25-25 63,25 0-62,-26 25 0,1-1-1,0 1-15,0 0 16,0 25 0,-1 24-1,-24-24 1,-24-25-1,-1-1 1,-50-24 0,-24 0-1,50-24 1</inkml:trace>
  <inkml:trace contextRef="#ctx0" brushRef="#br0" timeOffset="158662.93">23964 12602 0,'0'-25'16,"-25"25"-16,0 0 47,25 25-32,-25 0 1,0 25-1,25-1 1,25 1 0,25-50-1,-1 0 1,-24-25 0,25 0 15,-50-24-16,0-1-15,0 25 16,-25 25 0,-25-25-1,1 50 1,-1-25 0</inkml:trace>
  <inkml:trace contextRef="#ctx0" brushRef="#br0" timeOffset="158887.1">24261 12652 0,'0'25'47,"0"-1"0</inkml:trace>
  <inkml:trace contextRef="#ctx0" brushRef="#br0" timeOffset="159496.18">24733 12503 0,'0'0'0,"0"-25"16,0 0-1,-25 25-15,-25-25 31,-24 25-15,49 0 0,0 0-1,25 25 48,0 0-48,-25 0-15,25 0 16,0 49 0,-25-49-1,25 0 1,25-25 15,0-50 0,0 50-31,0 0 16,24-25 0,26 25-1,-50 25 1,-1 0 0,-24 25-1,-24-1 1,-26-24-1,0 0 1,1-25 0,24 0-1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4:54:37.6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8931 11362 0,'0'0'0,"24"0"47,-24 25 94,0-1-141,-24-24 93,-1 0-46,25-24-16,0-1 32,25 25-32,-1 0 0,1 0 1,-25 25-17,25-1-15,-25 1 16,0 0 0,-25 49-1,-24 1 1,24-26-16,-50 1 15,26-25 1,-1 0-16,25 0 16,-24-1-1</inkml:trace>
  <inkml:trace contextRef="#ctx0" brushRef="#br0" timeOffset="1686.03">9749 11535 0,'0'-24'0,"0"-1"16,0 0 15,0 0-15,0 50 31,0 0-32,-25 24-15,25 26 0,0-1 16,0-24 0,25 49-1,-25-74 1,25-25-16,0-25 16,24-24-1,26-125 1,-50 50-1,-1 74 1,1 100 15,0 74-15,-25-50 15,25-49-31,24 0 16,-24-25-1,0-75 1,0 26 0,0-75-1,-1 25 1,-24 74 0,25 25 15</inkml:trace>
  <inkml:trace contextRef="#ctx0" brushRef="#br0" timeOffset="1985.88">10469 11585 0,'24'0'16,"26"-25"15,-25 0-15,49-49-1,-74 49-15,25-49 16,-25 24 0,-74 50-1,-26 99 1,26 25 0,49 25-1,0-49 1,75-51-1,0-49-15,24 0 16,0-25-16,26 25 16</inkml:trace>
  <inkml:trace contextRef="#ctx0" brushRef="#br0" timeOffset="2818.24">12354 10990 0,'0'-25'16,"0"50"-16,0-75 0,0 25 15,-25 50 16,0 25-15,-24 148 0,-1 50-1,25-99-15,0 124 16,1-50 0,24-74-1,49-75 1,1-74-1,49-49 1,-25-100 15,-49-49-15,-74-1-16,-26 50 31,-24 100-15,25 24-1,49 25 1,50 25 0,74-25-1,50 0 1,-50-25 0,0 0-1,-74 0 1,-25 50 31,25 0-47,-25 24 15,25 1 1,-25-25 0,0 49-1,0-49 1</inkml:trace>
  <inkml:trace contextRef="#ctx0" brushRef="#br0" timeOffset="2966.89">12751 11287 0,'0'0'0,"0"-24"0,0-1 15,0 0 1,0 0-1</inkml:trace>
  <inkml:trace contextRef="#ctx0" brushRef="#br0" timeOffset="3618.38">12825 11411 0,'25'50'0,"-50"-100"0,50 150 15,-25-51-15,-25 1 16,25-25-1,25-75 17,25-24-17,-1-1 1,-24 50 0,0 25-1,0 50 1,24 49-1,26-49 1,74-50 0,-1-50-1,1-49 1,-99 49-16,-1-49 16,-24 74 15,-50 25-16,-24 0-15,-26 75 16,1-1 0,49 1-1,25-26 1,50-24 0,49-25-1,-74-25 1,24 0-16,1-24 15,24-224 1,-49 0 0,0 25-1,-25 149 1,0 74 0,0 50 15,0 24-31,-25 125 15,0 24 1,25 26 0,0-125-16</inkml:trace>
  <inkml:trace contextRef="#ctx0" brushRef="#br0" timeOffset="4917.25">15157 11014 0,'0'0'16,"25"0"-1,-50 0 1,25 25 31,-25 0-47,25 25 15,0-1-15,0 51 16,-25 73 0,1-49-1,-1-25 1,25-74 0</inkml:trace>
  <inkml:trace contextRef="#ctx0" brushRef="#br0" timeOffset="5985.86">14934 11362 0,'0'0'0,"0"-25"16,25 25 30,24 0-46,1-25 16,74-24 0,0-26-1,-74-24 1,-50 24 0,24 51-1,1 48 16,-25 1-31,25 0 16,-50 99 0,25 25-1,-25 0 1,25-124 15,50-100 0,-50 26-31,74-75 16,-49 74 0,0 25-16,25 25 15,-26 75 1,26 49 0,0-50-1,98 25 1,-24-74-1,-49-75 1,-50-24 0,-25-25-1,-50 49 1,0 50 0,-24 75 15,49-26-16,0-24 1,75-25 0,0-25-1,24-24 1,-24 24-16,-25-25 16,-1 50-1,1 50 1,0 24-1,25 1 1,24-1 15,0-74-31,26 25 16,-1-50 0,-25-49-1,-24-75 1,-50-74-1,0 24 1,-25 149 0,25 26-16,0-1 15,-25 50 1,0 74 0,1 50-1,-1 49 1,25-49-1,0-75 1,0-24 0</inkml:trace>
  <inkml:trace contextRef="#ctx0" brushRef="#br0" timeOffset="6172.37">16546 11287 0,'0'0'0,"-49"-24"32,49-1-17,0 0 1,49 0 0,1 25-16,99-25 15</inkml:trace>
  <inkml:trace contextRef="#ctx0" brushRef="#br0" timeOffset="6467.13">17737 10965 0,'0'-25'15,"0"50"-15,0-75 31,0 75 1,-25 25-17,25-1-15,-25 26 16,25 24-16,-24-25 16,-26 100-1,50-124-15,-25 24 16,25-49-16,-25 24 15,1-24 1</inkml:trace>
  <inkml:trace contextRef="#ctx0" brushRef="#br0" timeOffset="7135.53">17489 11511 0,'0'-25'0,"0"50"0,0-125 31,25 76-31,-25-1 15,25 0-15,49-25 16,25-24 0,25 0 15,-99 49-31,0 25 16,0 25-1,-50-1 1,25 76-1,0-26 1,-25-24 0,25-26 15,25-24-15,0-49-16,49-26 15,0-24 16,-49 74-31,0 25 16,-25 75 15,0 24-15,0 0 0,50-74-1,24 0 1,25-75-1,1-24 1,-51-50 0,-24 74-1,-25-24-15,-25 74 32,-49 25-17,24 49 1,25 25-1,25-24 1,0-1 0,25-49-1,25 0 1</inkml:trace>
  <inkml:trace contextRef="#ctx0" brushRef="#br0" timeOffset="9820.96">19597 10965 0,'-24'0'32,"24"-25"-17,-25 25 1,50 0 78,-50 0-32,0-25-46,0 25-1,0 25 1,1-25-16,-1 0 16,-25 25-16,25 0 15,1-1 1,-1 1-16,0 25 16,0 24-1,25 1 1,0-50-16,0-1 15,25 1 1,25-50 0,-1 1-1,1-51 1,-25 26-16,24-1 16,-49 25-1,25 0 1,-25 0-1,0 75 1,25-25 0,-25 25-16,0 49 31,0-50-31,0 26 16,0-26-1,0-24 1</inkml:trace>
  <inkml:trace contextRef="#ctx0" brushRef="#br0" timeOffset="10667.74">19746 10990 0,'-24'0'16,"48"0"-16,-24 24 140,0 1-124,25 0-16,-25 0 15,50 0-15,-50 24 16,0 26 0,0-26-1,0 1 1,0-25 0,0-50 15,25-74-16,24-50 1,-24 74 0,0 1-16,24 24 15,-24-24 1,0 74 0</inkml:trace>
  <inkml:trace contextRef="#ctx0" brushRef="#br0" timeOffset="11388.72">20143 11213 0,'0'0'15,"0"-25"-15,50 25 0,-50-25 16,25 25-16,-1-24 15,-24-1 1,25 0 0,-25 0-1,-25 25 1,-24 25 0,-26 25-1,1 24 1,49 0-1,50 1 1,25-50-16,-1-1 16,150-24-1,98-49 17,-123-26-32,-75-24 31,-74 25-16,-75 74 1,-49 25 0,-25 24-1,50 26 1,49-26 0,75 1-1,49-50 1,25 0-1,25-99 17,-100 49-17,-24 50 17,0 25-17,0 0-15,0-1 16,24 26-16,1-25 15,74 24 1,-50-24 0,1-25-1,-51-49 1</inkml:trace>
  <inkml:trace contextRef="#ctx0" brushRef="#br0" timeOffset="15351.54">2009 13520 0,'0'0'16,"0"-25"0,0 0 15,0 50 16,-24 25-47,24-1 15,0 26-15,-25-1 16,0 26 0,-25 73-1,26-49 1,-1-49-1,0-51-15</inkml:trace>
  <inkml:trace contextRef="#ctx0" brushRef="#br0" timeOffset="15835.12">1811 14016 0,'0'25'0,"0"-50"0,0 0 31,-25 25-15,50 0 15,0 0-15,24-24 0,-24 24-16,74-25 15,-24 0 1,-26 25-1,-24-25 1,0 25 15,-25 25-15,-25 25 0,50 24-1,-25-49 1,50 0-1,-1-25 1,-24-25 0,0-25-1,0 25 1,-50-49 0,-25 24-1,-24 26 1,24 48-1,25-24-15</inkml:trace>
  <inkml:trace contextRef="#ctx0" brushRef="#br0" timeOffset="16111.72">3101 13644 0,'25'-25'32,"-50"50"-32,25-50 15,-50 124 17,25-24-17,1-25-15,24 24 16,-50 50-1,25-25 1,25-74-16,-25-25 16</inkml:trace>
  <inkml:trace contextRef="#ctx0" brushRef="#br0" timeOffset="16760.46">2803 14091 0,'0'0'0,"0"-25"16,-25 0-16,25 0 15,25 0-15,0-24 16,0 24-16,74-49 16,25-26-1,-50 51 17,1 49-17,-75 49 1,25-24-1,-50 99 1,25-74-16,-25-25 16,25-1-16,-25 1 15,25 0 1,0-50 15,25 0-31,25-24 16,24-26-1,-49 51 1,25-1 15,-50 99-15,0-49 0,24 0-16,-24 0 0,50-1 31,0-24-16,24-24 1,-24-26 0,-26 25-16,1-24 15,-25-51 1,-25 125 15,1 25-15,-26 49-1,50-25 1,74 50 15,-49-99-15</inkml:trace>
  <inkml:trace contextRef="#ctx0" brushRef="#br0" timeOffset="17584.59">5482 13346 0,'0'0'16,"0"-24"15,-24 24-31,-1 49 16,0 50-1,-25 100 1,1-1 0,49-49-1,-25-124 16,25 0-31</inkml:trace>
  <inkml:trace contextRef="#ctx0" brushRef="#br0" timeOffset="17968.63">5358 13694 0,'25'-100'16,"-50"200"-16,75-299 16,-50 125-16,50-75 15,-1 25 1,1 74-1,-25 75 17,-25 25-17,0-1-15,-25 125 16,-25 0 0,1-75 15,49-50-16,-25-49 1,25 25 15,0 0-15,25 0 0,24 25-1,1-26 1,49-24-1,-49 0-15</inkml:trace>
  <inkml:trace contextRef="#ctx0" brushRef="#br0" timeOffset="18171.83">5978 13669 0,'0'0'0,"0"-25"31,0 50-15,0 0 0,-24 49-1,24 1 1,-25-51-16,50 1 16,-25 0-1</inkml:trace>
  <inkml:trace contextRef="#ctx0" brushRef="#br0" timeOffset="18318.86">5978 13619 0,'0'-25'16,"0"50"-16,-24-50 16,24 1-1</inkml:trace>
  <inkml:trace contextRef="#ctx0" brushRef="#br0" timeOffset="18836.61">6227 13570 0,'0'0'0,"-25"24"31,0 26-15,0-25 0,0 0-16,25-1 31,0 1-15,25-25-1,25-25 1,-1-24-1,-24 49-15,-25-25 16,0 50 15,25 49-15,0 50 0,0 25-1,-50 74 1,-25-24-1,-24-50 1,-1-50 0,26-74-1,24-50 1,0-74 15,25 24-31,0-148 16,75 25-1,-51 123-15</inkml:trace>
  <inkml:trace contextRef="#ctx0" brushRef="#br0" timeOffset="19336.57">6772 13396 0,'0'0'16,"0"0"15,-25 25-15,25 24-16,-24 26 16,24-1-16,-25-24 15,0 74 1,0-50-1,50-98 17,74-76-17,1 1 1,-1 0 0,-74 74-1,-1 0 1,-24 50-1,0 25 1,0-1-16,-24 75 16,-1 0-1,50-49 17,-1-50-17,26-50 1,24-25-1,26-74-15</inkml:trace>
  <inkml:trace contextRef="#ctx0" brushRef="#br0" timeOffset="19519.15">7392 13421 0,'25'-25'16,"-50"50"-16,75-50 0,-75 50 31,0 24-15,1 75-1,-1 25 1,50-25 0,24-49-1,-24-50 1</inkml:trace>
  <inkml:trace contextRef="#ctx0" brushRef="#br0" timeOffset="19670.31">7467 13718 0,'25'0'31,"24"0"-31,1-24 16,124-51-1</inkml:trace>
  <inkml:trace contextRef="#ctx0" brushRef="#br0" timeOffset="26869.72">8757 13470 0,'25'0'16,"-25"-24"0,-25 24-1,0 0 63,0 0-46,0 24-1,1 1-15,-1 25-16,25 24 15,0 25 1,49-24-1,1-75-15,49 0 16,25-149 15,-74 0-15,-50 50 0,-74 0-1,-51 74 1,26 25-1,50 0 1,-1 25 0,50 0-16</inkml:trace>
  <inkml:trace contextRef="#ctx0" brushRef="#br0" timeOffset="27419.65">9327 12999 0,'0'0'0,"0"25"47,0 24-47,0 1 16,0 25-1,0-1-15,0 50 0,0 0 16,0 124 0,0 0-1,0-74 1,50-100-1,49-74 1,-24-99 0,-26-50-1,-24-49 1,-99-1 15,-26 100-15,-24 74-1,25 25 1,74 0 0,50-25 15,74-24-15,1 24-1,-51 0-15</inkml:trace>
  <inkml:trace contextRef="#ctx0" brushRef="#br0" timeOffset="29636.11">11337 13049 0,'-50'-25'16,"50"0"15,0 0-15,25 25-1,0-25-15,99 1 16,-50 48 0,-24-24-16,74 75 15,-75-26 1,1 200-1,-50-150 1,-99 99 0,49-123-1,-49 74-15,74-100 32,0-49-17,75-25 1,99-24-1,25-51 1,24 26 0,-173 49-1</inkml:trace>
  <inkml:trace contextRef="#ctx0" brushRef="#br0" timeOffset="29837.55">11486 13644 0,'0'0'0,"-25"-25"15,0 25 1,25-25 0,0 1-1,50 24-15,49-50 16,74 0-1,-73 50-15</inkml:trace>
  <inkml:trace contextRef="#ctx0" brushRef="#br0" timeOffset="30236.56">12503 13570 0,'0'-25'16,"0"50"-16,0-75 31,0 100-31,-25-1 16,25 1-16,-75 74 31,26 0-15,-1-74-1,25-50-15,1 0 16,-1-75 0,50-49-1,-25 50 1,0 49 0,49 50-1,1 24 1,-25 1-1,-1 0-15,26 24 16,25-49 0</inkml:trace>
  <inkml:trace contextRef="#ctx0" brushRef="#br0" timeOffset="30485.61">12800 13694 0,'25'0'15,"-50"0"1,50-25-16,-50 25 16,25 25-1,-49 24-15,49-24 16,-75 99 0,51-49-16,-51 73 15,1-24 1,24-24-1,25-76 1</inkml:trace>
  <inkml:trace contextRef="#ctx0" brushRef="#br0" timeOffset="30769.4">12900 14041 0,'0'0'16,"0"25"0,0 0-1,-25 74 1,0-50 0,25 26-16,-25-50 15,0 24-15,25-24 16,25-25-1,0-25 1,0 0-16,74-49 16,0 24-1,-49 26 1</inkml:trace>
  <inkml:trace contextRef="#ctx0" brushRef="#br0" timeOffset="40970.94">14214 13470 0,'-24'0'31,"-1"0"0,50 0 16,-1-24-31,26 24-16,0 0 0,24 0 15,0 0-15,-24-25 16,0 25-16,24-25 16,-49 25-1,-25 25 1,-25 0-1,0-25-15</inkml:trace>
  <inkml:trace contextRef="#ctx0" brushRef="#br0" timeOffset="41222.37">14190 13743 0,'0'0'15,"-25"0"-15,25 25 16,25-25 0,49 0-1,50 0 1,99-50 0,-99 50-1,-24-49 1,-76 49-1,1 0 1</inkml:trace>
  <inkml:trace contextRef="#ctx0" brushRef="#br0" timeOffset="44421.79">15628 13272 0,'0'-25'47,"-24"25"15,-1 0-46,25 25-16,-50 0 16,25 0-16,1 24 15,-26 50 1,0 25-1,50 50 1,25-124 0,0-25-16,74-25 31,50-50-15,-25-25-1,-74 1-15,-26-50 16,-24 25-1,-24 24 1,-100 1 0,24 74-1,26 0 1,24 0 0,26 25-1</inkml:trace>
  <inkml:trace contextRef="#ctx0" brushRef="#br0" timeOffset="44716.6">16100 13594 0,'0'0'0,"0"25"63,0 0-63,0 0 16,0 0 30,0-50-30</inkml:trace>
  <inkml:trace contextRef="#ctx0" brushRef="#br0" timeOffset="45472.84">16794 13247 0,'0'-25'15,"0"50"-15,0-74 0,-24 24 16,24 0-1,-25 0-15,0 0 0,0 25 16,-74-25 0,49 25-1,1 25-15,24 0 16,0-25 0,0 25-1,0-25 1,25 25-1,25 0 1,-25 49 0,25 25-1,-50 0 1,0 1 0,25-76-16,0 1 15,0 0 1,0-75 15,25 26-15,0-1-1,25 0 1,-26 0-16,1 25 16,74 0-1,-24 0 1,-50 0-16,0 25 15,-1 0-15,1 0 16,-25 24-16,0-24 16,-25 74-1,1-49-15,-26 0 16,-74 49 0,25-74-1,-1-25 16,1-50-15,50 0-16</inkml:trace>
  <inkml:trace contextRef="#ctx0" brushRef="#br0" timeOffset="47131.63">17166 13718 0,'-24'0'15,"24"-24"1,24 24 78,26 0-79,0-25-15,-1 25 16,100-25-1,-74 25 1,-1 0-16,25-25 16,-49 25-1,-25 0 1,-1 0 0,-24-25 15</inkml:trace>
  <inkml:trace contextRef="#ctx0" brushRef="#br0" timeOffset="73307.07">11932 13098 0,'0'-25'31,"-49"75"-15,24 0-16,-75 99 15,1 49 17,25-24-17,24-75 1,50-49 0,25-75-1,25 0-15</inkml:trace>
  <inkml:trace contextRef="#ctx0" brushRef="#br0" timeOffset="73554.83">12255 13123 0,'0'-25'16,"0"50"-16,24-50 15,-48 75 1,-1 0-16,-25 24 15,1 0-15,-1 1 16,-24 98 0,24-73-1,0-26-15,1 50 16,49-99 0,-25 25-1,50-50-15</inkml:trace>
  <inkml:trace contextRef="#ctx0" brushRef="#br0" timeOffset="73773.05">12850 13247 0,'0'0'0,"0"25"16,-25 25-1,-124 98 1,75-24-1,-100 100 1,1 24 0,73-75-1,76-98 1</inkml:trace>
  <inkml:trace contextRef="#ctx0" brushRef="#br0" timeOffset="74006.86">13520 13446 0,'0'0'15,"0"-25"1,-50 50-16,-24 24 16,-1 26-16,-148 148 15,49-25 1,50-49-1,75-50 17,74-99-17,24 0-15</inkml:trace>
  <inkml:trace contextRef="#ctx0" brushRef="#br0" timeOffset="74209.17">13917 13346 0,'25'-24'16,"-50"48"-16,50-73 16,-50 98-16,-25 1 15,-173 272 1,24-73 0,100-76-1,50-98 1</inkml:trace>
  <inkml:trace contextRef="#ctx0" brushRef="#br0" timeOffset="74414.34">14562 13222 0,'0'0'16,"24"-24"-1,-48 48-15,-26 51 16,-124 123 0,50-74-16,-99 149 15,124-174 1,49 1 0,1-26-16,49-49 15</inkml:trace>
  <inkml:trace contextRef="#ctx0" brushRef="#br0" timeOffset="74622.95">15231 13073 0,'0'0'16,"0"25"-16,-24 25 15,-51 49-15,-24 25 16,-149 149-1,25-50 1,173-99 0,25-124-16</inkml:trace>
  <inkml:trace contextRef="#ctx0" brushRef="#br0" timeOffset="74821.69">15951 12949 0,'25'0'16,"-50"0"-16,25 25 0,-25 25 15,-49 49-15,-50 0 16,0 25-16,-100 100 16,150-150-1,49 25 1,50-99-16</inkml:trace>
  <inkml:trace contextRef="#ctx0" brushRef="#br0" timeOffset="75006.71">16621 12949 0,'0'0'0,"-100"124"31,1-24-31,-50 49 15,1-1 1,-150 125 0,199-124-1,123-149-15</inkml:trace>
  <inkml:trace contextRef="#ctx0" brushRef="#br0" timeOffset="75190.57">17018 13098 0,'0'0'16,"24"0"-16,-73 25 15,-26 50-15,-173 148 16,-25 25 0,149-74-1,124-125 1</inkml:trace>
  <inkml:trace contextRef="#ctx0" brushRef="#br0" timeOffset="75390.78">17414 13173 0,'0'0'0,"0"25"15,-49 24 1,-150 150-1,-98 73 1,148-147-16,0-1 16,174-124-1,49-25 1</inkml:trace>
  <inkml:trace contextRef="#ctx0" brushRef="#br0" timeOffset="75574.88">17787 13222 0,'0'0'0,"49"0"0,-49 50 31,-74 24-31,-25 1 16,-298 272 0,248-223-1,149-99 1,25 0-1</inkml:trace>
  <inkml:trace contextRef="#ctx0" brushRef="#br0" timeOffset="75725.63">17861 13396 0,'0'50'15,"-124"98"1,25-24-1,-25 1-15,-149 98 16,198-124 0</inkml:trace>
  <inkml:trace contextRef="#ctx0" brushRef="#br0" timeOffset="87921.61">5978 15753 0,'-49'0'15,"49"-25"1,0 0 0,25 0 15,24 0-15,51-24-1,48 49 1,-48 0-1,-26 74 1,-49 50 15,-50-24-31,-74 98 16,0-24 0,-1-26-1,76-98 1,-1-50-1,50 25 1,99-50 0,74-25-1,-24 26 1,-75-1 0,-74 25-1</inkml:trace>
  <inkml:trace contextRef="#ctx0" brushRef="#br0" timeOffset="88174.18">6152 16274 0,'0'-25'31,"-25"25"-15,75 0-16,-25 0 15,24-25-15,100 0 16,-25-24 0,-25 24-1</inkml:trace>
  <inkml:trace contextRef="#ctx0" brushRef="#br0" timeOffset="88972.79">7194 16274 0,'25'0'16,"-25"-25"0,-25 25-1,25 99 16,-25-25-31,0-24 16,1 0 0,-1-1-16,-25 1 15,1 0 1,24-26 0,0-48-1,0-51 1,0 1-1,25 49 1,0 0 0,50 25-1,-25 25 1,99 49 0,-75-24-1,1-25 16,0-25-15</inkml:trace>
  <inkml:trace contextRef="#ctx0" brushRef="#br0" timeOffset="89273.16">7467 16497 0,'0'0'0,"0"-25"0,0 50 63,0 0-63,-25 24 15,0 1-15,-24 0 16,24 24-16,-74 75 15,-1 0 1,51-25 15,24-99-15,0-25-16</inkml:trace>
  <inkml:trace contextRef="#ctx0" brushRef="#br0" timeOffset="89589.5">7566 16819 0,'0'0'0,"25"0"32,-25-24-32,0 48 31,0 1-31,0 74 15,0 1 1,-25-26 15,25-49-15,0 0 0,25-25-1,0-25-15,49-25 16,50-24-1,-49 24 1</inkml:trace>
  <inkml:trace contextRef="#ctx0" brushRef="#br0" timeOffset="90355.6">9005 15802 0,'0'-25'32,"25"25"-17,0 0 1,-1-24 0,26 24-16,74-25 15,0 0 1,-74 25-1,-50-25 1,24 25-16</inkml:trace>
  <inkml:trace contextRef="#ctx0" brushRef="#br0" timeOffset="90557.46">9005 16050 0,'0'25'32,"25"-25"-17,24 0 1,51-25 0,-51 25-16,50-49 15,1 24 1</inkml:trace>
  <inkml:trace contextRef="#ctx0" brushRef="#br0" timeOffset="90974.65">10220 15430 0,'0'0'0,"0"-25"16,0 1-1,-24 73 17,24-24-32,0 25 15,0-1-15,-25 50 16,0 25 0,0-49 15,0-1-16,25-49 1</inkml:trace>
  <inkml:trace contextRef="#ctx0" brushRef="#br0" timeOffset="91188.47">10518 15852 0,'0'0'0,"25"0"32,-25 25-17,-25-25-15,0 49 16,25-24 0,0 0-16</inkml:trace>
  <inkml:trace contextRef="#ctx0" brushRef="#br0" timeOffset="91656.41">10791 15653 0,'0'-24'15,"0"-1"-15,25-25 47,0 25-47,24 25 16,-24 0-16,25 0 16,-1 25-1,1 25 1,-25-25-16,0 74 15,-50-50-15,-25 76 16,0-26 15,1-25-15,24-49 0,50 0 15,49-50-16,50 0 1,-24 25 0,-1-25-1,-50 25 1,-24 0 0</inkml:trace>
  <inkml:trace contextRef="#ctx0" brushRef="#br0" timeOffset="92308.99">11684 15902 0,'0'0'0,"0"-25"15,25 25 1,0-25-1,-1 0-15,1 0 16,0 0-16,0-49 16,25-25 15,-50 24-15,-25 51-1,0 24 1,-74-25-16,24 50 31,1-1-15,-1 1-1,75 0-15,-24 25 16,24-26-16,0 51 16,99-26-1,-50 1 1,51 0-1,24-1 1,-99-24-16,49 25 16,-74-1-1,0 1 1,-50 0 0,-49-1-1,25-24 1,24-25 15,0-25-15,26-24-16,24 24 15,24-124 1,26 50 0,0-1-1,-1 51 1</inkml:trace>
  <inkml:trace contextRef="#ctx0" brushRef="#br0" timeOffset="111143.34">29620 1216 0,'0'24'0,"24"-24"16,-24-24 0,25-1-1,-25 0 32,25 25-47,25 25 16,24 0-1,25-1 1,-49 26 15,-25 24-15,-25-24-16,-50 74 15,25-50 1,-74 51 0,25-26-1,24-50 1,25-24 0,50-25 15,49 0-16,26-25 1,-1 25 0,-74-24-1,-1 24 1</inkml:trace>
  <inkml:trace contextRef="#ctx0" brushRef="#br0" timeOffset="111377.78">29744 1712 0,'-25'0'15,"99"-25"16,-24 0-31,24 25 16,25-25 0,-24 25-16,-50-25 15,-1 50-15</inkml:trace>
  <inkml:trace contextRef="#ctx0" brushRef="#br0" timeOffset="111924.71">30488 1910 0,'0'25'16,"-25"-25"-1,0 25-15,0 0 16,1-1-16,-1 26 15,0 0 1,0 24 0,25-49-1,99-50 32,-49 0-47,-25 0 16,0-49-1,-1 49-15,-24 0 16,-24 1 15,-26 24-15,0 24 0</inkml:trace>
  <inkml:trace contextRef="#ctx0" brushRef="#br0" timeOffset="112150.75">30860 2084 0,'0'0'0,"-25"0"47,0 25-47,0-1 31,50 1-15</inkml:trace>
  <inkml:trace contextRef="#ctx0" brushRef="#br0" timeOffset="112527.5">31034 2084 0,'0'0'16,"0"-25"-16,24 25 0,-48-25 31,-1 25-16,0 50 1,0 24 0,25-24-1,25-25 17,0-25-32,24 0 15,1-25 16,-50 0-31,25-25 16,-25 1 0,-25-1-1,-25 25 1,26 25 0</inkml:trace>
  <inkml:trace contextRef="#ctx0" brushRef="#br0" timeOffset="113075.68">31455 1985 0,'0'-25'15,"0"0"1,-25 25-16,1 0 31,-1 0-15,0 0-1,0 25 17,25 0-17,0-1 1,0 1-1,25 0 1,-25 0-16,-25 0 16,25-1-16,0 1 31,50-50 0,-25 25-15,-1-24-16,26-1 31,0 25-15,-26 0-1,26 25 1,-50 24 0,0-24-1,-74 25 1,24-26-16,-99 26 15</inkml:trace>
  <inkml:trace contextRef="#ctx0" brushRef="#br0" timeOffset="114009.56">31629 1563 0,'0'-25'79,"25"25"-64,24 0 1,26 0-16,-26 0 15,-24 0 1,50 0 0,-51-25-16,1 50 15</inkml:trace>
  <inkml:trace contextRef="#ctx0" brushRef="#br0" timeOffset="114320.22">31654 1737 0,'24'0'16,"1"0"-16,0 0 16,25 0-1,24-25-15,-24 25 16,49-25-16,-74 25 16,0 0 30</inkml:trace>
  <inkml:trace contextRef="#ctx0" brushRef="#br0" timeOffset="116276.36">32472 1588 0,'-24'0'16,"48"0"93,26 0-93,0 0-16,-1 0 16,26 0-16,-1 0 15,25 0 1,-24 0-16,49 0 15,0 0 1,-50 0 0,1 0-1,-26 0 1,-24 0 31,-50 0 47</inkml:trace>
  <inkml:trace contextRef="#ctx0" brushRef="#br0" timeOffset="116845.25">32522 1538 0,'25'0'47,"0"0"-32,-1 0-15,26 0 0,24 0 16,1 0 0,123 25-16,-74-25 15,-24 0-15,48 25 31,-48-25-15,-51 0 0,-24 0-1,-50 0 79,0 0-94</inkml:trace>
  <inkml:trace contextRef="#ctx0" brushRef="#br0" timeOffset="117347.51">32572 1513 0,'24'25'31,"1"-25"-15,0 0-16,25 0 16,-1 0-16,26 0 15,24 0-15,149 0 16,-50 25 0,-74-25-1,-49 0 16,-50 0-15,-1 0 15,-48 0 63</inkml:trace>
  <inkml:trace contextRef="#ctx0" brushRef="#br0" timeOffset="125525.23">11287 17415 0,'-25'0'16,"50"0"31,25 25-31,-25-25-1,24 0-15,1 0 16,24 0-1,1 0-15,49 0 16,-25 0 0,-74-25-1,0 25 1</inkml:trace>
  <inkml:trace contextRef="#ctx0" brushRef="#br0" timeOffset="125875.24">11238 17712 0,'0'0'0,"-25"0"31,74 0-15,-24 25-1,25-25-15,-1 0 16,1-25-16,99 25 16,0-24-1,0 48 1,-100-24-1,1 0 1,-25 0 0</inkml:trace>
  <inkml:trace contextRef="#ctx0" brushRef="#br0" timeOffset="126345.56">12056 17365 0,'0'-25'16,"0"1"-1,-25 24 1,50 0 31,0 24-47,0-24 15,24 0-15,51 25 16,24 0 0,-50 0-1,-24-25 1,-25 25 15,-50-1-15,0 1-1,0 25 1,-49-1-16,-26 51 16,1-1-1,25-25 1,49-24 15</inkml:trace>
  <inkml:trace contextRef="#ctx0" brushRef="#br0" timeOffset="126659.46">12056 17316 0,'0'0'15,"-25"0"17,50 24-17,-25 1 1,0 25-1,0-1-15,25 75 16,-25-49 0,0-26-16,0 1 15,-25 49-15,25-74 16,-25 0-16,25 0 16</inkml:trace>
  <inkml:trace contextRef="#ctx0" brushRef="#br0" timeOffset="127574.89">14388 16621 0,'0'-25'15,"25"0"-15,-50 75 16,50-124 15,-25 98-15,0 26-1,0-25 1,0 24-16,-50 75 16,-24-24-1,-1-26 1,26-24-1,-1-50 1,25-25 0,1-74-1,-1-25 1,50 49 0,-25 50-1,24 1 1,26 73 15,49 26-15,-24 49-1,24-25 1,0-25 0,-49-74-1,-26 0 1</inkml:trace>
  <inkml:trace contextRef="#ctx0" brushRef="#br0" timeOffset="127910.02">14115 17216 0,'-74'0'31,"49"25"-31,25 0 16,25-25 0,24 0-1,51 0 1,73-25-1,50-24 1,-24 24 0,-125 0-16,26 0 15,-76 25 17</inkml:trace>
  <inkml:trace contextRef="#ctx0" brushRef="#br0" timeOffset="128292.84">14537 17390 0,'25'0'31,"-1"0"-16,1 0 1,0 25-16,25 24 16,-25 26-1,-25 24 1,-75 0 0,1-49-1,49-25 1,-25 0-1,100-25 17,-1 0-17,76-50 1,-1 0 0,-75 25-16</inkml:trace>
  <inkml:trace contextRef="#ctx0" brushRef="#br0" timeOffset="128806.95">15504 16943 0,'-24'0'16,"24"-24"0,24 24 31,1 0-47,0 0 15,0-25 1,0 25-16,24 0 15,-24-25 1,49 0 0,1 25-1,-50-25 1,-1 25 0</inkml:trace>
  <inkml:trace contextRef="#ctx0" brushRef="#br0" timeOffset="129075.87">15604 17092 0,'0'0'16,"24"0"15,1 25-15,0-50-16,74 25 15,-24-25 1,-1 25 0,-24-24-1,-50-1 1</inkml:trace>
  <inkml:trace contextRef="#ctx0" brushRef="#br0" timeOffset="131141.01">16894 16373 0,'49'0'16,"-74"0"15,1 0 1,24 25 14,0-1-30,0 26 0,0-25-16,-25 25 15,25-1 1,0 26 0,-25-51-16,25 51 15,-25-26 1,25 1-1,0-25 1</inkml:trace>
  <inkml:trace contextRef="#ctx0" brushRef="#br0" timeOffset="131620.64">17142 16795 0,'24'0'0,"-24"-25"15,-24 25 17,24 25-17,0 24 1,-25-24 0,25 0-1</inkml:trace>
  <inkml:trace contextRef="#ctx0" brushRef="#br0" timeOffset="145711.35">17663 16646 0,'0'0'0,"24"0"16,-24-25 15,0 0-15,25 25 0,0-25-16,0 1 15,0-1 1,-1 0-16,-24 0 15,25 0-15,-25 0 16,-49 1 0,-26-1-1,-24 50 1,25-25 0,24 49-1,0-24 1,50 25-1,0-1 1,25-24 0,0 0 15,0-25-31,49 50 16,-24-26-1,-1 1 1,1 74 15,-25-74-31,-25 0 16,0 25-1,0-1 1,-25-24 0,-25 0-1,-24-25 1,49 0-1,-49-25 1,49-25 0,25 1 15,25-1-15,24-24-1,-24 49 1,0 0-1,0 0 1</inkml:trace>
  <inkml:trace contextRef="#ctx0" brushRef="#br0" timeOffset="147147.92">18531 16472 0,'-25'0'16,"50"-25"31,-25 0-16,0 1 0,0-1-31,-25 0 16,0 0 0,0 25-1,-24 0-15,24 0 16,-25 25-16,-24 0 15,0 49 1,49-24 0,0 0 15,25-26-15,25 1-1,49-25 1,-24-25-1,-1-24 1,-24 24 0,0 25-1,-25 25 17,0 74-17,-25 0 1,25 0-1,0-24 1,-25-26 0,25-24-1</inkml:trace>
  <inkml:trace contextRef="#ctx0" brushRef="#br0" timeOffset="150760.48">16918 16522 0,'0'-25'47,"0"0"-31,0 0-1,0 0 1,0 1 0,-24 24-1,24-25 16,-25 25-31,0 0 16,0 0 0,0 25-1,1-25 1,-1 24-16,-25 1 16,0 0-1,1 0 16,24 0-15,0 24 0,0 26-1,1-26 1,24-24 0,0 25 15,0-25-16,0-1-15,24 26 16,-24 0 0,0-1-1,25-24 1,25 25 15,-25-50-15,-1 0-1,1 24-15,0-24 16,0 0 0,49-24 15,-24-1-15,-25 0-1,24 0 1,-24 0-1,0 1 1,0-26 0,-25 25-1,25-24 1,-25 24 0,0 0-1,24-25 1,-24-24-1,0 49 1,-24-24 0,24-1-1,0 25 1,-25-25 15,0 50-15,-25-24-1,26 24 1,-26 0 0,0 24-1,50 1-15</inkml:trace>
  <inkml:trace contextRef="#ctx0" brushRef="#br0" timeOffset="152148">18556 16398 0,'0'0'16,"-25"-25"-16,0 25 31,0 0-15,0 0-16,1 0 15,-1 0 1,-25 0 0,25 0-1,1 0-15,-26 25 16,0-1 15,1 1-15,24 0-1,-25 25 1,25-25 0,25 49 15,75-49-15,-50-25-1,0 0 1,24 0-16,-24 0 0,74-50 15,-24 1 1,-26-1 0,-24 0 15,-25 25 0,-25 25-15,0 0-16,-24 75 15,-1-1 1,1 75 0,24 0-1,0 25 1,0-25 0,0-50-1,25-50 1,0-24-1,0 0 48,0-50-47</inkml:trace>
  <inkml:trace contextRef="#ctx0" brushRef="#br0" timeOffset="153518.62">19548 17043 0,'0'0'0,"25"0"62,-1 0-62,1 0 16,25 0-16,0 0 15,49 0 1,25-25 0,-75 0-1,-24 0 1</inkml:trace>
  <inkml:trace contextRef="#ctx0" brushRef="#br0" timeOffset="153795.19">19523 17167 0,'0'0'0,"0"25"16,0-1-16,25-24 15,0 25 1,-1-25-1,51 0 1,49 0 0,25-25-1,0 1 1,-100 24-16,50-25 16,-74 25-1</inkml:trace>
  <inkml:trace contextRef="#ctx0" brushRef="#br0" timeOffset="154243.72">20218 16844 0,'0'0'15,"0"25"63,24-25-62,1 25-16,25-25 16,0 25-16,49 24 15,-25-24 1,-24 0-1,-50 0 17,0-1-17,-50 1-15,-49 50 32,25-26-32,24 1 15,-25 0-15,-24 49 16,25-25-1,49-24 1</inkml:trace>
  <inkml:trace contextRef="#ctx0" brushRef="#br0" timeOffset="154609.48">20218 16943 0,'0'-24'0,"0"48"0,0-73 16,-25 49 15,0 0 0,25 25-31,0-1 16,0 51-1,-25 49 1,0 25 0,1-50-1,24-49-15,-25 24 16,0-24-1</inkml:trace>
  <inkml:trace contextRef="#ctx0" brushRef="#br0" timeOffset="155644.6">22425 16770 0,'0'0'0,"0"-25"0,0 0 63,0 50-32,-24 0-15,-1 0-1,0 24-15,-25 75 16,-24 0 0,24-49-1,1-26-15,-1 1 16,-49 24 0,74-74-16,-49 25 31,74-124-16,0-50 1,0-25 0,49 100-1,-24 49 1,25 25 0,-25 25-16,74 99 15,-25 25 1,25 0-1,-24-50 1,-50-74 15,-1-25-31</inkml:trace>
  <inkml:trace contextRef="#ctx0" brushRef="#br0" timeOffset="156061.6">22971 16943 0,'0'-24'15,"25"24"32,0 0-31,0-25-1,24 50-15,1-50 16,24 25-16,50-25 16,-49 25-1,-26-25 1,-24 25 15,-50 0-15</inkml:trace>
  <inkml:trace contextRef="#ctx0" brushRef="#br0" timeOffset="156343.29">23145 17067 0,'0'0'0,"-25"0"16,0 0-16,25 25 15,-25-25 1,50 0-1,0 0 1,50 0 0,49-25-1,-50 25 1,0-24 0,-49-1-1,0 25 1,0-25-16</inkml:trace>
  <inkml:trace contextRef="#ctx0" brushRef="#br0" timeOffset="165845.82">14760 17142 0,'0'0'0,"-25"50"31,-24-1-31,-1 1 15,-24 49-15,-1-25 16,-24 50 0,49-99-1,50 0 1,50-75 0,49-74-1,25 25 1,-49 50-1,-75 123 1,-50 75 15,0 0-15,26-50 0,24-74-1,99-75 1,25-74-1,0-50 1,-74 100 0,-75 173 15,-50 75-15,26-25-1,24-50 1,50-74-1,24-50-15,75-74 16,-24-50 0,-51-25 15,-74 125-15,-49 49-1,-75 124 1,25 24-1,25-48 1,49-51 0,25-73-1,25-26-15,75-99 16,-1-49 0,-49 24-1,-25 100 1,-74 74-1,-1 49 1</inkml:trace>
  <inkml:trace contextRef="#ctx0" brushRef="#br0" timeOffset="168420.51">14909 16819 0,'-25'0'156,"25"25"16</inkml:trace>
  <inkml:trace contextRef="#ctx0" brushRef="#br0" timeOffset="170396.55">14835 16720 0,'0'0'0</inkml:trace>
  <inkml:trace contextRef="#ctx0" brushRef="#br0" timeOffset="170614.55">14512 16571 0,'0'0'16,"-25"-24"-16,0 24 0,-24 0 16,-1 24-16</inkml:trace>
  <inkml:trace contextRef="#ctx0" brushRef="#br0" timeOffset="170933.65">14487 16844 0,'0'0'0,"25"-49"15,25-1-15,-50 0 16,24 50 0,-48 25-16,-1 74 15,-50 75 1,51-75-1,73-74 17,50-50-17,-24-49 1,-25 49 0,-1 50-1,-49 74 1</inkml:trace>
  <inkml:trace contextRef="#ctx0" brushRef="#br0" timeOffset="171732.93">13321 16497 0,'-24'0'31,"24"25"-31,-50 24 16,0 26-16,1 24 15,-51 25 1,51-25 0,24-74-1,0-50 1,25-24 0,-25-1-16,1-49 15,24 0 16,24 49-15,1 50 0,25 25-1,-1 74 1,26-25 15,24 1-15,-24-26-1,-51-24 1,1-25 0,0 0-16</inkml:trace>
  <inkml:trace contextRef="#ctx0" brushRef="#br0" timeOffset="172027.84">13569 16745 0,'0'25'15,"-24"0"-15,24 24 16,-75 75-16,50-49 15,-24-1 1,-1 1-16,-49 98 16,24-49-1,51-49 1,-1-51-16</inkml:trace>
  <inkml:trace contextRef="#ctx0" brushRef="#br0" timeOffset="172311.63">13644 17539 0,'0'49'16,"0"-98"-16,0 123 0,0-49 0,0 0 31,25-50-31,-1 0 16,51 0-1,-26-24-15,1 24 16</inkml:trace>
  <inkml:trace contextRef="#ctx0" brushRef="#br0" timeOffset="182413.81">24212 16695 0,'-25'0'15,"25"-24"64,0-1-33,-50 25-14,25 0-17,1 0-15,-1 25 16,0-1 0,0 51-1,0-26-15,1 51 16,24-26-1,99 0 17,-74-74-32,74 0 15,-74-24 1,49-26-16,-49 0 16,0 1-16,-25-50 15,0-1 16,-25 76-31,-25-1 16,-24 25 0,-25 0 15,49 25-15,25 24-1</inkml:trace>
  <inkml:trace contextRef="#ctx0" brushRef="#br0" timeOffset="182643.79">24733 16819 0,'0'0'15,"0"25"1,-25 0-1,25 0 1,-50 49 0,50-49-1</inkml:trace>
  <inkml:trace contextRef="#ctx0" brushRef="#br0" timeOffset="183179.89">25030 16795 0,'0'0'0,"25"-25"16,0 0 0,0 0-16,-1 0 15,1-49 1,-25 24-1,-25 1 1,-49 49 15,-50 25-15,25-1 0,49 51-1,50-50-15,25 24 16,49 1-1,50-1 1,0 1 0,-74 0-1,-75 148 32,-74-123-31,25-51-1,24-24 1,25 0-16,0-24 16,25-1-16,0-99 31,50 0-15,0 0-1,-26 99 1</inkml:trace>
  <inkml:trace contextRef="#ctx0" brushRef="#br0" timeOffset="183878.49">22624 17365 0,'0'-25'15,"-25"25"17,25-24-32,-25 24 15,1 24 1,24 1-16,-75 74 16,-24 25-1,-50 50 1,25-25-1,25-50 1,74-49 0</inkml:trace>
  <inkml:trace contextRef="#ctx0" brushRef="#br0" timeOffset="184113.49">22525 17812 0,'0'0'16,"25"0"-16,24-25 16,-24 75-1,-50 49 1,0 25 0,1-50-1,-1-49 1,74-25-1,51 0 1,-51-25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4:57:46.3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3944 1687 0,'-25'25'78,"25"0"-78,-24 24 16,24 1-1,-50 24-15,25 1 16,0-1-16,-24-24 16,-1 74-1,25-50 1,1-49-1,24 0-15</inkml:trace>
  <inkml:trace contextRef="#ctx0" brushRef="#br0" timeOffset="285.2">4465 1588 0,'0'0'0,"0"-25"16,0 50-1,-25-1 1,25 26 0,-24-25-16,-51 124 15,26-25 1,-26-25-1,26-25 1,24-24 0,50-25-1</inkml:trace>
  <inkml:trace contextRef="#ctx0" brushRef="#br0" timeOffset="517.85">3969 2109 0,'0'24'15,"0"-48"-15,-25 48 16,0-48 0,50 24 15,75-25-16,48-25 1,-73 25-16</inkml:trace>
  <inkml:trace contextRef="#ctx0" brushRef="#br0" timeOffset="901.45">4763 1985 0,'0'0'16,"25"0"15,0-25-15,24 0-16,-24 0 16,49 0-1,-74-24 1,-24 24-1,-26 50 1,25 0 0,-49 24-1,-1 50 1,51-49-16,24 0 16,0-1-1,74-24 1,25-50-1,25 0 17,-74-24-32</inkml:trace>
  <inkml:trace contextRef="#ctx0" brushRef="#br0" timeOffset="1484.72">5309 1811 0,'0'0'15,"0"25"1,0 24 0,0 1-16,-25 49 15,0-24 1,0-51 0,50-24 15,25-74-16,-1 0 1,26 24 15,-26 25-15,-24 25-16,0 0 16,25 0-1,-26 50 1,-24-25-1,0-1-15,0 1 16,50-50 31,-25 1-47,24-26 16,-24 0-1,0 50 16,-25 25-15,-25 0-16,50 0 16,-25 49-1,25-24 1,0-1 0,24-49-1,26-24 1,-1-26-1</inkml:trace>
  <inkml:trace contextRef="#ctx0" brushRef="#br0" timeOffset="1820.51">6202 1836 0,'0'0'0,"0"-25"62,-25 50-31,25 0-15,-50-1-16,50 1 16,-49 50-1,24-26 1,25 26-1,0-51 1,74 1 0,50-25-1,-74-25-15,74-24 16,-25-26 0</inkml:trace>
  <inkml:trace contextRef="#ctx0" brushRef="#br0" timeOffset="4517.18">9303 1687 0,'0'-25'16,"24"25"-1,-24-25-15,25 0 16,0-24 0,0-1 15,-25-24-15,0-1-1,-50 26 1,1 49-1,-1 0-15,-74 74 16,50 25 0,24 25-1,75 1 1,74-26 0,25-25-1,-50 1 1,-49-1-1,-25 0 1,-74 1 0,-25-50 15,-50-50-15,99-50-1,25-24 1,50-25-1,50-25 1,49 50 0</inkml:trace>
  <inkml:trace contextRef="#ctx0" brushRef="#br0" timeOffset="4934.51">9923 1712 0,'0'0'15,"-25"0"1,25 25 0,-74 24-1,-1 50 1,50 1-1,1-26 1,73-49 0,26 0-1,24-50 1,-50 0-16,1 0 16,0-74-1,-50 25 1,-75-1-1,1 50 17,-1 1-17,26 48 1</inkml:trace>
  <inkml:trace contextRef="#ctx0" brushRef="#br0" timeOffset="5219.53">10791 1737 0,'25'0'16,"-50"0"-16,25 24 31,-25 1-31,-74 74 16,-25 50-1,0 25 1,25 24 0,-1 1 15,51-75-15,24-99-16,25-1 15</inkml:trace>
  <inkml:trace contextRef="#ctx0" brushRef="#br0" timeOffset="5420.3">10270 1861 0,'0'0'0,"0"-50"16,0 75 31,0 0-32,0-1-15,0 1 16</inkml:trace>
  <inkml:trace contextRef="#ctx0" brushRef="#br0" timeOffset="5668.65">10865 2406 0,'0'25'0,"0"-50"16,0 75-16,0-25 0,0 0 31,0-1 0,25-24 16</inkml:trace>
  <inkml:trace contextRef="#ctx0" brushRef="#br0" timeOffset="7268.37">13048 1687 0,'-24'-50'31,"-26"50"-15,25 25 0,0-25-1,-49 25-15,24 25 16,-24-1-16,-25 100 16,49-25-1,25-25 1,75 0-1,74-49 1,-50-25-16</inkml:trace>
  <inkml:trace contextRef="#ctx0" brushRef="#br0" timeOffset="7619.56">13272 2059 0,'0'-25'16,"-25"25"15,0 25-31,0 0 16,0 49 0,25 25-1,75-24 1,-25-50-1,24-25 1,-24-50 0,-26-24-1,-24-26 1,0 51-16,-24-1 16,24 25-16,-25-24 15,0 49 16</inkml:trace>
  <inkml:trace contextRef="#ctx0" brushRef="#br0" timeOffset="7934.19">13644 2183 0,'0'0'16,"0"25"-16,0 0 0,0-1 47,0-48-47,0-51 16,25-24-1,24 49 1,1 26-1,-25 48 1,-1 51 0,1 74 15,-25-100-31</inkml:trace>
  <inkml:trace contextRef="#ctx0" brushRef="#br0" timeOffset="8502.26">14388 1761 0,'0'0'16,"0"-24"-16,0-1 16,-25 50-1,-24 24-15,-1 125 16,-24 74-1,49 25 1,25-75 0,49-99 15,26-99-15,24-24-1,0-100 1,-99 74-16,0-124 15,-74 50 1,-25 75 0,-1 49-1,51-25 1,74 0 0,99-74-1,74 0 16,-99 74-31,-24 0 16,-1 0-16,-24 25 0,-1 0 31,-24 25-15,-25 49 0,0 1-1,0-1 1,0-24-1,0-25 1</inkml:trace>
  <inkml:trace contextRef="#ctx0" brushRef="#br0" timeOffset="8603.2">14983 1910 0,'0'-25'0,"-24"25"16</inkml:trace>
  <inkml:trace contextRef="#ctx0" brushRef="#br0" timeOffset="9885.01">15455 1960 0,'0'0'0,"-25"0"15,-25 25 1,1-25-16,-26 24 16,1 26-1,24 24 1,25 1 0,75-26-1,-25-49-15,74 0 16,0-49-1,1-26 1,-51-73 15,1-76-15,-50-24 0,25 99-1,-25 125 1,-50 48-1,0 100 1,-24 50 0,49 99-1,25-174 1,75-49 0,49-25-1,24-50 1,-48-25-1,-26-24 1,-49-1 15,-25 51-31,25-1 16,-50 25 0,-25 25-1,1 74 1,24 0-1,74-49 1,1-50 0,24 0-1,26-50 1,-26-49 0,1 24-1,-51 51 16,1 24-15,-25 74 0,0 50-1,0-74 1,50-26 0,24-48-1,25-51 1,-24-24-1,-26-25 1,-24 99 0,-25 0-1,-49 75 1,49 0-16,-25 49 16,0 0-1,50-49 16,74-50-15,25-50-16,25-24 31,0-50-15,-75 24 0,-74 76-1,-25-1 1,-24 74-1,-26 26 1,51-26-16,24 51 16,-25-26-1,50-24 1,49-26 0,25-24-1,25-74 16,0 24-15,-74 1-16</inkml:trace>
  <inkml:trace contextRef="#ctx0" brushRef="#br0" timeOffset="12301.44">19349 2059 0,'-24'-25'78,"-1"25"-78,0 0 15,0 0 1,-24 0 0,-51 25-1,-24 49 1,75-24-16,-26 49 15,50 1 1,75-1 0,74-50-1,75-49 1</inkml:trace>
  <inkml:trace contextRef="#ctx0" brushRef="#br0" timeOffset="12668.28">19647 2257 0,'-50'0'32,"26"0"-32,-1 0 15,0 25 1,-25 50-1,26-1 1,24 25 0,49-74-1,26 0 1,24-50 0,-25-49-1,-49-1 1,-50 1-1,-24-1 1,49 51-16,-50-1 31</inkml:trace>
  <inkml:trace contextRef="#ctx0" brushRef="#br0" timeOffset="12967.37">20118 2307 0,'0'0'0,"25"0"16,0-25-16,25 0 16,-26 1-1,1-1-15,0-25 16,-50 50-1,0-25 1,-49 75 15,24 49-15,26 1 0,48-1-1,100-50-15</inkml:trace>
  <inkml:trace contextRef="#ctx0" brushRef="#br0" timeOffset="13385.09">20987 1985 0,'24'-50'16,"-48"100"-16,73-125 15,-49 100 1,-25 25-1,25 24-15,-49 100 16,-50 99 0,-1-1 15,51-48-15,24-125-1,75-74 1,-1-25-16,50-75 15,1-24 1,-76-75 0,-48 26-1,-51 24 1,-24 74 0,25 25-1,49 0 1,0-24-1,75 24 1</inkml:trace>
  <inkml:trace contextRef="#ctx0" brushRef="#br0" timeOffset="13918.13">21483 1836 0,'0'0'0,"25"0"16,-25-25-1,-25 99 1,0 75 0,-49 74-1,-1 50 1,1-49 0,74-100-1,25-50 1,49-74-1,50-50 1,-74-24 15,-50-25-15,-50-50 0,-49 75-1,49-1 1,25 26-1,75-1 1,99-25 0,0 26-1,0-1 1,-100 1 0,1 73-1,-50 1 1,0 50-1,-25 24 17,25 0-17,25-49-15</inkml:trace>
  <inkml:trace contextRef="#ctx0" brushRef="#br0" timeOffset="14051.19">22004 2183 0,'0'0'0,"0"-25"16,-25-24 15</inkml:trace>
  <inkml:trace contextRef="#ctx0" brushRef="#br0" timeOffset="14301.13">22351 2158 0,'0'0'15,"0"-25"1,-25 25 0,0 25-1,1 0-15,-1 0 16,25 24-16,-25 26 15,50-25 1,24-1 0,26-49-1,-26-25 1</inkml:trace>
  <inkml:trace contextRef="#ctx0" brushRef="#br0" timeOffset="14470.4">22624 2183 0,'0'0'0,"25"-25"15,0 25 1,-25 25 15,-25 49-15,0 26 0,0-26-1,25-49 1</inkml:trace>
  <inkml:trace contextRef="#ctx0" brushRef="#br0" timeOffset="14620.27">22822 2034 0,'0'0'16,"0"-49"-16,25 24 0,-50 0 15,25-25 1,0 26-1</inkml:trace>
  <inkml:trace contextRef="#ctx0" brushRef="#br0" timeOffset="15534.95">23070 2133 0,'0'0'0,"0"-24"0,0-1 31,-24 25-15,-1 0-1,0 49-15,-25 1 16,26 24 15,24 1-15,24-50 0,51-25-1,-1-25 1,-24 0-16,49-49 15,-49 24 1,-25 25 0,-25 50 31,24 0-47,-24 0 15,50-1 1,0-24-1,-1 0 1,1-49 15,-1-1-15,-24 50 0,-25-25-16,25 50 31,-25 25-16,0-25 1,50-25 0,24 0-1,0-25 1,-24-50 0,-25-24-1,25-74 1,-1-1-1,1 50 1,-25 99 0,-25 0-1,-25 50 17,25 49-17,0 75 1,0-25-1,0-24 1,0-26 0,0-24-1</inkml:trace>
  <inkml:trace contextRef="#ctx0" brushRef="#br0" timeOffset="15718.57">23839 1935 0,'0'-25'16,"0"50"-16,0-75 15,25 26 1,0 24 0,25-25-1,-25 25-15,24-25 16</inkml:trace>
  <inkml:trace contextRef="#ctx0" brushRef="#br0" timeOffset="16635.39">25278 1985 0,'0'0'0,"0"49"16,-49 1-16,49 24 16,-25-49-16,25 25 15,25-26 1,24-24-1,-24 0-15,74-49 16,-24-26 0,-26 1-1,-24 24 1,0 50 0,-25 0-1,-25 100 1,25-1-1,25-74 1,25-1 0,-26-24-1,76-124 1,-26 0 15,-49 0-15,0 50-1,-25 49 1</inkml:trace>
  <inkml:trace contextRef="#ctx0" brushRef="#br0" timeOffset="19368.48">26345 1910 0,'25'0'32,"-25"-25"-32,-25 1 15,25-1 1,-25 0 15,0 50-31,-49 0 16,-50 74-1,49 0 1,75 0 15,25-74-15,50 0 0,24-50-1,-25-25 1,-49 1-16,0-50 15,0 49 1,-25 25 0,0 100 15,-25 24-15,25 0-1,0-25 1,25-49-1</inkml:trace>
  <inkml:trace contextRef="#ctx0" brushRef="#br0" timeOffset="19685.34">26767 1885 0,'0'0'0,"0"-24"16,0-1-1,-25 25 1,0 0 0,0 74-1,25 1 1,0-1 0,50-24-1,-25-26-15,-25 1 16,0 0-1,-50 0 17,-49-25-17,24 0 1</inkml:trace>
  <inkml:trace contextRef="#ctx0" brushRef="#br0" timeOffset="20401.59">27809 1836 0,'0'0'15,"0"-25"-15,-50 50 32,0 99-1,50-75-31,0 1 15,-24 0-15,48-26 16,-24 1-16,50-25 16,0-49-1,24-1 1,-24-49 0,-1 24-1,-49 51 16,25 24-15,-25 24-16,25 51 31,24-50-15,51-1 0,-26-24-1,1-49 1,-1-26-1,0 1 1,-49 49 0,0 25-1,25 50 17,-50 24-17,-25-24 1,0-25-1,0-25 1</inkml:trace>
  <inkml:trace contextRef="#ctx0" brushRef="#br0" timeOffset="21085.18">28900 1985 0,'0'0'16,"25"0"-1,0 0-15,0-25 0,-25 0 16,24 0 0,-24 0-1,0 1 1,-24 24-1,-26 24 1,0 26 0,50-25-1,100 0 1,98-1 0,25 1-1,-49-50 1,-50 1-1,-74 24 1,-50-25-16,-50 25 16,-49 0-1,24 25 1,50-1 0,25 26 15,50 24-16,0-49 1,49 0 0,-25-25-1,1-74 1,-26-50 0,-24-124-1,0-25 1,0 99-1,0 75 1,-50 74-16,0 99 31,-25 50 1,26-24-32,24-1 0,-25 75 15</inkml:trace>
  <inkml:trace contextRef="#ctx0" brushRef="#br0" timeOffset="21438.82">30264 2084 0,'25'0'0,"-25"49"62,0-24-30,25-25-1,-25-25 0,25 25-15,-25-24-16,-25-1 31,-25 0-15</inkml:trace>
  <inkml:trace contextRef="#ctx0" brushRef="#br0" timeOffset="24185.53">1513 5160 0,'0'0'0,"0"-50"31,-25 75 16,25 25-47,-24 24 16,-26 25-16,-49 125 15,-50-26 1,50-49 15,24-75-15,50-49-16</inkml:trace>
  <inkml:trace contextRef="#ctx0" brushRef="#br0" timeOffset="24418.54">1092 5532 0,'0'0'0,"0"-50"0,0 26 31,0 48 1,24 1-17,26 50 1,49 24-1,0 25 1,-24 0 15,-50-50-31,-1-49 0</inkml:trace>
  <inkml:trace contextRef="#ctx0" brushRef="#br0" timeOffset="24652.11">992 5904 0,'0'0'0,"-49"-49"15,24 24 1,50 0 15,74 25-15,-25-25-1,26 0-15,98-24 32,-124 49-32</inkml:trace>
  <inkml:trace contextRef="#ctx0" brushRef="#br0" timeOffset="25002.64">1811 5086 0,'0'-25'31,"25"50"-31,-25-1 16,25 26-1,-1 49 1,51 50 0,-26 25-1,-49 24 1,-24-24-1,-125-50-15</inkml:trace>
  <inkml:trace contextRef="#ctx0" brushRef="#br0" timeOffset="25335.84">620 5458 0,'0'0'0,"50"-75"32,-50 50-17,-25 75 1,0 99-1,0 49 1,25 26 0,25-26-1,25-74 1,49-25 0,-49-74-1</inkml:trace>
  <inkml:trace contextRef="#ctx0" brushRef="#br0" timeOffset="26719.09">3200 5284 0,'0'25'62,"-25"24"-62,25 26 16,-49-1-1,-1 125 1,0-50 0,26-50-1,48-74 1</inkml:trace>
  <inkml:trace contextRef="#ctx0" brushRef="#br0" timeOffset="27341.11">3299 5234 0,'0'0'0,"0"-24"15,-24 24 48,24 24-32,0 1-15,24 25-16,-24-1 15,25 26-15,50 74 16,-26 0-1,1-25 1,-1-25 15,-24-50-15,-25-73 31,0-26-47,0-24 15,0-125 1,0-49 0,25 25-1,0 148 1,-25 100 15,0 0-15</inkml:trace>
  <inkml:trace contextRef="#ctx0" brushRef="#br0" timeOffset="28251.35">4093 5557 0,'25'0'16,"-25"-25"-1,-25 25 1,0 0 0,-24 50-1,-1 74 1,0-25 0,50-25-1,0-24 1,50-25-1,25-25 1,-1-50 15,-49 1-15,0 24 0,-50-25-1,0 25-15,-25 1 16,1-1-1</inkml:trace>
  <inkml:trace contextRef="#ctx0" brushRef="#br0" timeOffset="28584.13">4341 5582 0,'50'0'16,"-50"24"-16,0 1 15,25 50 1,-25 24 0,-25-49-1,25-26 16,25-48-15,-25-26-16,24 0 16,1-99-1,25 50 1,-1 25 0</inkml:trace>
  <inkml:trace contextRef="#ctx0" brushRef="#br0" timeOffset="29136.11">4813 5731 0,'0'0'0,"0"24"16,-25 1-1,0 0-15,0-25 16,25 25 0,0 0-1,0-75 1,50-24 0,24-1-1,-24 50 1,-25 25-1,-1 25 1,-24 50 15,0-1-15,0-49 0,25-25-1,0-25 1,49-49-1,-24-26 1,-25 75-16,24-24 16,1 49-1,-25 25 1,0 49 0,-1 1-1,-24-26 16,0-24-15</inkml:trace>
  <inkml:trace contextRef="#ctx0" brushRef="#br0" timeOffset="29553.11">5631 5532 0,'25'-25'0,"-50"50"0,50-75 15,-50 50 1,0 0 0,-24 25-1,-26 50 1,75-1 0,0-49-1,50-25 1,0-25-1,-1 0 1,26-49 0,-51 24-1,1 75 32,0 25-31,0-1-1,24 1 1,26-50 0,-50 25-16,-1-50 15,1 25-15,0 0 16</inkml:trace>
  <inkml:trace contextRef="#ctx0" brushRef="#br0" timeOffset="29885.49">6276 4961 0,'0'-24'0,"0"48"0,25-73 15,-25 24-15,-25 50 63,25 0-63,0 49 15,-25 1-15,25 148 16,-24-25 0,24-74-1,24-24 1,-24-51 0,25-24-1,0-25 16</inkml:trace>
  <inkml:trace contextRef="#ctx0" brushRef="#br0" timeOffset="33718.93">8161 5383 0,'0'0'0,"0"-25"32,0 1-1,0 73-16,-24 75 1,-26 100 0,-24 48-1,-1 1 1,26-74 0,24-100-1,25-74 1</inkml:trace>
  <inkml:trace contextRef="#ctx0" brushRef="#br0" timeOffset="34054.42">8161 5458 0,'0'0'0,"0"-124"31,-24 74-31,48-24 16,51-1 15,49 50-15,-25 50 0,-49 25-16,-25 99 15,-25 24 1,-50-24-1,-49-74 1,24-1 0,51-74-1,-26-25 1</inkml:trace>
  <inkml:trace contextRef="#ctx0" brushRef="#br0" timeOffset="34404.24">8608 5458 0,'25'0'0,"-25"-25"16,0 74 15,-25-24-31,25 25 16,25 24-1,49-24 1,25-50 0,1-25-1,-26-25 1,-49-24 0,-25 24-1,-50-24 1,1 49-1,-51 0 1,26 25 0</inkml:trace>
  <inkml:trace contextRef="#ctx0" brushRef="#br0" timeOffset="34621.29">9179 5358 0,'24'25'0,"-48"0"16,24 0-16,-25 24 15,-25 51 1,25-51 0,1 26-16,-1 24 0,-25 99 15,25-24 1,1-50-1</inkml:trace>
  <inkml:trace contextRef="#ctx0" brushRef="#br0" timeOffset="34953.08">9203 5557 0,'25'-75'0,"-50"150"16,50-199-16,0 74 0,-25 1 16,0 24-16,50-50 15,49 26 17,-25 49-17,-24 25 1,-25 74-1,-25 25-15,-50 0 32,-24-25-17,-50-24 1,49-51 0,50-24-16</inkml:trace>
  <inkml:trace contextRef="#ctx0" brushRef="#br0" timeOffset="35372.49">9749 5334 0,'0'0'0,"-25"49"46,1 1-46,24-25 0,-25 24 16,50-24-16,-25 0 16,49 0-1,26-25 1,-26-25 0,-24 0-16,49-49 15,-49-26 1,-25 1-1,0 74 1,0 1 0,0 73-1,-25 26 1,25-1 0,50 25-1,0-49 1,24-50-1,75-25 1</inkml:trace>
  <inkml:trace contextRef="#ctx0" brushRef="#br0" timeOffset="36036.17">10593 4862 0,'0'-149'31,"0"298"-31,-25-248 15,0 149 1,-49 74 0,49-25-16,-25 99 15,25-24 1,50-50 0,0-74 15,74-26-16,25-48 1,0-51 0,-25-24-1,-49 25 1,-25 24 0,-100 75 15,26 0-31,-26 49 15,51 0 1,24-24 0,49-25-1,26-25 1,-1-50 0,-24 1 15,-26-26-16,1 1 1,-25 24 0,0 25-1,0 50 1,-25 50 0,1 49-1,24 0 1,0-100-16,24 51 15,51-75 1,24-25 0,-49 0-1</inkml:trace>
  <inkml:trace contextRef="#ctx0" brushRef="#br0" timeOffset="36252.08">11461 5036 0,'25'-99'16,"-50"198"-16,50-248 0,-25 124 15,0 0 17,-25 75-17,0 49 1,0-24 0,25 24-16,-25 75 15,1-1 1,-1-49-1,25-99-15</inkml:trace>
  <inkml:trace contextRef="#ctx0" brushRef="#br0" timeOffset="36502.81">11362 5482 0,'0'0'0,"0"-49"0,-25-50 15,50 49 1,-1-24-1,51 49 1,-26 0 0,26 75-1,-26 24 1,-49 50 0,0-25-1,0-49 1,25-50-1,25 0-15</inkml:trace>
  <inkml:trace contextRef="#ctx0" brushRef="#br0" timeOffset="36805.21">12081 5210 0,'0'0'16,"-25"0"-1,0 0-15,-49 74 16,24 0 15,26 1-15,24-1-1,49-49 1,75-25 0,-49-25-1,-51-24 1,-24-26-1,-24 1 1,-1-1 0,25 26-1,-25 49 1</inkml:trace>
  <inkml:trace contextRef="#ctx0" brushRef="#br0" timeOffset="37205.58">12354 5284 0,'0'0'0,"0"25"0,0 148 31,-25-123-15,0 0-1,25-26 1,50-73 15,-25 24-31,99-124 16,74 0 15,-173 149-15,0 0-1,0 0-15,-1 25 0,1 50 16,-25 24-1,25 0 17,-25-49-17,25-50 1,0 0 0,-1 0-16,1-50 15</inkml:trace>
  <inkml:trace contextRef="#ctx0" brushRef="#br0" timeOffset="38869.21">14611 5309 0,'0'-25'15,"0"0"-15,25 25 16,-75 124 31,26-49-47,-1 24 0,25-25 15,0 26 1,74-76 0,50-48-1,-74-26-15,49-49 16,-24-25-1,-51 49 17,1 100-1,-25 74-15,25 0-1,25-49 1,-1-25-1,1-50 1,-1-25 0,-24-74-1,-25 50-15,0-50 16,-25 25 0,25 74-1,-24 25 1,24 50-1</inkml:trace>
  <inkml:trace contextRef="#ctx0" brushRef="#br0" timeOffset="39118.43">15504 5334 0,'0'0'16,"25"0"-16,-50 0 31,25 24-15,0 26-16,-24 24 15,24 26 1,-25-1 0,25-25-1,0-49 1</inkml:trace>
  <inkml:trace contextRef="#ctx0" brushRef="#br0" timeOffset="39258.44">15579 5061 0,'0'0'15,"-25"0"1</inkml:trace>
  <inkml:trace contextRef="#ctx0" brushRef="#br0" timeOffset="39537.47">16025 5086 0,'0'49'47,"-25"1"-47,25-1 16,0 1-16,-24 24 15,-1 75 1,25-25 0,-25-74-16,50-25 15</inkml:trace>
  <inkml:trace contextRef="#ctx0" brushRef="#br0" timeOffset="40087.08">15901 5631 0,'0'-25'0,"-25"1"15,25-1 1,25 0 0,0 0-16,25 0 15,74-74 1,25 25-1,-75 24-15,-24 1 16,-1 24-16,-24 0 16,-50 50 31,25 24-47,-25 100 15,25 0 1,-24-25 15,24-74-15,0-25-1,49-25 1,-24-50-16,0 0 16,24 1-16,1-26 15,-25 26 1,0 49-1,-25 74 1,49 25 0,1-24-1,24-1 1,26-49 0,24-25-1</inkml:trace>
  <inkml:trace contextRef="#ctx0" brushRef="#br0" timeOffset="41304.08">18754 5284 0,'0'-25'16,"-25"25"15,25 25-15,-25 25 0,1-1-16,-26 75 15,-24 25 1,49-25-1,25-49 1,74-26 0,50-49-1,-25-49 1,1-26 0,-26-24-1,-74-25 1,-74 0 15,-50 0-15,0 74-1,49 25 1,50 1 0,50 24-1,74-50 1,75 0-1,0 1 1,-1-1 0,-73 25-1,-76 25-15</inkml:trace>
  <inkml:trace contextRef="#ctx0" brushRef="#br0" timeOffset="41852.48">20342 5408 0,'0'0'15,"0"-25"-15,-25 25 31,0 0 1,25 25-32,-25 25 15,0 74 1,1 0 0,73-25-1,26-49 1,49-26-1,-50-73 1,1-1 0,-51-74-1,-24 0 1,-49 25 0,49 74-1</inkml:trace>
  <inkml:trace contextRef="#ctx0" brushRef="#br0" timeOffset="42204.28">20863 5631 0,'0'0'16,"0"25"-16,24 0 15,-24 0-15,0 49 16,0-24-1,0-25 17,25-75-17,0-24 1,25-26 0,24 26-1,-24 74 16,-25-25-31,-1 75 16,26 49 0,-50-25-1,0 75 1,25-74 0,24-75-1</inkml:trace>
  <inkml:trace contextRef="#ctx0" brushRef="#br0" timeOffset="42788.51">21632 5259 0,'0'0'0,"0"-25"16,0 1 15,0 73-31,0-24 16,-25 25-1,0 24-15,25 100 16,-25 24 0,0-74-1,25-49 1,0-100 15,25-50-15,0-73-1,74-51 1,1 50 0,-1 75-1,-25 49 1,-49 50-16,-25 0 16,25 24-16,-100 75 15,-49 0 16,25-74-15,49-25 0,50 0 31,0-1-32,25 1-15,0 25 16,0-25-16,25 24 15,-26 1-15,51-1 16,-26-24 0,1-25-1</inkml:trace>
  <inkml:trace contextRef="#ctx0" brushRef="#br0" timeOffset="43186.61">22252 5706 0,'0'0'0,"25"-25"16,-25 25 15,0 25-15,-25 24-16,25 51 15,-25-26 1,25-49 15,25-100-15,49-24-1,1 0 1,-1 24 0,-24 51-1,-25 24 16,-25 24-31,0 76 16,0 24 0,-25-50-1,25-49 1</inkml:trace>
  <inkml:trace contextRef="#ctx0" brushRef="#br0" timeOffset="43503.69">22897 5656 0,'0'0'0,"-25"0"47,25 25-47,-25 0 16,0 49-1,25 25 1,50-49-1,0-50 1,49-25 0,-25 0-1,-24-24 1,-50-50 0,-50 24-1,50 25 1,-25 50-1,25-24 1</inkml:trace>
  <inkml:trace contextRef="#ctx0" brushRef="#br0" timeOffset="43969.2">23319 5557 0,'0'0'15,"0"25"-15,24-1 0,-24 26 16,-24 25-1,24 24 17,0-50-17,24-24 1,51-25 0,-1-74-1,-49 49-15,25-49 16,-26 24-1,1 50 1,-25 0 15,25 25-31,-25 0 0,25 49 16,0-24 0,24-50-1,1-25 1,-1-50-1,-24-49 17,25-49-17,-25 24 1,0 74 0</inkml:trace>
  <inkml:trace contextRef="#ctx0" brushRef="#br0" timeOffset="44320.22">24509 5582 0,'0'0'0,"-25"-25"0,1 25 15,-1 0-15,0 0 32,0 25-17,0-1 1,25 51 0,25-75-1,25 25 1,24-50-1,-24-25 1,-25 1 0,0-26-1,-25 50 1,-25 25 0</inkml:trace>
  <inkml:trace contextRef="#ctx0" brushRef="#br0" timeOffset="44620.08">24385 6053 0,'0'0'0,"-25"25"16,50 24-1,0-49 1,25 0 0,-26-24-1,26-26 1,-25-24 0,0 24-16,0-24 15,-50 49 1,-25 25-1</inkml:trace>
  <inkml:trace contextRef="#ctx0" brushRef="#br0" timeOffset="47253.42">3399 6698 0,'24'0'16,"-24"-25"62,25 25-78,25 0 15,-1 0 1,1-25 0,74 25-16,25-24 15,0 24 1,49-25 15,-24 25-15,-1 0-1,26 0 1,-25-25 0,24 25-1,-49 0 1,25 0-1,-1 0 1,-98 25-16,98-25 16,75 0-1,0 0 1,50 25 15,-25-25-15,49 24-1,-24-24 1,-124 0-16,-25 25 16,24-25-16,-24 0 15,25 0-15,123 0 16,-123 0 0,99 0-1,-25 25 1,25-25-1,-99 0 1,-50 0 0,-25 0-1,0 0 1,-25 0 15,-49-25-31,0 25 16,25 0-16,24 0 15,25-25 1,-24 25 0,-1-24-16,-24 24 15,24 0-15,100-25 16,0 0 0,49 25-1,-25-25 1,50 0-1,-24 25 1,24-24 0,0 24-1,0-25 1,-25 25 0,0 0-1,1 0 1,98-25 15,-123 25-15,-26 0-1,26 0 1,-1 0 0,-24 25-1,24-25 1,-99 0-16,1 0 15,173 25 1,-75-1 0,-24-24-1,-75 0 1,0 0-16,124 0 16,-24 0-1,-26 25 16,26-25-15,-1 25 0,1-25-1,-1-25 1,1 25 0,-1 0-1,75 0 1,-25 25-1,-49-25 1,24 25 0,25-25-1,-25 0 17,25 25-17,-149-50-15,25 25 31,224 0-15,222 0 0,-446 0-1,25 0-15,124 0 16,-25 0 0,-99 0-1,-25 0-15,25 0 16,-25 0-16,149 0 15,-50 25 1,25-25 0,0 24-1,-99-24 1,-25 0 15,199 25-15,-51-25-1,-148 25-15,75-25 16,-25 0 0,-26 0-1,-48 0 1,-1 0 0,-49 0-1,-1 0 1,-24 0-1,0 0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4:59:13.0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3448 8112 0,'0'-25'16,"0"50"31,0 25-47,-25 24 15,1 25-15,24 1 16,-25 73-1,0-49 1,0-99-16,75-25 31,24-99-15,25-50 0,-49 25-1,-25 74 1,0 50-1,-1 25 1,1 0-16,0 74 16,25-24-1,-26-51 17,26-24-17,0-49 1,-1-1-1,1-49 1,-50 49-16,25 1 16,-25-1-16,0 0 15,0 26 1</inkml:trace>
  <inkml:trace contextRef="#ctx0" brushRef="#br0" timeOffset="432.08">4440 7839 0,'0'-25'0,"0"50"0,0 0 31,0 25-16,0 24-15,-24 0 16,-26 125 0,25-25-1,0-75 1,1-74 0,24-1-1,24-73 1,26-75-1,49 49 1,-24 26 0,-1 73 15,-49 76-15,0 24-1,-25 0 1,0-75-1</inkml:trace>
  <inkml:trace contextRef="#ctx0" brushRef="#br0" timeOffset="830.75">4937 8410 0,'24'0'31,"1"0"-31,0 25 16,0-50-16,24 25 15,75-50 1,-24-24 0,-51 24-1,-24-24 1,-75 49-1,1 25 1,-26 49 0,-24 51-1,50-26-15,24 25 16,25-24 0,49-26-1,26-24 1,24-25-1,0-25 1,-74 1 0</inkml:trace>
  <inkml:trace contextRef="#ctx0" brushRef="#br0" timeOffset="1249.78">5656 8236 0,'25'25'16,"0"0"-1,-25-1-15,24 76 16,-48-51 0,24 1-1,0-50 16,0-25-31,0-24 16,24-1 0,26-74-16,24 49 15,1 51 1,-26 24 15,-24 74-15,0 100-1,-50-75 1,25-25 0,25-74-1,25 0 1,49-74 0</inkml:trace>
  <inkml:trace contextRef="#ctx0" brushRef="#br0" timeOffset="2381.26">8161 8062 0,'0'0'0,"0"-24"31,0-1-31,25 0 15,-25-25 1,0-24 0,-25 24-1,-24 50 1,-26 25 0,-24 74 15,0 50-16,74 0 1,50-75 0,0-74-16,74 0 15,-25-24 1,-24-76 0,-25 1-1,0 0 1,-25 74-1,24 50 1,-24 74 0,25 75-1,0-25 1,0-75 0</inkml:trace>
  <inkml:trace contextRef="#ctx0" brushRef="#br0" timeOffset="2965.11">9526 7889 0,'0'0'0,"25"-25"0,-25 0 16,24 0 0,26-24-1,25 24 1,24 50-1,-25 173 1,-74-24 0,-25-75 15,1-74-15,-1-25-1,25-75 1,49-73-1,51-51 1,-51 125-16,26-26 16,-51 100-1</inkml:trace>
  <inkml:trace contextRef="#ctx0" brushRef="#br0" timeOffset="3383.99">10617 7963 0,'-24'-74'16,"48"148"-16,-48-198 0,-1 75 15,0 24-15,0 50 16,-74 49-1,49 0 1,-49 150 0,99-200 15,50-24-31,49-24 16,0-76-1,-24 1 1,-51 25-1,1 74 1,-25 74 0,0 50-1,-25 0 1,1-25 15,24-74-31</inkml:trace>
  <inkml:trace contextRef="#ctx0" brushRef="#br0" timeOffset="3698.06">10890 7963 0,'0'-25'16,"0"50"-16,25-50 0,0 1 0,0 24 16,-25 49-1,-25 50 1,-25 1-1,50-51-15,-25-24 16,50-25 0,74-99 15,26-25-15,-51 49-1,-49 100 16,0 50-15,-25-51-16</inkml:trace>
  <inkml:trace contextRef="#ctx0" brushRef="#br0" timeOffset="4131.82">11709 7765 0,'0'0'0,"0"-50"0,25 50 15,-125 25 1,1 49 0,25 26-1,49-1 1,25-25 15,50-49-15,24-50-1,25-49 1,25-75 0,-49-99-1,-26 99-15,1-99 16,-50 149 0,25 99-1,-75 99 1,-24 99-1,24 75 1,25-49 0,25-100 15,25-100-31,0 1 16,25-25-16,-1-25 0</inkml:trace>
  <inkml:trace contextRef="#ctx0" brushRef="#br0" timeOffset="4398.14">12131 7938 0,'24'-24'15,"1"-1"-15,-124 124 0,198-223 16,-148 198-16,73-148 16,-48 148-1,-1-24 1,25 24 0,74-49-1,25-25 1,-74-25-1,25 1-15,-1-26 16,-49 0 0,25 1-16,-50-75 15,-74 24 1,0 76 0,74-1-1</inkml:trace>
  <inkml:trace contextRef="#ctx0" brushRef="#br0" timeOffset="4882.16">12453 7740 0,'0'0'0,"50"50"16,-25 24 0,-50 0-1,-25 26 1,25-100 15,75-50-15,49-49-1,0-25 1,-24 49 0,24 100 15,-99 0-31,0 49 15,-25 50 1,0-74 0,75-124 15,24 24-15,50-124-1,-74 100-15,99-1 16,-50 75-1,-24 75 17,-75 49-17,-75 25 1,50-75-16,1-24 16,-1-25-16</inkml:trace>
  <inkml:trace contextRef="#ctx0" brushRef="#br0" timeOffset="5598.04">15703 7839 0,'0'0'0,"0"-49"0,0-51 15,0 26-15,-25-50 16,-25 49 15,-24 51-15,24 24-16,-24 99 15,49 50 1,75 24 0,49-49-1,-25 0 1,-74-24 0,-74-26-1,-50 0 1,0-74-1,49 0 1,26-99 0,49 50-16</inkml:trace>
  <inkml:trace contextRef="#ctx0" brushRef="#br0" timeOffset="5951.34">16199 7839 0,'-149'25'32,"75"25"-32,-1-1 15,1 50 1,74-49-1,74-25 1,-24-25-16,74-50 31,-25 1-15,-74-1-16,0 0 16,-25 75 15,0 25-31,-25-1 15,-25 26-15,-49 98 16,49-73 0</inkml:trace>
  <inkml:trace contextRef="#ctx0" brushRef="#br0" timeOffset="6449.3">16397 8013 0,'25'0'16,"-50"0"-16,75 0 16,-75 0-16,25 49 15,-25 1 1,-49 49-16,49-49 16,0-25-1,50-25 1,99-100-1,-25-24 1,1 50 0,-76 74-1,-48 50 1,-1 24 0,-25 25-1,50-74 1,50-50-1,49-24 1,0-75 15,-74 74-31,25 25 16,-50 0 0,-25 125-1,0 24 1,0-25-1,75-50 1,49-49 0</inkml:trace>
  <inkml:trace contextRef="#ctx0" brushRef="#br0" timeOffset="6648.84">17290 7889 0,'0'0'0,"25"-50"0,0 1 15,0 49 1,-25 0-1,-75 198 1,-73 25 15,-1 75-15,50-50 0,74-99-1</inkml:trace>
  <inkml:trace contextRef="#ctx0" brushRef="#br0" timeOffset="6881.79">17266 8236 0,'0'0'0,"24"-50"16,51-74 0,-50 75-16,-1 24 15,51 0 1,-50 50-1,-50 74 1,-50 50 15,1-25-15,24-49 0</inkml:trace>
  <inkml:trace contextRef="#ctx0" brushRef="#br0" timeOffset="7098.28">17960 7591 0,'0'0'0,"0"25"31,-49 24-15,24 26-16,-25-1 15,25 1-15,-24 98 16,74-73 0,74-51-1</inkml:trace>
  <inkml:trace contextRef="#ctx0" brushRef="#br0" timeOffset="7394.06">18233 8087 0,'25'0'0,"0"-25"16,49-24-1,1-1 1,-1 1 0,-49-26-1,-75 50 1,-24 75-1,-50 49 1,25 25 0,74-74-1,25 49 1,198-25 15,-123-74-31</inkml:trace>
  <inkml:trace contextRef="#ctx0" brushRef="#br0" timeOffset="7981.54">20565 7765 0,'0'0'15,"-25"-25"-15,0 25 16,1 0-16,-1 25 15,-25 0-15,1 24 16,24-24 0,0 74-1,50-24 1,74-51 0,0-24-1,-24-74 1,-51-50-1,-48 74 1,-51 1 0,-74 49-1,125 0 1</inkml:trace>
  <inkml:trace contextRef="#ctx0" brushRef="#br0" timeOffset="10099.07">20739 7641 0,'-25'0'16,"0"24"-16,25 1 15,-74 50 1,-50 24 0,24 0-1,51-74-15,24 25 16,50-50 15,0 0-15,123-75-1,1-24 1,-74 49 0,-75 26-1,-25 24 1,-99 74-1,25-24 1,49-26-16,50 1 16,25 0-1,99-50 1,0-24 0,-50 49-1,-123 74 16,-26 0-15,26-24 0,24-25-1</inkml:trace>
  <inkml:trace contextRef="#ctx0" brushRef="#br0" timeOffset="10431.1">21781 7517 0,'24'-25'16,"-48"50"-16,48-75 31,-48 50 0,-1 25-31,-50 74 16,50-49-1,-74 99 1,25-1 0,-25-48-1,49-26 1,25-49-1</inkml:trace>
  <inkml:trace contextRef="#ctx0" brushRef="#br0" timeOffset="10732.59">21433 7591 0,'0'-25'15,"0"50"-15,0-75 0,0 26 16,-25 24 0,25-25-1,-24 74 1,48-24 0,1 99-1,25 0 1,-1 0-1,-24-24 1,25-26 0,-50-24-1,25-26-15</inkml:trace>
  <inkml:trace contextRef="#ctx0" brushRef="#br0" timeOffset="10949.03">21905 8162 0,'0'0'16,"24"0"-1,-48 24 1,24 1 0,-25 0-16,25 25 15,0 24 1,-25 1-1,25-51 1</inkml:trace>
  <inkml:trace contextRef="#ctx0" brushRef="#br0" timeOffset="11131.74">22202 8385 0,'0'0'0,"25"0"0,-25 25 16,0 0 0,-25-1-1,0 26-15,25 0 16,-49-1-16,24 1 16,0-1-16</inkml:trace>
  <inkml:trace contextRef="#ctx0" brushRef="#br0" timeOffset="11375.85">22674 8236 0,'0'0'0,"24"-25"79,1 25-79</inkml:trace>
  <inkml:trace contextRef="#ctx0" brushRef="#br0" timeOffset="11997.56">23319 7566 0,'0'0'0,"0"-25"0,0 1 15,-25 24 1,0 24 0,-49 1-1,-26 99 1,1 25-1,-50 25 1,50-25 0,25-50-1,49-99 1</inkml:trace>
  <inkml:trace contextRef="#ctx0" brushRef="#br0" timeOffset="12264.3">22872 7690 0,'0'0'0,"25"-25"0,-50 1 16,25-1 0,25 50 15,-25-1-31,0 26 15,25 25 1,24 49 0,-24-75-16,0 75 15,24 0 1,1-49 0,-25-51-1</inkml:trace>
  <inkml:trace contextRef="#ctx0" brushRef="#br0" timeOffset="12631.9">23319 8186 0,'0'0'0,"24"-24"15,-24-1 16,25 25-15,0 25 0,-25-1-1,0 26 1,-25 24 0,-24 1-1,-1-25 1,50-26-1,0 1 1,50-25 0,49-25-1,-50 25-15,26-49 32,-50 49-32</inkml:trace>
  <inkml:trace contextRef="#ctx0" brushRef="#br0" timeOffset="12865.03">23939 8286 0,'0'0'15,"25"0"1,-25 24-1,0 1 1,-25 25-16,25 0 16,-25-1-16,-50 50 15,-49 1 1</inkml:trace>
  <inkml:trace contextRef="#ctx0" brushRef="#br0" timeOffset="13072.11">24385 8385 0,'0'-25'46,"25"25"-30</inkml:trace>
  <inkml:trace contextRef="#ctx0" brushRef="#br0" timeOffset="13232.08">24832 8360 0,'0'0'16,"25"0"-16,-25-25 16,24 25-1,-24-25-15</inkml:trace>
  <inkml:trace contextRef="#ctx0" brushRef="#br0" timeOffset="13382.86">25253 8310 0,'25'0'31,"0"-24"-15,0 24 0,0 0-16,0-25 0</inkml:trace>
  <inkml:trace contextRef="#ctx0" brushRef="#br0" timeOffset="13548.8">25774 8286 0,'0'49'32,"-49"-49"-32,24 25 0,-25 0 15,-24 49 1,-50 26-1</inkml:trace>
  <inkml:trace contextRef="#ctx0" brushRef="#br0" timeOffset="14098.11">26792 7665 0,'0'0'0,"0"-24"31,-25 48 1,0 1-32,-25 25 15,1 24-15,-1 1 16,0-1-16,-24 50 15,49-49 1,0-26 0</inkml:trace>
  <inkml:trace contextRef="#ctx0" brushRef="#br0" timeOffset="14401.91">26444 7715 0,'0'0'0,"0"-25"31,0 0 0,25 50-31,-25 0 16,0 50-1,25-26 1,24 50 0,-24 1-1,25-26 1,-25 0 0,-1-24-1,-24-25 1</inkml:trace>
  <inkml:trace contextRef="#ctx0" brushRef="#br0" timeOffset="14881.78">27114 8162 0,'0'-25'16,"0"50"31,0-1-31,25 1-16,-25 0 15,0 0 1,0 0-1,25-50 32,-1 25-47,1-25 16,25 0-16,-25 0 16,74-24-1,-74 49 1,-1 49-1,-24 1 1,-24 24 0,-1 1-1,25-25 17</inkml:trace>
  <inkml:trace contextRef="#ctx0" brushRef="#br0" timeOffset="15864.79">29347 7641 0,'0'0'15,"0"-25"-15,-25 25 31,0 25-31,0 24 16,-49 51 0,49-26-16,0 50 15,25-50 1,75-74 0,24 0-1,-50-74 1,-24 0-1,-25-50 1,-25 49 0,-24 50 15,-1 25-31</inkml:trace>
  <inkml:trace contextRef="#ctx0" brushRef="#br0" timeOffset="16348.93">29967 7566 0,'0'-25'15,"0"50"-15,25-50 16,-25 50-16,-25 0 15,0 25-15,0 24 16,0 1 0,-49 148-1,24 74 1,26-48 0,24-51-1,49-148 1,26-75-1,-1-74 1,-24-50 0,-50-50-1,-50 26 1,-24 98 0,49 50-1,0-24 1,25 24-1,74-25 1,50 1 0,25 24-1</inkml:trace>
  <inkml:trace contextRef="#ctx0" brushRef="#br0" timeOffset="17063.95">31480 7641 0,'25'-25'16,"-50"50"-16,50-75 0,-75 50 31,-24 25-15,-75 173 15,149-123-31,0-26 16,74 26-1,26-1 1,-26-24 0,-49-25-16,-25-1 15,-25 26 1,-49-50 0,-1 25-1,1-50 1,49 0-1,25-24 1,25-1 0,74 0 15,25 1-15,-50-1-1,-24 25 1,0 75 31,-26-25-32,-24 0 1,0-1-16,25 1 16,-25 0-16,0 0 15,25 0-15,0 24 16</inkml:trace>
  <inkml:trace contextRef="#ctx0" brushRef="#br0" timeOffset="17213.84">31778 7963 0,'0'0'0,"0"-25"0,0 1 16,0-1-1</inkml:trace>
  <inkml:trace contextRef="#ctx0" brushRef="#br0" timeOffset="17614.86">31927 7963 0,'74'0'32,"-49"0"-17,0 0-15,24-25 16,1 50 15,-25 25-15,-50-1-1,0 26 1,0-50 0,50-1-1,25 1 1,-26 25 0,1-1-1,-25 26 1,-25-1-1,-24-49 1,-1 0 0,25-25-16,25-25 15,-24 0 1</inkml:trace>
  <inkml:trace contextRef="#ctx0" brushRef="#br0" timeOffset="17951.83">32497 8236 0,'0'0'0,"25"-25"16,25 0-1,-26-24 1,26-1 0,0 1-1,-26 24 1,-73 0-1,-26 75 1,1-1 0,24 26-1,50 24 17,50-50-17,24-24 1,50-25-1,25-49 1,-124-1 0</inkml:trace>
  <inkml:trace contextRef="#ctx0" brushRef="#br0" timeOffset="19548.89">1885 10146 0,'0'-25'0,"0"50"0,0-74 47,0 73-31,-24 26-16,24 0 15,0 24 1,-25 0-16,0 51 15,25-51 1,-25-49 0,25 0-1,50-100 1,-1-49 0,26-25-1,-1 50 1,-24 49-1,-1 26 1,1-1 0,-25 25-1,24 25-15,-24-25 0,25 49 32,-25 75-17,-25-25 1,-25-24-1,0-1 1,0-24 0,25-25-1,25-25 1,0 0 0,24 0-16,-24-25 15,25 0-15,24-24 16,-49 24-1</inkml:trace>
  <inkml:trace contextRef="#ctx0" brushRef="#br0" timeOffset="20615.73">4292 10072 0,'-25'0'63,"25"-25"-47,0 50-1,-25 24-15,25-24 16,-25 25-1,25-1-15,0-24 16,-25 25-16,25-25 0,0 24 16,0-24 15</inkml:trace>
  <inkml:trace contextRef="#ctx0" brushRef="#br0" timeOffset="20967.13">4267 9700 0,'0'-25'0,"0"50"15,-25-50 1,25 50 0,-25-1-1,50-24 32,-50-24-16,25-1-15,-25 25 0,25 25-1</inkml:trace>
  <inkml:trace contextRef="#ctx0" brushRef="#br0" timeOffset="21298.97">4689 10097 0,'0'0'0,"0"24"15,0 1-15,-25 0 16,25 0-1,0 24 1,0-24 0,25 25-1,-25-25 1,-25-1 0,-25 1-1,25-25 1,0 0-1</inkml:trace>
  <inkml:trace contextRef="#ctx0" brushRef="#br0" timeOffset="21949.04">6772 10022 0,'0'0'16,"-25"-25"-16,25 1 0,-24 24 15,-1 0 1,-25-25 0,-49 74-1,0 26 1,0 24 0,24 0-1,50-24 1,25-26-1,100-49 1,-1-25 0,25-49-1,-25-25 1,-25-25 0,-49-50-1,-25-148 1,0 198-1,0 99 1,0 50 0,0 99-1,0 49 17,25 26-17,-25 24 1,0-74-1,-25-50 1,25-74-16</inkml:trace>
  <inkml:trace contextRef="#ctx0" brushRef="#br0" timeOffset="22231.9">7020 10022 0,'0'0'0,"25"-25"0,0 1 31,0 73-15,-25 26-1,0 24 1,-25-25 15,50-99-15,0-24-1,24-26 1,-24 1-16,49-75 16,-49 75-1,-25 49 1</inkml:trace>
  <inkml:trace contextRef="#ctx0" brushRef="#br0" timeOffset="22649.75">7566 10072 0,'0'0'0,"25"-25"15,0 0 1,-25 0 0,0 1-16,-25-26 15,-25 50 1,-24 74-1,-1 26 1,51-1 0,48-25-1,26-74 1,49-49 0,-24-26-1,-26-24 1,-24 25-1,-25 49 1,0 74 0,0 51 15,0 24-15,0 0-1,0-75 1</inkml:trace>
  <inkml:trace contextRef="#ctx0" brushRef="#br0" timeOffset="23127.01">8037 9973 0,'0'0'0,"0"-25"31,-24 50-31,-1 49 16,25 25-1,0-24 1,49-51 0,1-24 15,0-49-15,-1-26-1,1-24 1,-25 74-1,-25 50 1,0 25 0,25 24-1,-1-24 1,26-25 0,24-25-1,-24-50 1,-25-49-1,-25-25 1,0 0 0,-25 49-1,25 50 17</inkml:trace>
  <inkml:trace contextRef="#ctx0" brushRef="#br0" timeOffset="23565.36">8682 9898 0,'0'0'15,"25"0"-15,0 25 32,0 0-32,-25 24 15,0 1 1,0 0-1,0-26 17,0-48-17,25-1 1,-1-25-16,76-24 16,-51-1-1,26 75 1,-50 0-1,-1 75 1,26-1 0,-25 1-1,0-1 1,49-49 0,-49 0-16,0-25 15,-1 0-15,1-50 16,0 0-1,-25 26 1</inkml:trace>
  <inkml:trace contextRef="#ctx0" brushRef="#br0" timeOffset="25018.11">12304 9724 0,'0'-24'0,"0"48"0,0-73 16,-25 24-16,25 0 15,-24 0-15,-26 1 16,25 24 0,-49 0-1,-1 74 1,1 25 0,24 50-1,26 50 1,-1-26-1,25-74-15,-25 50 16,25 0 0,-50-25-1,25-49 1,-24-26 0</inkml:trace>
  <inkml:trace contextRef="#ctx0" brushRef="#br0" timeOffset="25465.46">11684 10444 0,'0'0'16,"25"-25"-1,-25 0 1,25 0-1,49 1 1,50-1 0,-49 0-1,24 0 1,-50 25 0,1 0-1,0 25 1,-26 25-1,1 24 1,-50-49 0,1 25-1,24-26 1,0 1 0,-25-50-1,50-74 1,-1 0-1,26 24 1,-25 26 0,24 24-1</inkml:trace>
  <inkml:trace contextRef="#ctx0" brushRef="#br0" timeOffset="25751.67">12552 10270 0,'0'0'0,"0"50"15,-24-1 1,24-24 0,0 25-1,24-25 1,26 0 0,24-50-1,1-50 1,-50 26-1,-25-26 1,-50 1 0,25 49-16,0 25 15,1 0-15,-26 0 16,25 0 0</inkml:trace>
  <inkml:trace contextRef="#ctx0" brushRef="#br0" timeOffset="26269.05">13123 10171 0,'0'0'16,"0"25"-16,0 0 15,-25 49 1,0 0-1,0-74 1,25 25 0,25-99-1,50-25 1,-1 24 0,1 26-1,-51 49 1,1 24-1,0 51 1,-25-50 0,0-1-1,0 1-15,25-25 32,0-25-17,24 1-15,26-76 16,24 1-1,-50 74 1,-24 25 0,0 25-1,0 25 1,-25 24 0,0-24-1</inkml:trace>
  <inkml:trace contextRef="#ctx0" brushRef="#br0" timeOffset="27135.98">15579 10245 0,'0'0'0,"-25"0"16,25-49-16,0 24 16,25 0-1,-25-24-15,-25-1 16,25 25 0,-50 0-1,1 25-15,-50 50 16,-1 49-1,75 0 1,50-49 0,75-50-1,48-25 1,-48-49 0,-51-1-1,-24 26 1,-50 49 15,25 49-15,0 1-1,25 124 1,0-75 0,49-25-1</inkml:trace>
  <inkml:trace contextRef="#ctx0" brushRef="#br0" timeOffset="27818">17663 10146 0,'0'-25'16,"0"50"-16,0-74 15,0 73 1,0 1-16,0 74 31,0 25-31,-50-49 32,50-50-17,0-50 1,50-50-1,24-49 1,0 0 0,26 50-1,-76 49 1,-24 50-16,25 74 16,-25 50-1,-49-25 1,24-49 15,25-51-31</inkml:trace>
  <inkml:trace contextRef="#ctx0" brushRef="#br0" timeOffset="28149.08">18308 10097 0,'0'0'16,"-25"24"15,0 26-15,0 0-1,25-26-15,0 51 16,50-26 0,49-24-1,25-25 1,-74-49-1,-26-51 1,-24 26 0,-99-25-1,25 49 1,-1 50 15</inkml:trace>
  <inkml:trace contextRef="#ctx0" brushRef="#br0" timeOffset="28432.84">18630 9997 0,'0'0'15,"50"0"-15,24 0 16,0 25 0,-24 50-1,-25-1 1,-50 0-1,0-49 1,25-50 15,25 1-15,50-100 0,24 0-1,-25 49 1,-49 50-1,0 25-15</inkml:trace>
  <inkml:trace contextRef="#ctx0" brushRef="#br0" timeOffset="29433.16">19349 10097 0,'0'0'0,"0"24"0,0 1 15,0 0-15,-24 25 16,-26-1 15,50-49 0,74-99-15,1 0 0,24 49-1,-49 25 1,-26 75-1,-24 0 1,-24-1-16,-1 1 16,50-25 15,49-75-15,-49 0-16,49-49 15,1 50 1,-50 24-1,-1 74 1,-48 51 0,48 24 15,51-75-15,49-49-1,25-49 1,0-125-1,-125 50 1,-24 50 0,-74 74-1,-25 99 1,-1 0 0,76 0-1,48-24 1,51-75-1,24-50 17,-49 0-32,-25 1 15,24-1-15,1-24 16,-50 49 0,25 25-1,-50 74 1,25 26-1,25-1 1,24-25 0,50-74-1,1-25 1,-1-74 0,-25-74-1,-24-76 1,-1-23 15,-49 247-15,0 50-1,-24 74 1,-26 74 0,50 1-1,-25-25 1,50-50-1,-25-74-15</inkml:trace>
  <inkml:trace contextRef="#ctx0" brushRef="#br0" timeOffset="30784.7">22674 9824 0,'-25'0'15,"0"49"1,0 1-16,0 0 16,1 49-16,-51 124 15,1 0 1,-75 125 15,124-249-15,-25 0-16</inkml:trace>
  <inkml:trace contextRef="#ctx0" brushRef="#br0" timeOffset="31116.5">22475 10097 0,'0'0'0,"0"-50"0,0 0 15,0 1 1,0 24-16,50-25 16,24-24-1,1 49 1,24 25 0,-25 75-1,-24 24 1,-125 50-1,-49-25 17,-24-50-17,23-24 1,101-50-16</inkml:trace>
  <inkml:trace contextRef="#ctx0" brushRef="#br0" timeOffset="34884.26">23294 9997 0,'0'0'0,"0"-24"16,25 24 0,-25-25-1,-25 25 16,0 25-15,-25-1-16,26 26 16,-1-25-16,0 74 15,50-49 1,74-50 0,25-25-1,-50-25 1,-49-24-1,-50 24 1,-49-24 0,-25 24 15,0 25-15</inkml:trace>
  <inkml:trace contextRef="#ctx0" brushRef="#br0" timeOffset="35118.12">23691 9898 0,'24'0'31,"-24"25"-31,0 0 16,-24 24-16,24 1 15,-50 0 1,25 98 0,0-73-16,1 24 15,-26 100 1,25-150-16</inkml:trace>
  <inkml:trace contextRef="#ctx0" brushRef="#br0" timeOffset="35449.86">23591 10121 0,'0'0'0,"50"-148"31,-50 98-31,50-24 16,-1 49-1,50-25 1,-24 50 0,-1 50-1,-49 24 1,-25 50 0,-74-25-1,-26 1 1,1-51-1,50-24 1</inkml:trace>
  <inkml:trace contextRef="#ctx0" brushRef="#br0" timeOffset="36083.87">24261 9923 0,'-49'25'47,"24"0"-47,25 24 16,-25 1 0,50-1-1,24-49 1,26 0-1,-1-49 1,-49-26 0,0-24-1,0 50 1,-50 49 0,0 49-1,0 50 1,25 1-1,75-26 1,-1-74 15,50 0-15,-49-25-16,-51 0 16,26-24-16,0-100 15,-26-25 1,1 25-1,0 75 1,-75 99 15,26 74-15,-1 50 0,0 0-1,50-25 1,49-50-1,1-74 1,-26 0 0,26 0-16,-26-25 0</inkml:trace>
  <inkml:trace contextRef="#ctx0" brushRef="#br0" timeOffset="36451.33">25278 9898 0,'0'-74'16,"-25"49"15,-24 50-31,98 99 0,-24-174 0,-174 1 15,100 123 1,49 0 0,25-24-1,49-25 1,-49-25 0,24-25-16,26-49 15,-50-26 16,0 26-15,-1 49 0,-24 50 15,0 74-15,0 0-1,50 1 1,24-26-1,26-49 1,-26-50 0</inkml:trace>
  <inkml:trace contextRef="#ctx0" brushRef="#br0" timeOffset="36650.11">25998 9600 0,'24'-74'16,"-48"148"-16,48-173 0,-24 74 0,0 1 31,-24 24-31,24 49 16,-50 26-1,25 73 1,0 26 0,1 0-1,-1-50 1</inkml:trace>
  <inkml:trace contextRef="#ctx0" brushRef="#br0" timeOffset="37483.87">25849 10022 0,'25'-25'16,"-50"50"-16,74-99 0,-24 24 15,0 25 1,25 1-1,-1 24 1,-24 74 0,0 25-1,-50 25 17,0-74-17,25-25-15,50-25 16,49-25-1,25-50 1,-49-49 0,-51 75-1,1 49 1,-174 124 31,149-75-32,0-24-15,25 25 16,25-25 0,49-50 15,-49-25-15,-1 1-1,-24-1-15,0 0 16,0 50-1,-25 75 17,0-1-17,24-49 1,1 0 0,25-25-1,24-75 1,-24 1-1,24 0 1,-49 49 0,-25 50 15,25 24-15,-25 26-1,25-26 1,0-49-1,24 0 1,-24-49 0,0-26-1,0-24 1</inkml:trace>
  <inkml:trace contextRef="#ctx0" brushRef="#br0" timeOffset="38900.08">28354 10245 0,'0'0'16,"0"-24"-1,-24 73 16,24 50-15,-25 26 0,50-51-1,24-49 1,26-25 0,-26-25-16,1-25 15,24-49 1,-24 0-1,-25 24 1,-50 100 15,25 25-15,0-25-16,25 24 16,-1-24 15,26-25-16,0-74 1,24-125 15,-74 100-31,0 74 16,0 0 0,-25 50-1</inkml:trace>
  <inkml:trace contextRef="#ctx0" brushRef="#br0" timeOffset="39167.25">29198 10171 0,'0'0'0,"25"0"0,-25-25 16,0 0 31,0 75-32,-25 0 1,25-1-16,-25 26 16,25-1-1,-25-49 1,25 0-16</inkml:trace>
  <inkml:trace contextRef="#ctx0" brushRef="#br0" timeOffset="39310.89">29322 9948 0,'0'0'0,"0"-25"0</inkml:trace>
  <inkml:trace contextRef="#ctx0" brushRef="#br0" timeOffset="39583.83">29719 9824 0,'0'0'0,"25"0"16,-25-25-1,-25 25-15,25 25 16,-25 49 0,0 50-1,0 25 1,1-75-16,-1 50 15,0-49 17,25-50-32</inkml:trace>
  <inkml:trace contextRef="#ctx0" brushRef="#br0" timeOffset="40117.5">29595 10097 0,'0'0'16,"25"-25"-16,-1-25 0,1 25 15,0 1-15,0-1 16,0 0 0,-25 99-1,0 26 1,-25 24-1,50-75 17,-25-24-17,49-25 1,26-50 0,-1-24-1,-24 0 1,-26 24-1,1 50 1,-50 50 0,25 24-1,25-24 1,25-26 0,-1 1-1,75-50 16,-49 1-15,-50 24 0,0 0-1,49 24 1,-49 1-16</inkml:trace>
  <inkml:trace contextRef="#ctx0" brushRef="#br0" timeOffset="40917.91">31827 9849 0,'0'0'15,"0"-25"32,-24 25-31,-1 49 0,-25-24-16,25 25 15,-24-1-15,-1 75 16,0 0-1,26 0 1,24-49 15,74-50-15,0-25 0,51-25-1,-51-25 1,-49-74-1,-50-25 1,0 75-16,-99-50 16,0 74-1,25 26 1,74 24 15,75-25-15,98 25-1,51 25 1,-25-25 15,-26 0-15,-98 0-16,0 0 16,-1 0-16,-24 0 15,-50-25 1</inkml:trace>
  <inkml:trace contextRef="#ctx0" brushRef="#br0" timeOffset="42116.95">1687 12106 0,'0'0'15,"0"-25"1,-25 50 31,25 25-32,-25 24 1,25 25-16,-25 75 16,25-50-1,25-50 1,50-74 0,49-74-1,0-25 1,-50-1-1,-24 1 1,-50 50 15,-25 24-15,0 0-16</inkml:trace>
  <inkml:trace contextRef="#ctx0" brushRef="#br0" timeOffset="42518.05">2406 12255 0,'0'0'16,"25"25"-16,-25 74 15,-25 0 1,0-24-1,25-51 1,0-73 15,25-1-15,0-49 0,25 0-1,-1 49 1,-24 50-1,25 25 1,-50 99 0,0 25-1,0-100-15,0 51 16,-25-76 0,25 1-1</inkml:trace>
  <inkml:trace contextRef="#ctx0" brushRef="#br0" timeOffset="43433.84">3002 11932 0,'0'0'0,"24"-24"0,-24-1 16,25 0-1,-25 50 1,-25 0-1,25 24-15,-24 100 16,-1 74 0,0-24-1,25-75 1,-25-75 0,25-24-1,0-50 1,25-49 15,49-100-15,1 1-1,-1 73 1,-24 51 0,0 49-1,-1 25 1,-49-1-16,0 1 15,25 50-15,-50 49 16,0-25 0,1-49-1,-26-50 1,25 0 15,25-25-15,-25 25-1,50 0 251,0 25-250,-25-1-16,25 26 15,0 0-15,-1-1 16,-24 1-16,25 24 16,0 25-1,-25-24 1,25-75-1</inkml:trace>
  <inkml:trace contextRef="#ctx0" brushRef="#br0" timeOffset="43802.07">3622 12503 0,'0'0'0,"25"25"47,-25 0-32,0 24 1,0 1-16,0-25 16,0-1-1,24-48 16,1-1-31,0-25 16,49-49 0,-49 49-16,25 1 15,-1 49 1,-49 49 0,25 51-1,25-26 16,24-24-31</inkml:trace>
  <inkml:trace contextRef="#ctx0" brushRef="#br0" timeOffset="44103.86">4242 12478 0,'0'0'16,"-25"0"-1,0 25 1,1 0-1,24 24-15,0 26 16,0-26 0,49-24-1,26-25 1,-26-25 0,-24-24 15,0-1-31,-25-24 31,-50 24-15,25 25-16,25 0 15,0 1 1</inkml:trace>
  <inkml:trace contextRef="#ctx0" brushRef="#br0" timeOffset="44567.32">4614 12354 0,'25'0'0,"-50"0"0,50 25 16,-25 24-1,0 26 1,0-25 0,50-1-1,24-49 1,50-74-1,-25 24 1,-49-24 0,-25 24-1,-25 25 1,0 75 15,24-1-15,26 26-1,0-50 1,49-25 0,-25-25-1,-24-25 1,-25-49 0,-25 0-1,-25 24 1,0 51-16,25-1 15</inkml:trace>
  <inkml:trace contextRef="#ctx0" brushRef="#br0" timeOffset="44951.01">5755 12230 0,'0'0'0,"0"25"15,0 24 1,25 26 0,-50-1-1,25-49 1,0-50 15,0 0-31,50-74 16,-1 0-1,26 25 1,-1 49 15,1 0-15,-26 75 0,1-26-1,-25 26-15,-25 24 16,0 1-1,-25-26 1</inkml:trace>
  <inkml:trace contextRef="#ctx0" brushRef="#br0" timeOffset="47318.92">8335 12428 0,'0'0'0,"25"0"32,-50 0-17,25 25 1,-25 50 0,25-26-1,-24 100 1,-51-25-1,25 0 1,50-99-16</inkml:trace>
  <inkml:trace contextRef="#ctx0" brushRef="#br0" timeOffset="51284.26">9278 12329 0,'0'0'0,"0"-25"16,0 1 46,0-1-46,0 0 0,0 0 31,0 75-32,-25-1 1,25 1-16,-25 24 15,25 75 1,0-74 0,25-75 15,0-25-31,49-74 16,-24-25-1,-25 24 1,-1 51-1,-24 98 17,25 1-32,0 74 31,0-49-15,0-51-16,-1 1 15,26-74 1,0-26-1,-25-74 1,-25 0 0,0 75-1,0 49 17,-25 50-32,25 25 15</inkml:trace>
  <inkml:trace contextRef="#ctx0" brushRef="#br0" timeOffset="52017.75">10171 12255 0,'0'0'16,"0"-25"0,0 0 77,0 50-77,0 0 62,0 0-47,25-25-31,-1 0 16,26 0-16,49-25 16,25-25-1,-24 1 1,-26-26 0,-74 26-1,25-1 1,-75 25-1,-24 50 17,49 0-32,-25 0 15,-24 49 1,0 25 0,24 25-1,25-25 1,0-24-1,25-50-15,75 0 16,49-25 0,25-25-1,-25-25 1,-50 0 0,-49 50-1</inkml:trace>
  <inkml:trace contextRef="#ctx0" brushRef="#br0" timeOffset="52650.76">12056 12255 0,'0'-25'16,"25"25"0,0 0-16,-25-25 47,25 25-32,-1 0 1,26-25-16,-25 1 15,74-51 1,-25 1 0,-49 49-1,-25 0-15,-74 25 16,-25 25 0,-25 49 15,24 50-16,26 0 1,49-24 0,75-51-1,49-24 1,50-25 0,24-50-1,-98 1-15</inkml:trace>
  <inkml:trace contextRef="#ctx0" brushRef="#br0" timeOffset="52951.02">12875 11982 0,'0'0'0,"-25"0"31,0 0-31,-24 50 16,24 24-1,0-24 17,25-26-32,0 1 15,0 0 1,0 0 0,0 24-1,-50-24 1,1-25-1,-1 25 1</inkml:trace>
  <inkml:trace contextRef="#ctx0" brushRef="#br0" timeOffset="53516.52">13445 11709 0,'0'-25'15,"0"50"-15,-24 0 31,-1 25-15,0 24-16,-49 75 16,49-25-1,0-25 1,0-49 0</inkml:trace>
  <inkml:trace contextRef="#ctx0" brushRef="#br0" timeOffset="53868.2">13123 12106 0,'-25'0'0,"50"0"0,-25 0 31,25 0-31,-1 0 16,26-25-16,0 25 15,24-25-15,50-49 16,-49 24 0,-26 26-1,-24-1 1,-25 50 0,0 24-1,-25 26 1,25-1-1,0 0 1,0-49 15,0 0-15</inkml:trace>
  <inkml:trace contextRef="#ctx0" brushRef="#br0" timeOffset="53969.32">13594 11883 0,'0'-50'0,"0"100"0,0-125 31</inkml:trace>
  <inkml:trace contextRef="#ctx0" brushRef="#br0" timeOffset="55201.98">13768 12056 0,'0'0'15,"0"25"-15,0 0 0,-25 0 16,25 0 0,0-50 15,50-74-16,-1 24 1,1 26 0,0 49-1,-26 49 1,1 26 0,-25-26-16,0 26 15,25-75 32,-25-25-31,25-25-16,24-24 15,-24 49 1,0 25 0,0 50-1,0 24 1,24-24-1,26-26 1,24-48 0,25-26-1,-99 0-15,24-24 16,-24 24 0,-50 50-1,-49 25 16,-1 50-15,26-1 0,74-74 15,49-50-15,0-24-1,-49 0 1,0 49-1,-25 50 1,0 24 0,25 26-1,25 24 1,24-74 0,25-25-1,0-25 1,1-50-1,-51-73 17,-24 48-32,0-98 15,0 24 1,-1 125 0,-73 123 15,-1 0-31,-74 299 31,124-299-31,0-24 16,25-1-1,49-49 1,26-49 0,-1-75-1,-49 49 1,-26 26-1,-24 98 32,0 50-31,0-49-16,50 74 16,24-50-1,1-49 1,-1-25-1,-24-25 1,-50 1-16</inkml:trace>
  <inkml:trace contextRef="#ctx0" brushRef="#br0" timeOffset="55400.75">15132 11833 0,'0'0'0,"-25"0"0,1 0 15,24-25 1,0 1 0,74-1-1,50 0 1</inkml:trace>
  <inkml:trace contextRef="#ctx0" brushRef="#br0" timeOffset="56321.17">17712 12032 0,'0'-25'16,"0"0"-16,-25 25 16,25-25-1,-24 0 1,-1 50 0,0-25-16,-49 99 15,-1 25 1,50 50-1,25-50 1,100-74 15,48-75-15,-73 0-16,49-49 16,-50-50-1,-74-25 1,-99 0-1,-25 25 1,0 50 0,74 74-1,26 0-15,24-25 16,74 0 15,50-25-15,25 25-1,-25 1 1,-50 24 0</inkml:trace>
  <inkml:trace contextRef="#ctx0" brushRef="#br0" timeOffset="57484.27">19548 11709 0,'0'-25'0,"0"50"0,0-75 16,0 26-16,0 73 31,0 75-15,-25 50-1,25-25 1,0-75-1,50-99 17,-1 1-32,100-76 15,0-24 1,-25 50 0,-99 74-1,-50 50 1,-49 123-1,-26-74 1,26-74 0,24-25-1,1-25 1,49-49 0,25 74 15,-1 25-16,26 49 1,74-49 0,25-25-1,-100-25 1,26-24-16,-1-26 16,-49 26-1,0 24 1,-25 0-1,0 75 1,25 24 0,24-24-1,51-26 1,-26-73 0,-24-1-1,-26-49 1,1 25-1,-25 98 32,0 76-31,0 98 0,0 50-1,-25 0 1,-49-25-1,-50-74 1,-25-49 0,25-100-1,50-125 1</inkml:trace>
  <inkml:trace contextRef="#ctx0" brushRef="#br0" timeOffset="58085.82">22773 11585 0,'-50'-50'16,"100"100"-16,-125-124 15,75 49 1,-24 0 0,-26 50-1,25 99 1,0-50-16,25 75 15,75-50 1,24 1 0,-25-26-1,-74-24 1,-24-26 0,-100 1-1,-25-25 16,0-74-15,99 24 0,75 25-16</inkml:trace>
  <inkml:trace contextRef="#ctx0" brushRef="#br0" timeOffset="58867.94">23368 11808 0,'0'0'0,"-49"-24"31,24 48-15,-50 1-16,-24 74 16,49 1-1,50-76-15,0 26 16,25-50 15,50-50-15,24-24-1,-25-25 1,1 49 0,-75 25-1,49 75 1,-24 24-1,-25-24-15,25-25 16,25 0-16,24-25 16,0-25-1,1-25 1,-26-24 0,-24 74 15,0 25-16,25 24 17,24-24-17,75-50 1,-99 25 0,49-49-1,-25-1 1,25 0-1,-24-24 1,-50 49-16,24-49 16,-24 74-1,-74 99 17,24 50-17,-25 74 1,0 25-1,1 0 1,-1-49 15,25-100-15</inkml:trace>
  <inkml:trace contextRef="#ctx0" brushRef="#br0" timeOffset="59368.83">24658 12081 0,'25'-49'15,"-50"98"-15,75-148 0,-25 49 16,49 1 0,-24 49-1,-26 25 1,1 24-1,0 26 1,0-1 15,24-74-15,-24 25-16,50-50 16,24-25-1,-25-49 1,1-25-1,-26-50 1,1 1 0,0 49-1,-50 99 1,-25 75 15,-25 74-15,25 24-1,1 51 1,-1-125 0,0 50-1,25-49 1</inkml:trace>
  <inkml:trace contextRef="#ctx0" brushRef="#br0" timeOffset="59701.37">25700 11858 0,'0'0'0,"25"-25"15,24 0 17,-24 25-32,0-24 15,0 24-15,49-50 16,-24-25 15,-25 26-15,-50 24-1,-25 25 1,25 50-16,-24-26 16,-26 76-1,51-51-15,24 51 16,0-51-1,49-24 1</inkml:trace>
  <inkml:trace contextRef="#ctx0" brushRef="#br0" timeOffset="60472.47">27908 11287 0,'0'0'16,"-25"0"-16,0 0 15,0 0-15,1 25 0,-26 0 16,25 25-1,-24 24 1,49 0 0,49 1-1,50-26 1,-24 1 0,-50 0-1,-25 24 1,-50-24 15,25-50-31,-24 25 0,-26-25 16,1 0-1</inkml:trace>
  <inkml:trace contextRef="#ctx0" brushRef="#br0" timeOffset="60635.13">28354 11833 0,'0'0'15,"0"25"-15,25 0 16,-25 0 0,-49-1-16</inkml:trace>
  <inkml:trace contextRef="#ctx0" brushRef="#br0" timeOffset="60938">28950 11635 0,'0'0'0,"25"-25"0,-1 25 16,1 0 15,-25 25-15,0 49 0,-25 25-1,25 25 1,0 0-1,0-74 1</inkml:trace>
  <inkml:trace contextRef="#ctx0" brushRef="#br0" timeOffset="61352.92">28999 11535 0,'25'-24'16,"-50"48"-16,50-73 0,-25 24 16,0 0-1,50 25-15,-25-25 16,99 25 0,24 75-1,-24-1 1,-49 25-1,-50-24 1,-25-1 0,0-24-1,-25-25 1,-25 0 0,25-25-1,-24 0 1,24 0 15,0 0-15,25-50-1,-25-24 1</inkml:trace>
  <inkml:trace contextRef="#ctx0" brushRef="#br0" timeOffset="65719.24">30016 12255 0,'0'0'0,"0"-25"0,0 0 31,0 0 32,0 50-16,0 0-47,0 0 15,-24 24-15,-1 1 16,-25 0-16,-99 24 16,100-49-1</inkml:trace>
  <inkml:trace contextRef="#ctx0" brushRef="#br0" timeOffset="66835.02">30389 11784 0,'24'0'0,"-48"0"15,48-25-15,-48 50 47,24 24-47,-25 26 16,25-26-16,-25 75 16,50-99-1,0 0 1,-1-25-1,26-25-15,-25 0 16,49-49 0,-24-1-1,-50 26 1,25 49 0,-25 49-1,-25 51 1,74-51-1,1-24 1,0-50 0,-1-24-1,-24-51 1,0 1 15,-25 0-15,0 74-1,-25 0 17,25 50-32</inkml:trace>
  <inkml:trace contextRef="#ctx0" brushRef="#br0" timeOffset="68120.23">31182 11585 0,'0'-25'16,"-24"0"-16,48 25 16,-24-24-1,0 48 16,-24 1-15,-1 74 0,25-49-1,-25 25-15,25-26 16,-50 75 0,26-25-1,24-74-15,-25 0 16,25-25 15,74-74-15,1-26-1,-26 26 1,1 49 0,-1 25 15,-49 25-31,50 25 15,-50-26 1,0 51 0,0-1-1,0-24 1</inkml:trace>
  <inkml:trace contextRef="#ctx0" brushRef="#br0" timeOffset="68352.99">31753 11908 0,'0'0'0,"25"0"0,-25-25 15,0 0 17,0 50-17,-25 49 1,25-49-1,-25 74 1,25 0 0,0-74-1</inkml:trace>
  <inkml:trace contextRef="#ctx0" brushRef="#br0" timeOffset="68501.95">31703 11684 0,'0'0'0,"0"-49"16,25 24-1,-25 0-15,-25 25 16</inkml:trace>
  <inkml:trace contextRef="#ctx0" brushRef="#br0" timeOffset="68753.91">32075 11858 0,'25'0'32,"-74"0"-17,24 25 1,0 0-16,0 49 15,0 0 1,50 1 0,74-26-1,1-49 1,-26 0 0</inkml:trace>
  <inkml:trace contextRef="#ctx0" brushRef="#br0" timeOffset="69137.92">32547 11560 0,'0'-25'0,"0"50"0,25-74 15,-25 98 17,-25 1-17,25-1-15,0 76 16,-25-1-1,25-50 1,25-49 0,24-25-1,26-50 1,-26 25 0,-24 25-1,25 25 16,49 50-15,-25-26 0,50-24-1,-24-25 1,-75-25-16,24-74 31</inkml:trace>
  <inkml:trace contextRef="#ctx0" brushRef="#br0" timeOffset="71802.55">1588 14091 0,'0'0'0,"-25"0"94,25-25 327,0 50 79,0-1-484,0 1-16,25 25 16,-50-1-1,25 1-15,0 49 16,-25-49 0,25-25-1,0 0 1,-50-1-1</inkml:trace>
  <inkml:trace contextRef="#ctx0" brushRef="#br0" timeOffset="71982.12">1538 13967 0,'0'0'15,"0"-25"-15,0 0 16,0 0-16,0 0 31,-25 25-15</inkml:trace>
  <inkml:trace contextRef="#ctx0" brushRef="#br0" timeOffset="72286.83">1836 13991 0,'0'100'32,"-25"-76"-32,25 26 15,25 0 1,24-26-1,1 1 1,-25 25 0,-25-25-1,-25 49 1,-74 1 0,-1-51-1,76 1-15,-26-25 16</inkml:trace>
  <inkml:trace contextRef="#ctx0" brushRef="#br0" timeOffset="73271.37">3647 14190 0,'0'0'15,"0"-25"16,0 50-15,0 0 0,0 24-16,0 1 15,24 24 1,-24-49-16,50 25 16,24-50-1,1-75 1,-1-24-1,-49 0 1,-25 49 0,0 75 15,25 49-15,0 26-1,49-51 1,25-74-1,1-49 17,-26-25-17,-49 49-15,-25 1 16,0 49 15,25 74-15,-1-24-1,26-1 1,-25-24 0,-50 0-1,-25 0-15,-49-1 16,0 1 0,74-25-1</inkml:trace>
  <inkml:trace contextRef="#ctx0" brushRef="#br0" timeOffset="73954.02">4763 14264 0,'0'0'0,"25"0"31,0-25-31,49 1 15,-24-26 1,-1-24 0,-24 49-16,-25 0 15,-25 50 17,-24 49-17,49 1 16,24-26-15,125-49 0,50-25-1,-75 1-15,-50-1 16,100-50 0,-125 51-16,-24-1 15,-50 25 1,-49 0-1,-25 49 1,24 1 0,51 0-1,24-1 1,74-24 15,25-25-31,0-50 16,1-49 15,-51-149-15,-49-25-1,-25 25 1,25 124 0,0 174 15,-24 99-16,24 99 1,0 0 0</inkml:trace>
  <inkml:trace contextRef="#ctx0" brushRef="#br0" timeOffset="74418.92">7864 13892 0,'0'0'0,"25"-49"31,-50 49 1,25 49-17,-25 1-15,25-1 16,-25 75 0,25 0-1,0-49 1</inkml:trace>
  <inkml:trace contextRef="#ctx0" brushRef="#br0" timeOffset="74568.8">7938 13917 0,'0'-25'15,"0"50"-15,0-75 16,0 26-16,-25-1 31</inkml:trace>
  <inkml:trace contextRef="#ctx0" brushRef="#br0" timeOffset="74888.92">8286 14066 0,'0'0'0,"24"49"0,-48-24 16,48 0-16,-24 49 16,-24-49-1,24-50 1,49-49 0,50-25-1,1 49 16,-26 25-15,-49 25-16,0 25 16,-1 50-1,1-1 1,0 0 0,25-24-1</inkml:trace>
  <inkml:trace contextRef="#ctx0" brushRef="#br0" timeOffset="75552.75">11089 14190 0,'25'-25'15,"-25"50"17,-25 0-32,0-1 15,25 26-15,-25 24 16,25 1 0,-50 123-1,-24 26 1,24-51-1,26-73-15</inkml:trace>
  <inkml:trace contextRef="#ctx0" brushRef="#br0" timeOffset="75837.05">10965 14289 0,'0'0'0,"24"-50"15,1-24-15,25-50 16,0 74 0,24 1-1,0 74 1,-49 49 0,-25 75 15,-49 24-16,-26-73 1,1-51 0,49-24-16,0-50 0</inkml:trace>
  <inkml:trace contextRef="#ctx0" brushRef="#br0" timeOffset="76835.37">11808 13768 0,'0'0'15,"-25"0"1,0 25 0,1 25-16,-1-1 15,0 1 1,0 24-16,25 100 15,0-1 1,25-48 0,0-51-1,74-74 1,25-74 0,0-75-1,-49 25 1,-1 49-1,-74 50 1,-25 1 0,-99 73-1,75 50 1,24 1 15,50-51-15,24-49-1,50-25 1,-24-49 0,-26 0-1,-24 24 1,0 50 0,49 223 30,-49-173-46,25-50 16,49 0 0,25-75-1,-74 26-15,24-50 16,-49-1 0,0 76-1,-50 24 16,-25 49-15,1 26 0,49 24-1,25-25 1,49-24 0,-24-50-16,49 0 15,-25-25 1,1-49-1,-1-50 1,-74 24 0,-25 76-1,0 48 1,-24 51 15,24 24-15,25 25-1,25-49 1,0-26-16,-1-24 16,76-25-16</inkml:trace>
  <inkml:trace contextRef="#ctx0" brushRef="#br0" timeOffset="77735.88">15703 14115 0,'0'-24'0,"0"48"0,-25-48 16,0-1 0,0 25-1,-24 25 1,-1 49-1,1 50 1,49-25 0,99-49-1,25-50 1,0-25 0,-50-74-1,-74-25 1,0 49-16,-74-24 31,-1 25-15,51 49 15,73 25-15,75-25-1,25-49 1,-25-1-1,-99 75 1,25 25 0,-50 99-1,-25-25-15,25 1 16,-25 24-16,25 149 16,-25 49-1,25-99 1,0-99 15,25-74-15,25-100-1,-26-49 1,1-75 0,-50-98-1,-74-1 1,25 124-1,49 124-15,0-25 16,124 1 15,-24 49-15</inkml:trace>
  <inkml:trace contextRef="#ctx0" brushRef="#br0" timeOffset="78286.16">18407 13843 0,'0'0'15,"0"-25"-15,-50 25 0,25 0 16,-74 0 0,50 25-1,-1-1 1,0 76 0,1-1-1,24 25 16,0-50-31,75 1 16,49-51 0,25-73-1,0-26 1,-50-24 0,-98-50-1,-76 1 1,-48 73-1,48 50 1,75 25 0,75-25-1,173 50 1,-99-50-16,25 25 16,99 0-1,-124 0-15,-49-24 16</inkml:trace>
  <inkml:trace contextRef="#ctx0" brushRef="#br0" timeOffset="78501.89">19275 13991 0,'0'0'0,"0"50"31,0-25-31,-25 0 15,25-1 1,0 1 0</inkml:trace>
  <inkml:trace contextRef="#ctx0" brushRef="#br0" timeOffset="87675.96">21284 13470 0,'25'0'15,"-50"0"-15,50-24 79,-50 24-33,1 0-30,-1 0-16,0 0 16,0 0-16,0 24 15,1 1-15,-51 50 16,25 49 0,-24 49-1,74 51 1,0-26 15,25-24-15,99-25-1,-74-75-15,74 0 16,-25-24 0,-25-25-1,-74-50 1,25 0-1</inkml:trace>
  <inkml:trace contextRef="#ctx0" brushRef="#br0" timeOffset="90221.13">22202 13768 0,'25'0'15,"-25"-25"-15,0 0 16,0 1 31,-25 24-31,25 24-1,0 26-15,0 0 16,0 74-1,0-75 1,-25 51 0,25-26-1,0-49 1,0 0 0,-24-50-1,-1-50 1,25-24-1,25-50 1,-1 25 0,1 75-1,50-51 1,-26 76 0,26 24-1,24 24 1,-74 26-1,0 0-15,24 173 16,-49-149 0,0 75-1,-25-50 1,25-24 0,-24-1-1,48-74 32,1 0-47,25-25 16,-1 25-16,26-24 15</inkml:trace>
  <inkml:trace contextRef="#ctx0" brushRef="#br0" timeOffset="91419.8">23046 13867 0,'24'0'32,"-24"-24"-17,0-1 32,0 0 47,25 25-47,25 0-32,0-25-15,24 25 16,100 25 0,-1-25-1,-24 25 1,-50-25-1,-49 25 1,-25-25 0,-75 24 46,0 26-46,-74 49-1,-49 0 1,49-24 0,25-26-1,49-24 1,25 0 0,0-25-1,25 25 1,25-25-16</inkml:trace>
  <inkml:trace contextRef="#ctx0" brushRef="#br0" timeOffset="91854.09">24212 14041 0,'0'0'0,"-25"0"31,0 0 16,0 0-31,0 25-16,1 0 15,-26-1-15,-24 26 16,-1 0 0,-148 123-1,124-123-15,-25 24 16,49-24 15,50 0-15,75-50-1</inkml:trace>
  <inkml:trace contextRef="#ctx0" brushRef="#br0" timeOffset="93008.06">24782 13793 0,'-25'0'0,"1"0"15,24-25 1,-25 25 0,25-25-1,-25 0 1,99-24-1,26-1 1,24 50 0,-50 25-1,-74 49 1,0 1 0,-25-25-1,-24 49 1,24-50-1,0-24 1,50 0 0,24-25-1,26 0 1,-50 50 0,-1-1-1,-24 1 1,-24-1-1,-51-24 1,26-25 0,-26 0-1,26 0 1,-1-49 0,25 24-1</inkml:trace>
  <inkml:trace contextRef="#ctx0" brushRef="#br0" timeOffset="93504.84">25973 13818 0,'0'0'16,"0"-25"-1,-25 0-15,0 25 16,0 0-16,1 0 31,-26 50-15,25 24 0,-24 1-16,49-1 15,0 0 16,74-49-15,25 0 0,0-25-1,50-50 1,-49 1 0,-51-50-1,-49-1 1,-49 1-1,-100 25 1,49 49-16,26 0 16,-25 0-16,0 25 15,-1 25 1,76 0 0</inkml:trace>
  <inkml:trace contextRef="#ctx0" brushRef="#br0" timeOffset="94071.05">26891 13297 0,'0'-25'16,"0"50"-16,0-75 0,0 25 0,-25 1 16,25-1-1,25 25 16,0 0-15,74 74 0,50 75-1,24 25 1,-49-1 0,-49 26-1,-50-50 1,-25-25-1,-50-50-15,0 0 16,1-24 0,-26 0-16,1-1 15,-25 1 1,24 0 0,50-50-1,1 24 1,24-48 15,0-1-15</inkml:trace>
  <inkml:trace contextRef="#ctx0" brushRef="#br0" timeOffset="94239.13">27908 14413 0,'0'0'0,"25"0"16,-25-25 15</inkml:trace>
  <inkml:trace contextRef="#ctx0" brushRef="#br0" timeOffset="97904.88">2902 16075 0,'25'0'31,"-74"0"-31,24 0 31,0 25-31,-25 25 16,26 49 0,24-25-1,49 1 1,1-26 0,24-24-1,-49 0 16,0 25-15,-75-1 0,1 26-1,-26-26 1,26-24-16,-1-25 16,0 0-1,50-25-15</inkml:trace>
  <inkml:trace contextRef="#ctx0" brushRef="#br0" timeOffset="98254.04">3225 16373 0,'0'99'32,"0"-49"-32,25-1 15,24 1 1,1-50 0,24 0-1,-74-25 1,25 0-1,-25 1-15,-74-51 16,-25 50 0,24 0-1,50 25 1,0 0 0</inkml:trace>
  <inkml:trace contextRef="#ctx0" brushRef="#br0" timeOffset="98555.08">4440 16026 0,'25'-25'0,"-50"50"0,75-75 16,-50 25-16,25 25 15,-25 25 17,25 0-32,-25 74 15,-25 50 1,0 0 0,25-25-1,0-50 16,25-49-31</inkml:trace>
  <inkml:trace contextRef="#ctx0" brushRef="#br0" timeOffset="99121">4440 16422 0,'0'0'16,"0"-24"-1,-24 48-15,48-48 47,1-1-47,25 0 16,49-49 0,-49 24-16,49-49 15,-49-25 16,-26 74-31,-24 1 16,25 73 15,-50 76-15,25 24 0,-24 0-1,24-50 1,-25-49-1,25 0 1,25-50 0,-1 0-1,1 0 1,0 0-16,0 1 16,0 24-1,24 74 1,1-49-1,24 49 1,125-49 15,-100-50-31,-49 0 16,-1-49 0</inkml:trace>
  <inkml:trace contextRef="#ctx0" brushRef="#br0" timeOffset="99638.19">5532 16199 0,'-25'0'15,"-99"25"1,273-50-16,-348 75 0,175-25 16,24 24-1,49-49 17,-49-25-17,75 1 1,-26-1-1,-24 25 1,25-25 0,-50 50-1,49 0 1,51 24 0,24-24-1,0-25 1,0-25-1,-50-24 1,-24-125 0,-50-24-1,0-1 17,-25 100-17,25 74 1,-25 50-1,0 49 1,25 125 0,0 24-1,25-99-15,0 50 16,25-75 0,-26-74-1</inkml:trace>
  <inkml:trace contextRef="#ctx0" brushRef="#br0" timeOffset="99854.79">6127 15976 0,'0'0'0,"-24"-25"15,-1 25-15,0-25 16,0 25-1,50-24 1,0 24 0,24-50-16,125 25 15,-75 25-15</inkml:trace>
  <inkml:trace contextRef="#ctx0" brushRef="#br0" timeOffset="101404.5">12007 16398 0,'0'0'16,"-25"0"-16,0 0 15,0 49 1,-49 75 0,-26 50-1,-48 0 1,48-1 0,26-98-1,74-50 1</inkml:trace>
  <inkml:trace contextRef="#ctx0" brushRef="#br0" timeOffset="101759.62">11535 16571 0,'0'-24'15,"0"48"-15,0-73 0,-25 24 0,25 50 79,25 0-79,0 24 15,0 1-15,74 123 16,0 26-1,1-1 1,-1-24 0,-50-75-1,-24-74 1,0-25 15</inkml:trace>
  <inkml:trace contextRef="#ctx0" brushRef="#br0" timeOffset="102287.71">11114 16224 0,'0'0'0,"-75"-50"31,75 26-15,25 24 0,0 0-1,74 0 1,75 0 0,74 0-1,0-25 1,-50 25-1,-99-25 1,-74 25 0,0 0-1,-50 0 48,0 0-63</inkml:trace>
  <inkml:trace contextRef="#ctx0" brushRef="#br0" timeOffset="102967.01">13197 16819 0,'0'0'16,"0"-24"-16,0-1 15,-25 25 1,50 0 15,50 0-15,49 0 0,25-25-1,-1 25 1,-24-25-1,-74 25 1,-25 0 15</inkml:trace>
  <inkml:trace contextRef="#ctx0" brushRef="#br0" timeOffset="103255.06">13619 16522 0,'0'0'16,"-25"0"0,25 25 15,0-1-31,0 1 15,25 74 1,-25 1 0,0-1-1,0-50-15,0 26 32,0-26-32</inkml:trace>
  <inkml:trace contextRef="#ctx0" brushRef="#br0" timeOffset="103521.89">13346 17365 0,'-25'25'15,"50"-50"-15,-74 50 0,73-25 47,26 0-47,74-25 16,25 0-1,24-24 1,-48 24 0,-51 25-1</inkml:trace>
  <inkml:trace contextRef="#ctx0" brushRef="#br0" timeOffset="104456.63">15157 16249 0,'-25'0'16,"0"-25"0,1 25-1,24-25 17,24 25-32,26-25 15,-25 25-15,24 0 16,26 50-16,-25-25 15,24 49 1,-24 50 0,-50 25-1,-50 74 1,0-99 0,1-49 15,24-26-16,25-24 17,25 0-17,0-25 1,24 0-16,1-25 16,74 25-1,25-25 1,-100 25-1,-24 0 1</inkml:trace>
  <inkml:trace contextRef="#ctx0" brushRef="#br0" timeOffset="104721.81">15380 16745 0,'0'0'0,"-49"-25"31,24 25-31,75 0 47,-26 0-47,76-25 15,48 25 1,-48-24 0,-51 48-1</inkml:trace>
  <inkml:trace contextRef="#ctx0" brushRef="#br0" timeOffset="105238.83">16422 16819 0,'0'25'62,"0"0"-46,-25 25-16,25-26 16,-24 51-16,-1-26 15,-50 26 1,1-50-1,49 0 1,0-75 0,25-25-1,25 1 1,-25 49 0,25 25-1,-25-25-15,25 50 16,24 25-1,1 24 1,0-24 0,-26-25-1,1 0-15</inkml:trace>
  <inkml:trace contextRef="#ctx0" brushRef="#br0" timeOffset="105504.07">16819 16943 0,'0'0'0,"25"0"15,-50 0 1,0 0 0,25 25-16,-49 25 15,-1 74 1,0 0-1,-24 0 1,0 25 0,24-75-1,0-49 1,50 0 0</inkml:trace>
  <inkml:trace contextRef="#ctx0" brushRef="#br0" timeOffset="105838.92">16918 17316 0,'25'0'0,"25"0"31,-50 24 0,-25 26-31,25 0 16,-25-1-1,0-24-15,25 49 16,-24-49 0,73-25 15,-24 25-31,25-50 15,49 0 1,0-24 0,-49 49-16</inkml:trace>
  <inkml:trace contextRef="#ctx0" brushRef="#br0" timeOffset="108204.36">18779 15455 0,'0'-25'16,"0"50"-16,25-75 0,-25 26 16,0-1-1,-50 0 1,0 25-1,1 0-15,-50 50 16,-25 49 0,49 0-1,50-25 1,100 50 15,24-49-15,50 49-1,-100-74 1,-24 24 0,-124 100 31,49-150-47,26 1 0,-26 0 15,-24-25 1,49-25-1,25-24 1,0 24-16</inkml:trace>
  <inkml:trace contextRef="#ctx0" brushRef="#br0" timeOffset="108605.07">17960 16472 0,'0'0'15,"-25"0"-15,1 0 0,24-25 31,24 25 1,1 25-32,99-25 15,75 0 1,123 0 0,50 25-1,0-25 16,-198-25-31,74 25 16,-99-25 0,-124 25-1</inkml:trace>
  <inkml:trace contextRef="#ctx0" brushRef="#br0" timeOffset="109254.86">18283 17067 0,'0'0'15,"-25"0"1,25 25 15,0 25-15,25 49 0,-25 25-1,25-25 1,-25-74-1,0 0-15,24-25 16,-24 25 0,25-50-1,-25 0 1,0-99 0,25 25-1,-25 0-15,0-1 16,0 1-16,-25-50 15,25 100 1,0 24 0,25 25 31,0 25-47,24-25 15,100-25 1,0 0-1,25 0 1,-25 1 0,-50-1-1,-74 25-15,-1 0 16,-24 25 0</inkml:trace>
  <inkml:trace contextRef="#ctx0" brushRef="#br0" timeOffset="109857.09">18680 17117 0,'-25'0'31,"25"50"-15,-25-50-16,25 49 16,0-24-16,0 50 15,-25-1 17,25-24-17,0-26 1,0-48-1,-25-1 1,50-25 0,-25 1-16,25-51 15,0 76 1,74-76 0,-49 75-1,24 1 1,-24 24-1,24 49 1,-49 26 0,0 24-1,0 0 17,-1 0-17,1-49 1,25-25-1,-25-25-15,24 0 16,50-25 0,-24-49-1,-50-1 1</inkml:trace>
  <inkml:trace contextRef="#ctx0" brushRef="#br0" timeOffset="110942.26">22004 16695 0,'0'0'0,"0"25"250,0 0-234,0 0 0,0 0-16,0-1 47,25-48-16,-1-1-31,-24 0 0,25 0 15,-25 0 17,0 50-1</inkml:trace>
  <inkml:trace contextRef="#ctx0" brushRef="#br0" timeOffset="118641.32">18308 16174 0,'24'0'63,"-24"25"62,0 0-110,0 0 1,25-25-16,0 25 16,-25-1 46,25 1-31,0-25-15,-1 25-16,1-25 47,-25 25 0,25-25-16,0 0-15,0 0 15,-25-25-31,24 25 16,1 0 30,-25-25-30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01:19.4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1761 1885 0,'0'-24'0,"0"-1"63,-25 50-48,25 24 1,-24 1-16,24-1 15,0 75 1,0-74 0,0-25-1,24-50 1,51-25 0,-50 1-16,49-26 15,-74 51 1,25 24 15,-25 24-15,25 26-1,24 0 1,-24-50 0,25-25-1,-1-25 1,-24-24-1,0-25 1,-25 24 0,0 50-16,0 1 31</inkml:trace>
  <inkml:trace contextRef="#ctx0" brushRef="#br0" timeOffset="418.54">2456 1513 0,'0'0'15,"0"-25"-15,25 1 0,-25-1 32,0 50-17,0 74 1,-25 75-1,0-26 1,0-24 0,25-99-16,0 0 31,0-75-15,25-24-1,25-25 1,-1 74-1,-24 25 1,0 25 0,0 49-1,0 1 1,-1-1 15,-24-24-31,0-26 16</inkml:trace>
  <inkml:trace contextRef="#ctx0" brushRef="#br0" timeOffset="802.37">2977 1910 0,'25'0'0,"-50"0"0,50-25 16,-1 25-16,1-24 16,0-26-16,0 25 15,24-24 1,-49-1 0,0 25-1,-24 25 1,-51 25-1,26 49 1,-1 26 0,25-26-1,50-24 1,0-50-16,0 24 16,24-24-16,50 0 15,-49-24 1,0 24-16</inkml:trace>
  <inkml:trace contextRef="#ctx0" brushRef="#br0" timeOffset="1167.81">3820 1612 0,'0'25'0,"-25"25"16,25-25 0,-24 24-16,-1 26 15,25-50 17,25-50-17,-1-25-15,1 1 16,0-1-16,25-25 15,-1 51 1,-24 24-16,25 0 16,-1 49-1,1 26 1,-50 24 15,25 25-15,0-124-16</inkml:trace>
  <inkml:trace contextRef="#ctx0" brushRef="#br0" timeOffset="2117.92">6698 1414 0,'0'0'15,"-25"0"32,0 25-31,0 24-16,-24-24 15,24 50-15,-25-26 16,26 1-16,-1 49 16,25-24-1,49-26 1,51-49 15,24-25-15,-50-24-1,-49 24-15,0-49 16,-75-26 0,-24 1-1,-26 49 1,26 1 0,49 49-1,25-25 1,0 0-1,50 0 1,24 25 15,25-24-15,1-1-16</inkml:trace>
  <inkml:trace contextRef="#ctx0" brushRef="#br0" timeOffset="2550.57">8534 1563 0,'0'0'0,"0"25"32,0-1-32,-25 1 15,0 0 1,25 50 0,-25-1-1,25-24 1,0-1-1</inkml:trace>
  <inkml:trace contextRef="#ctx0" brushRef="#br0" timeOffset="2734.28">8459 1414 0,'0'-25'0,"0"50"0,0-75 16,-25 26-16,25-1 16,-24 25-1</inkml:trace>
  <inkml:trace contextRef="#ctx0" brushRef="#br0" timeOffset="3036.64">8757 1488 0,'25'0'16,"-50"25"0,25 0-16,-25 0 15,25 0 1,0 24-1,74-24 1,1 0 0,-1 25-1,-49-26 1,-74 51 0,24-50-16,-99 24 15,49-24 1</inkml:trace>
  <inkml:trace contextRef="#ctx0" brushRef="#br0" timeOffset="3700.8">10741 1439 0,'0'0'0,"0"-25"0,-24 25 31,-1 74-15,0 50-1,0 25 1,50 0-1,25-124-15,49 0 16,0 0 15,-49-50-31,-1-50 32,-49-24-17,0 0 1,-49 0-1,49 49 1</inkml:trace>
  <inkml:trace contextRef="#ctx0" brushRef="#br0" timeOffset="4083.72">11386 1637 0,'0'25'16,"0"-50"-16,0 75 0,-24 0 16,-1-26-16,0 51 31,25-50 0,0-75-15,25-49-1,0 49-15,24-49 16,26 49 0,-26 50-1,1 50 1,-50 24 0,25 50-1,-50 0 1,25-49-1,0-50 1,25-25 0</inkml:trace>
  <inkml:trace contextRef="#ctx0" brushRef="#br0" timeOffset="4751.13">12155 1141 0,'0'0'16,"25"-25"-16,-25 1 31,-25 73-15,25 1 0,-24-1-16,24 51 15,0-1 1,-25 25-16,25-25 0,-25 75 15,50-75 17,-25-74-32,0 0 31,0-50-31,-25-50 16,25-24 15,0 50-31,25-51 15,0 1 1,24 0 0,50 24-1,-24 26 1,-1 49 0,-24 49 15,-25-24-31,-50 74 15,-25-24 1,-74-1 0,25-49-1,49-25 1,1 0 0,24 0-1,25 25 1,25 25-1,24-1 1,26 50 0,-26-24-1,-24-50-15,0-1 16,25 1-16,-26 0 16</inkml:trace>
  <inkml:trace contextRef="#ctx0" brushRef="#br0" timeOffset="5850.55">12676 1612 0,'0'0'15,"0"-24"-15,25 24 0,-50 24 47,25 26-31,0 49-1,-24-49-15,24 0 16,0-26-16,0 1 31,0-50-31,49-49 16,26-50 0,73-25 15,-123 124-16,0 100 1,0 24 0,0 0-1,24-74 17,1 0-32,24-75 15,1 1 1,-50-1-1,-50 50 17,-25 50-17,0 49 1,50-25 0,25 1-1,75-75 1,-1 0-1,-25-50 1,1-24 0,-75-26-1,0 51 1,-50-26 0,25 50-1,25 1 1,-25 24-1,75-25 1,49 0 0,-24 25-1,-51-25 1,1 75 0,-25 24-1,-25 50 1,25-49-1,25-26 1,25-49 0,-1-24-1,51-100 17,-75 49-17,-1 50 1,-24 0-1,-24 75 1,48 49 0,1-49-1,50-25 1,-1-25 0,0-25-1,-49-74 1,-25-1-1,-25 26-15,25 24 16,0-24 0</inkml:trace>
  <inkml:trace contextRef="#ctx0" brushRef="#br0" timeOffset="6234.18">14586 1513 0,'0'25'15,"0"0"-15,0 0 16,-24 24 0,-1 1-1,0-50 1,25-25-1,50-49 1,24-26 0,1 26-1,-1 24 17,-24 50-17,-1 25 1,-24 50-1,-25-51-15,25 1 16,-25 0-16,0 0 16,0 0-1</inkml:trace>
  <inkml:trace contextRef="#ctx0" brushRef="#br0" timeOffset="8018.75">17737 1315 0,'25'-25'16,"-50"50"-16,25-100 16,0 26-16,-25 49 15,0 0 1,-49-50-16,-25 75 15,-25 74 17,49 0-17,50 1-15,50-100 32,74 0-17,26-50 1,-51-24-1,-24 49 1,-50 50 15,24-1-31,-48 26 16,24 0-16,0-1 16,-25 1-16,25-25 15</inkml:trace>
  <inkml:trace contextRef="#ctx0" brushRef="#br0" timeOffset="8352.48">17960 1488 0,'0'0'16,"25"-24"0,0-1-16,24-25 0,-24 1 15,75-26 1,-76 50-1,1 25 1,0 50 0,-25 0-1,0 24-15</inkml:trace>
  <inkml:trace contextRef="#ctx0" brushRef="#br0" timeOffset="8837.35">18828 1240 0,'0'0'15,"0"-24"1,-24 24 0,-1 24-16,0-24 15,0 25-15,-24 0 16,-1 49-1,50-49 1,0 25-16,50-25 31,-1-25-15,50-25 0,-49-25-1,25-49 1,-26-75-1,1 1 1,-50 49 0,25 99-1,-25 50 17,0-1-32,0 100 15,0 25 1,0 25-1,0-25 17,24-25-32</inkml:trace>
  <inkml:trace contextRef="#ctx0" brushRef="#br0" timeOffset="9968.68">21483 1017 0,'0'-25'16,"0"50"-16,25-50 0,-25 0 15,0-24 1,0 24-16,0 0 16,0 0-16,0 1 15,0-1 1,-25 25-16,0 0 16,0 25-16,-49 74 15,24 25 1,25-25-1,75-24 17,0-1-17,-26-24 1,-24-1 0,-49 1-1,-50-1 1,-1-49-1,1 0 1,49-24 0,26-1-16,48-25 15</inkml:trace>
  <inkml:trace contextRef="#ctx0" brushRef="#br0" timeOffset="10334.82">21731 1364 0,'25'0'16,"-50"0"-16,99-24 0,-24-1 15,0-50 1,-1-24 0,-49 124 30,0 0-46,0 24 16,-25 1-16,1 49 16</inkml:trace>
  <inkml:trace contextRef="#ctx0" brushRef="#br0" timeOffset="10817.98">22277 1141 0,'0'0'16,"0"-25"-16,24 25 16,1 0-1,0 75 1,-75 49 0,50-75-1,0-24 1,25-50-1,25-49 1,24 0 0,-49 49-1,-25 0 17,25 75-17,-25-1 1,50-24-1,24-25 1,0-25 0,-24 0-1,-25 1 1,0-1 0,-25 50-1,0 24 1,74-24-1,0-25-15</inkml:trace>
  <inkml:trace contextRef="#ctx0" brushRef="#br0" timeOffset="11050.71">23244 1092 0,'25'-25'16,"-50"50"-16,50-125 15,-25 75 1,0 50-1,0 25 1,-25 24 0,0 125-1,1 49 1,-26 25 0,-25-25-1,51-149-15,-1 50 16,0-99-1</inkml:trace>
  <inkml:trace contextRef="#ctx0" brushRef="#br0" timeOffset="11334.47">23319 1414 0,'0'0'16,"49"-74"-16,-24-1 0,0 50 15,0 1 1,-1-1 0,1 25-16,0 0 15,0 74 1,0 75 0,-50 0-1,0-25 1,0-50-1,25-98 17</inkml:trace>
  <inkml:trace contextRef="#ctx0" brushRef="#br0" timeOffset="11584.91">24013 893 0,'0'0'0,"25"-25"0,-25 0 47,-25 25-47,0 75 16,1 49 0,-26 25-1,50-25 1,25-50-1,24-49 1,-24-25-16</inkml:trace>
  <inkml:trace contextRef="#ctx0" brushRef="#br0" timeOffset="11820.8">24137 1389 0,'0'0'0,"25"0"16,0-25-1,49 1 1,1-26-1,-26-24 1,-24-1 0,-25 26-1,-50 73 1,-24 1 0,0 50-1,49 24 1,25-50-16,25 26 15,-25-26 1</inkml:trace>
  <inkml:trace contextRef="#ctx0" brushRef="#br0" timeOffset="12533.53">21880 1141 0,'0'0'0,"-25"-25"93,0 25-93,0 0 16,1 25-16,-1-25 16,-50 50-1,26-1 1,24 26 0,0-26-1</inkml:trace>
  <inkml:trace contextRef="#ctx0" brushRef="#br0" timeOffset="13436.19">26419 943 0,'0'-25'15,"0"50"-15,0-75 16,-24 50 0,-1 0-16,0 0 15,0 0-15,-49 50 16,24 49 0,75 0-1,25-24 1,49-1-1,-50-49 1,-49 0 0,0-1-1,-24 1 1,-26 0 0,-24 0-1,-1 0 1,26-25-1,49-25-15</inkml:trace>
  <inkml:trace contextRef="#ctx0" brushRef="#br0" timeOffset="13652.89">26692 1166 0,'25'0'0,"-25"25"16,0 0-16,25-1 15,-25 1-15,0 25 16,0 24 0,0-49-1,0 0 1</inkml:trace>
  <inkml:trace contextRef="#ctx0" brushRef="#br0" timeOffset="13818.73">26816 967 0,'0'-24'15,"0"48"-15,-24-73 0,24 24 31</inkml:trace>
  <inkml:trace contextRef="#ctx0" brushRef="#br0" timeOffset="14268.59">26990 967 0,'0'0'16,"25"0"0,0-24-1,-1 24 1,76 24 0,-51 51-1,-49-1 1,0 26-1,-25-51 1,50-49 0,0 25 15,0 0-15,0-25-16,-1 49 15,-24-24 1,-24 50-1,-1-1 1,-25 0 0,1-49-1,-51 0 1,51-25 0,24 0-1</inkml:trace>
  <inkml:trace contextRef="#ctx0" brushRef="#br0" timeOffset="14718.51">27933 1216 0,'0'0'0,"0"-25"15,24 25 32,1 0-31,25 0-16,-25 0 16,49-25-1,-49 0 1,0 0-1,-25 1-15,-50-1 32,-24 25-17,-50 74 17,74-24-17,25 24 1,50 1-1,49-26 1,50-24 0,1 0-1</inkml:trace>
  <inkml:trace contextRef="#ctx0" brushRef="#br0" timeOffset="15252.3">29719 1216 0,'0'0'16,"-25"0"0,25-25-1,-25 25 1,25 25-1,-25-1-15,25 26 16,-24 0 0,24-26-1,0 26 1</inkml:trace>
  <inkml:trace contextRef="#ctx0" brushRef="#br0" timeOffset="15418.72">29644 868 0,'0'0'16,"-24"-25"-16,-1 25 0</inkml:trace>
  <inkml:trace contextRef="#ctx0" brushRef="#br0" timeOffset="15718.45">30016 1141 0,'0'0'16,"0"50"-16,75 49 31,-50-74-15,24 24-1,-49-24 1,-49 25-1,-51-25 1,26-1 0,24-24-16</inkml:trace>
  <inkml:trace contextRef="#ctx0" brushRef="#br0" timeOffset="16801.68">2406 3671 0,'0'0'16,"0"-49"-1,0 24-15,-25 25 16,1 0-1,-100 74 1,24 75 15,76-25-15,48-49 0,76-50-1,-1-25 1,-50 0-1,-24 0 1,-25 24 0,-25 1-1,-24 50 1,-26-1 0,26-49-1,24-25 1,25-25-16</inkml:trace>
  <inkml:trace contextRef="#ctx0" brushRef="#br0" timeOffset="17452.74">2704 3895 0,'0'25'16,"0"-50"-16,0 74 0,0-24 16,0 25-16,-25-1 15,25 1-15,-25 0 16,25-26 0,-24-24-1,24-49 1,49-50-1,-24-1 1,25 51 0,-1 49-1,-24 25 17,25 49-17,-50 25 1,0-49-1,0-25 1,0-1-16,0-48 31,24-26-15,-24-24 0,25 24-1,0 25 1,0 0-1,0 1 1,-1 24 0,1 0-1,0 0 1,0 0-16,0 49 16,-1 26-1,-24-1 1,0-24-1,0-1 1</inkml:trace>
  <inkml:trace contextRef="#ctx0" brushRef="#br0" timeOffset="18269.65">3523 3994 0,'24'0'0,"-24"-50"31,-24 50-15,-1 50-1,-25-25 1,25 49-1,1-24 1,24-25 0,0-1-1,24-48-15,26-1 16,-25 0 0,49-74-1,-49 74 1,-25 50 15,25 24 0,0-24-15,-1 0 0,1-25-1,25-50 1,24 1-1,-24-50 1,-50 24-16,25 1 16,-1 49-1,-24 0 1,-24 50 0,-1 49-1,25 26 1,25-1-1,-1-50 17,51-24-17,24-50 1,25-74 0,-99 50-1,0-26-15,-25 1 16,0-26-1,0 51 1,-25 98 15,25 76-15,0 48 0,50 1-1</inkml:trace>
  <inkml:trace contextRef="#ctx0" brushRef="#br0" timeOffset="18867.75">6747 3349 0,'0'-25'16,"0"50"-16,0-75 0,-24 26 16,-1-1-16,0 0 15,0 25 1,-24 50 0,-1 49-1,0 74 1,26 26-1,24-25 1,49-75 0,26-50-1,24-24 1</inkml:trace>
  <inkml:trace contextRef="#ctx0" brushRef="#br0" timeOffset="19285.57">7070 3572 0,'0'0'0,"25"-49"32,-25 73-17,0 51 1,0-1-1,-25 1 1,25-50 0,0-1-1,25-73 17,0-51-17,-1 26-15,1 24 16,25-74-1,-1 100 1,1 73 0,24 26-1,-24 49 1,-25-25 0,0 0-1,0-49 1</inkml:trace>
  <inkml:trace contextRef="#ctx0" brushRef="#br0" timeOffset="19755.53">8286 3374 0,'0'0'0,"-25"25"93,0-1-93,-25 26 16,1-25 0,-1 24-16,25 1 15,-24 24 1,24-49 0,50 0 15,49 0-16,25 0 1,25 24 0,-24 1-1,-51 24 1,-24-49-16,25-25 16</inkml:trace>
  <inkml:trace contextRef="#ctx0" brushRef="#br0" timeOffset="20236.12">8906 3523 0,'-25'-25'15,"50"50"-15,-50-75 0,25 25 16,0 0-16,0 1 31,50-1-31,-26 25 16,1 0-16,50 25 15,-75 74 1,-50 0 0,25-25-1,25-49 1,-25-25-1,100-25 1,-1 25 15,1 0-15,-1 50 0,-74 0-1,0 24 1,-25-24-1,-49-1 1,-25-49 0,24 0-1,50 0 1</inkml:trace>
  <inkml:trace contextRef="#ctx0" brushRef="#br0" timeOffset="20586.58">9575 3597 0,'0'0'16,"25"0"0,-50 0-1,25 25-15,-24 0 16,24 24-16,-25-24 15,50 50 1,24-51 0,1 1-1,0-25 1,-1-49 0,-24-26-1,-25 50-15,-25-24 16,-24-51-1,-26 51 1,50 49-16,0-25 16</inkml:trace>
  <inkml:trace contextRef="#ctx0" brushRef="#br0" timeOffset="20954.83">10320 3175 0,'25'-24'16,"24"-1"-1,-24 25 1,0 25-1,49 24-15,-24 75 16,-1 50 0,-73 49 15,-51 0-15,-24-49-1,49-75 1,1-49-1,49-25 17</inkml:trace>
  <inkml:trace contextRef="#ctx0" brushRef="#br0" timeOffset="23986.78">12031 4093 0,'25'0'16,"-25"25"62,-25 0-63,1 24-15,-1 1 16,0 24-16,-25-24 16,1 25-1,24-51 1,25 1-16</inkml:trace>
  <inkml:trace contextRef="#ctx0" brushRef="#br0" timeOffset="24402.01">13272 3275 0,'0'-25'0,"0"50"46,0 24-46,-25 1 16,0 24-16,0 1 16,25 24-16,-49 25 15,24-25 17,0-24-17,0-51-15,0 1 0</inkml:trace>
  <inkml:trace contextRef="#ctx0" brushRef="#br0" timeOffset="25184.62">12999 3771 0,'0'-25'16,"-25"0"-16,25 0 31,50 0-16,-1 1-15,125-26 32,0-24-17,-1-26 1,-98 26 0,-51 0-1,1 24 1,-25 25-1,0 75 17,-25-1-32,25 26 15,-24-1-15,-1 75 16,0-25 15,0-49-15,25-51-1,25-73 1,25-51 0,-1 1-1,1 74 17,-1 25-17,1 25 1,-50 25-16,25 49 15,0 0 1,24-74 0,-24-25-1,74-49 1,-24-1 0,-26-74-1,-24 25 1,0 74-1,-50 0 1,-24 99 0,24 1 15,0-1-15,25 1-1,74-50 1,75-1-1,-50 1-15</inkml:trace>
  <inkml:trace contextRef="#ctx0" brushRef="#br0" timeOffset="25669.14">16720 3027 0,'0'-50'0,"0"100"0,0-150 15,0 75 1,0 1-16,-25-1 0,-25 0 15,-49 0 1,-50 100 0,50 49-1,99-25 1,99 0 0,25 0-1,-24-24 1,-76-1-1,-73 25 1,-75-24 0,49-26-1,-73-24 1,73-25 0,50-74-1,50-25 1,0 49-16</inkml:trace>
  <inkml:trace contextRef="#ctx0" brushRef="#br0" timeOffset="26404.45">17117 3225 0,'0'0'0,"-25"0"31,0 25-15,-24 0-16,-51 24 16,51 50-1,24-49 17,0-25-17,75 0 1,24-50-1,1 0 1,-26-49 0,26-1-1,-75 50 1,24 25 0,1 50-1,0 24 1,0-24-1,0-25 1,-1-25 0,26 0-1,0-75 17,-1 1-17,-24 49 1,0 25-16,0 25 31,24 25 0,-24-50-15,0 0-16,49-25 16,-49-25-1,25 1 1,-50 24-1,25 50 17,-25-1-17,0 1-15,24 50 32,26-26-17,24-49 1</inkml:trace>
  <inkml:trace contextRef="#ctx0" brushRef="#br0" timeOffset="26637.7">18010 3399 0,'25'-75'16,"49"-49"0,-198 347-16,149-247 0,74-274 15,-74 248 1,-75 100 15,50 24-15,-49 75-1,-1 74 1,-24 26 0,-1-26-1,26-74 1,49-100 0,0-24-1</inkml:trace>
  <inkml:trace contextRef="#ctx0" brushRef="#br0" timeOffset="26869.87">18084 3423 0,'0'0'16,"25"-74"-16,25 24 0,-25 1 16,-1 24-16,26 0 15,0 25 1,-50 25-1,-25 99 1,-74 0 15,-1-25-15,51-49-16</inkml:trace>
  <inkml:trace contextRef="#ctx0" brushRef="#br0" timeOffset="27535.6">18655 2828 0,'0'0'16,"25"0"-16,-25-25 15,-25 25-15,25 25 16,-25 0-1,0 24-15,-49 76 16,49 23 0,0 51-1,50-150 1,74-24 0,50 0-1,-99-25-15</inkml:trace>
  <inkml:trace contextRef="#ctx0" brushRef="#br0" timeOffset="27738.67">18977 3250 0,'0'0'0,"0"-25"32,0 50-1,-24 0-16,-1 24 1,25 50 0,0-24-1,0-50-15,0-1 16</inkml:trace>
  <inkml:trace contextRef="#ctx0" brushRef="#br0" timeOffset="27871.6">19077 3051 0,'0'0'0,"-25"-24"0,0-26 16</inkml:trace>
  <inkml:trace contextRef="#ctx0" brushRef="#br0" timeOffset="28203.68">19176 3448 0,'0'25'0,"0"-50"0,25 50 31,-25-50-31,24-24 16,26-1-1,24-24 1,-24 49 0,-25 25-1,0 25-15,-1 49 16,-24 25-1,25-24 1,0-51-16</inkml:trace>
  <inkml:trace contextRef="#ctx0" brushRef="#br0" timeOffset="28803.52">20044 3200 0,'25'-25'16,"-50"50"-16,50-74 0,-50 49 31,-25 0-31,26 0 16,-26 24-16,0 1 16,26 50-1,24-51 1,49 1-1,50-50 1,1-24 0,-26-1-1,-49 1 1,0 24 0,-25 74 30,-25-24-30,25 99 0,0 25-1,25 0 1,-1 49 0,1 1-1,-25-26 1,-25-24-1,-74-74 1,25-26 0,-1-73-1,1-51 1,74 25-16,-25-98 16,25-26-1,25 75 16,0 49-31</inkml:trace>
  <inkml:trace contextRef="#ctx0" brushRef="#br0" timeOffset="30103.55">22078 3647 0,'25'-25'0,"-50"50"0,50-75 16,-50 25-16,25 0 15,0 1-15,0-1 16,0 0-16,-25 0 16,-49 0-1,-25 75 1,-25 24 0,49 26-1,50-1 1,75-49-1,49-50 1,50-25 0,-25-25-1,-49-49 17,-51-50-17,-24-149 1,0 199-1,0-174 1,-24 174 0,24 124 15,-25 99-15,50 74-1,-25-24 1,0 0-1,0-50 1,0-25 0,24-50-1</inkml:trace>
  <inkml:trace contextRef="#ctx0" brushRef="#br0" timeOffset="30352.52">22376 3349 0,'25'-25'16,"-50"50"-16,50-75 0,-25 26 47,0 48-32,0 1-15,0 0 16,24 25-16,-24 49 15,25-25 1,-25-24 0</inkml:trace>
  <inkml:trace contextRef="#ctx0" brushRef="#br0" timeOffset="30507.17">22500 3151 0,'0'0'0,"0"-25"0,-25 0 47</inkml:trace>
  <inkml:trace contextRef="#ctx0" brushRef="#br0" timeOffset="30870.04">22822 3225 0,'0'0'0,"25"0"31,-50 0-16,25 25-15,-24 0 16,-1 24 0,50 26-1,24-26 1,-24-24-16,0 25 16,0-26 30,-75-24-46,0 25 16,-49-25 0,25 0 15,49 0-31</inkml:trace>
  <inkml:trace contextRef="#ctx0" brushRef="#br0" timeOffset="31152.39">23418 3027 0,'0'0'0,"0"-25"15,0 0 1,0 75 15,-25-1-15,25 1-16,-25 99 15,25-1 17,-25-24-17,25-74-15</inkml:trace>
  <inkml:trace contextRef="#ctx0" brushRef="#br0" timeOffset="31469.46">23294 3547 0,'0'0'0,"0"-24"0,0-26 16,0 0 0,25 26-1,49-1 1,0 25-1,1 49 1,-50 26 0,-25-1 15,24-49-15,-24-50 15,0-24-16,25-51 1,25 51 0,-25-1-1</inkml:trace>
  <inkml:trace contextRef="#ctx0" brushRef="#br0" timeOffset="32003.51">23988 3299 0,'0'25'32,"25"0"-17,-25 0-15,0 24 16,25-24 0,0 74-1,49-74 1,-24 0-1,-1-75 1,1-24 0,-25-50-1,0 25-15,-1-75 16,1 75 0,-50 198 15,1 0-16,73 1 1,26-26 15,49-49-15,-50 0 0,-49 49-1,-50 0 1,-49-24-1,-1 0 1,1-50 0,74-25-1,-25 0-15,75-74 16,-1 49 0</inkml:trace>
  <inkml:trace contextRef="#ctx0" brushRef="#br0" timeOffset="32539.81">24956 3275 0,'25'0'0,"-50"0"0,50 24 15,-25 1 1,-25 25 0,25-1-1,49 1 1,26-50-1,-26 0-15,26-50 16,-50-24 0,-1 0-1,-24 49 1,0 0 0,0 50-1,0 49 1,25 50 15,0-74-31,50-1 16,24-24-1,-25-50 1,1-24 0,-26-100-1,-24-49 1,25-1-1,-26 100 1,-24 74 0,-24 124 15,24-24-15,0-1-16,-25 174 15,0-99 1</inkml:trace>
  <inkml:trace contextRef="#ctx0" brushRef="#br0" timeOffset="33170.69">25700 3349 0,'0'0'0,"0"-25"0,0 0 16,0-24-1,50-1 1,24 25 0,0 1-1,1 24 1,-50 24-16,-1-24 16,-24 50-16,25 24 15,-25 1 1,0-26-1,0-24 17,25-25-1,0-25-31,0 1 16,74-51-1,-74 50-15,24 1 16,-24-1-1,-25 50 17,0-1-32,-25 1 15,25 25-15,0 24 16,25-49 0,25 0-1,24-50 1,-24-25-1,24-24 17,-49 49-17,0 25 1,0 25 0,24 74-1,-24-49 1,0-25-16</inkml:trace>
  <inkml:trace contextRef="#ctx0" brushRef="#br0" timeOffset="33852.93">28032 3076 0,'0'-25'31,"0"50"-15,-25 0-16,0 25 15,-24 49 1,24-25-1,25-74 1,99 0 0,-25-25-1,1-24 1,-75-1-16,0 1 16,25 24-16,-50 0 15,25 0 16,-25 50-15,25 25 0,99 24-1,50-49 1,25-25 0,-25-25-1,-50-74 1,-50-25-1,-24-25 1,-25 99-16,0 25 16,0 1-16,-25 48 31,1 1-31,-1 50 16,-74 98-1,49-73-15,0 123 16,26 0-1,-1-24 1,0-1 15,-74-74-31</inkml:trace>
  <inkml:trace contextRef="#ctx0" brushRef="#br0" timeOffset="34036.89">28354 3895 0,'0'-25'16,"0"50"-16,0-75 0,0 25 15,25 1-15,25-26 16,74 25 0,0 0-1,-50 0 1</inkml:trace>
  <inkml:trace contextRef="#ctx0" brushRef="#br0" timeOffset="34469.69">30438 3051 0,'0'0'0,"25"0"16,-25-24-1,-25 48 1,-24 1 0,-76 174-1,76-125 1,-50 75-1,24-25 1,1-50 0,49-49-1</inkml:trace>
  <inkml:trace contextRef="#ctx0" brushRef="#br0" timeOffset="34713.72">30016 3324 0,'0'0'0,"0"-49"16,25 24-16,-25 0 0,0 0 47,25 75-31,49 74-1,50 25 1,-74-75-16,49 100 15,1-50 1,-76-75 0</inkml:trace>
  <inkml:trace contextRef="#ctx0" brushRef="#br0" timeOffset="35003.58">30413 2778 0,'-49'-49'0,"98"98"16,-98-123-16,24 74 0,25-25 15,50 25 1,-1 0-1,26-25 1,123 50 0,-49 0-1,-100-25-15,26 50 16</inkml:trace>
  <inkml:trace contextRef="#ctx0" brushRef="#br0" timeOffset="36686.51">2332 6202 0,'0'-25'16,"-25"50"30,25 24-30,0 1-16,-50 24 16,50-24-1,-24 49-15,24-74 32,49-74-17,50-26 1,-24-24-1,-50 74 1,0 25 15,-25 25-31,24 0 16,1 49-16,25-24 16,24-50-1,-49 0 1,0 0-16,0-25 15,24-50 1,-24 26 15,-25-26-15,-25 1 0,25 49-1,0 0 1,0 1-1</inkml:trace>
  <inkml:trace contextRef="#ctx0" brushRef="#br0" timeOffset="36919.62">3175 6202 0,'0'0'0,"0"-25"15,0 50 17,-25 0-17,1 24 1,-1 26 0,25 24-1,0-49-15,-25-1 16,50 26-16</inkml:trace>
  <inkml:trace contextRef="#ctx0" brushRef="#br0" timeOffset="37123.33">3225 6127 0,'0'0'0,"0"-49"16,0 24 0,-25 25-1</inkml:trace>
  <inkml:trace contextRef="#ctx0" brushRef="#br0" timeOffset="37370.54">3547 5979 0,'0'24'47,"-24"1"-32,24 25-15,-25 74 16,25 0 0,0 0-1,0-99 1,0 24 0</inkml:trace>
  <inkml:trace contextRef="#ctx0" brushRef="#br0" timeOffset="37586.87">3721 6078 0,'0'0'0,"0"-25"0,0 0 16,0 0 0,-25 25-1,25 50 1,0 74-1,-25 50 1,1-75-16,24 0 16</inkml:trace>
  <inkml:trace contextRef="#ctx0" brushRef="#br0" timeOffset="38019.55">4837 6028 0,'0'0'0,"0"-25"16,0 75-1,0-25 1,0 49-16,-24 1 15,-1-1 1,25-49 15,25-50-15,-1-25 0,76-49-1,-1 0 1,-25 74-1,-24 25 1,-25 75 0,-1-1-16,-24 50 15,0-25 1,0-74 0,0 0-1</inkml:trace>
  <inkml:trace contextRef="#ctx0" brushRef="#br0" timeOffset="38335.55">5582 6078 0,'0'0'0,"-25"0"31,0 0-31,25 25 16,0-1-1,0 1-15,50 25 16,-1-25 0,1-25-1,-1 0 1,-24-25 0,-25-25-1,-49 1 1,-1-1-1,0 0 1</inkml:trace>
  <inkml:trace contextRef="#ctx0" brushRef="#br0" timeOffset="38653.62">6301 5631 0,'0'0'15,"0"-25"-15,0 1 32,25 24-32,-25 24 15,0 51 1,0 49-1,0-50-15,-25 125 16,0-26 15,25-73-15,75-51 0,-1-49-1,0-49 1</inkml:trace>
  <inkml:trace contextRef="#ctx0" brushRef="#br0" timeOffset="38837.39">6301 6028 0,'0'0'0,"-25"-25"0,0 25 15,1 0-15,24-24 31,49-1-15,75 0 0</inkml:trace>
  <inkml:trace contextRef="#ctx0" brushRef="#br0" timeOffset="39936.89">8757 5606 0,'-25'0'15,"0"0"-15,25-24 16,0 48 15,-25 1-15,25 25 0,-49 99-1,24 0 1,25-75-1,0-24 1,50-75 15,-26-25-31,26 25 16,49-49 0,1 24-1,-51 50-15,1 0 16,-1 25-1,-24 25 1,-25 49 15,-74-25-15,-25 1 0,-26-26-1,51-49 1,24-24-1,50-26-15</inkml:trace>
  <inkml:trace contextRef="#ctx0" brushRef="#br0" timeOffset="40252.74">9600 5954 0,'0'0'0,"25"0"0,0 0 31,0 0-31,49-50 16,1 1 15,-26-1-15,-49-24-1,-49 49 1,-1 25-16,-74 74 15,0 50 1,49 25 0,75-50-1,100-49 1,-26-50-16</inkml:trace>
  <inkml:trace contextRef="#ctx0" brushRef="#br0" timeOffset="40936.76">12875 5780 0,'25'25'47,"-50"25"-47,25-1 15,-25 26-15,0-1 16,-24 25 0,24-24-1,25-51 1,0-73 0,25 24-16,49-124 15,25 0 1,25 50-1,0 74 1,-49 25 15,-50 75-15,-1 49 0,-48 0-1,-1-25 1,25-74-1,49-50-15</inkml:trace>
  <inkml:trace contextRef="#ctx0" brushRef="#br0" timeOffset="41420.19">13669 5855 0,'0'0'0,"-25"0"31,0 24-31,-25 51 15,50-26 1,25 1 0,74-50 15,1 0-15,-51-50-1,-24 26 1,-25-51-1,0 26-15,25-26 16,49 26 0,50 24-1,-49 74 1,-50 26 0,-1-1-1,-48 1 1,24-51 31,24-48-32,26-76 1,-25 51-16,49-50 16,25 24-1,-24 50 1,-1 25-1</inkml:trace>
  <inkml:trace contextRef="#ctx0" brushRef="#br0" timeOffset="41853.6">14810 5681 0,'0'0'0,"49"50"16,-49-26 0,25 26-1,-50 0 1,25-26-1,0 1 1,25-74 15,50-26-15,24 1 0,-25 49-1,-24 25 1,-50 74-1,0-24 1,0-25 0,0 0-1,0-50 1,99-50 0,-24 26-1,-51 49 1,1 25 15,0 24-15,49 1-1,1-50-15</inkml:trace>
  <inkml:trace contextRef="#ctx0" brushRef="#br0" timeOffset="42870.53">15976 5656 0,'0'0'15,"0"-25"-15,-50 0 16,-24 1 0,24 48-16,-24 26 15,49 25 1,25-1 0,49-49-1,26-25 1,24-50-1,-25-24 17,-49-1-17,-25 26 1,0 73 15,0 1-31,25 75 16,0-1-1,25-25 1,24-74 0,25-25-1,0-123 17,-74 48-32,50-148 15,-26 25 1,-24 99-1,-50 99 1,-24 75 0,-1 99 15,25-25-31,0 99 16,1-49-1,73-75 1,50-99-1,-24-25 1,24-74 0,-24-50-1,-51 74 1,1-24 0,-25 74-1,0 100 1,-25 98-1,25-123 17,50-25-17,49 0 1,0-75 0,-49 0-1,-25-24 1,-50 74 15,0 74-15,0 1-1,25-50-15,0 24 16,25 26 0,-25 24-1,0 25 1,-74 50-1,-75-1 17,-25-49-17,1-74 1,73-50-16</inkml:trace>
  <inkml:trace contextRef="#ctx0" brushRef="#br0" timeOffset="43603.51">19498 5532 0,'0'-25'0,"0"50"0,-25-50 31,-24 25-15,-1 0-16,-74 50 15,0 74 17,75-74-32,-1 49 15,50-50 1,124-49 0,25-49-1,-25-26 1,0-74-1,-50-24 1,-49-50 0,0 24-1,-25 125 1,-25 173 15,0 99-15,25-74-1,-25-24-15,25 24 0,-24 49 32,48-73-17,-24-76-15</inkml:trace>
  <inkml:trace contextRef="#ctx0" brushRef="#br0" timeOffset="43827.77">19895 5532 0,'0'0'0,"0"-25"0,0 50 47,0 0-31,-25 24-16,1 51 15,24-26 1,0 1-1,0-51 17</inkml:trace>
  <inkml:trace contextRef="#ctx0" brushRef="#br0" timeOffset="43972.71">19994 5234 0,'0'0'0,"0"-24"16,-24 24 0,-1 0-1</inkml:trace>
  <inkml:trace contextRef="#ctx0" brushRef="#br0" timeOffset="44288.46">20317 5358 0,'0'0'0,"0"25"0,-99 74 31,74-49-15,25 24-1,25-49-15,49 25 16,50 0-1,-25-50 1,-99 24 0,-24 1-1,-51 0 1,1 0 0,24-25-16,25 25 15,0-25-15,1 0 16</inkml:trace>
  <inkml:trace contextRef="#ctx0" brushRef="#br0" timeOffset="44507.47">20813 5284 0,'0'0'0,"50"-50"16,-1 1-1,-49 74 16,-25 49-15,25 75 0,-24 0-1,73 49 17,-49-173-32</inkml:trace>
  <inkml:trace contextRef="#ctx0" brushRef="#br0" timeOffset="44804.75">20887 5780 0,'-24'-25'15,"-1"-49"1,74 173-16,-98-248 0,74 75 16,24 49 15,50 0-15,-24 50-1,-1 49 1,-24 1-1,-25-1 1,-25-49 0,0 0-1,25-50-15,49-24 16,0-76 0,26 26-1,-26 0 16,-49 74-31</inkml:trace>
  <inkml:trace contextRef="#ctx0" brushRef="#br0" timeOffset="45304.46">21781 5358 0,'0'25'16,"-50"-50"-1,100 25-15,-26 75 16,1-50-16,0-1 15,25 26 1,24-50 0,-24-25-1,24-74 1,-24-25 0,-1-50-1,-24 100 1,-25 49 15,-50 75-15,1 74-1,24 74 1,50-123 0,74-51-1,0-24 1,-24 0-1,-51 50 1,-24 0 0,-49 24-1,-26-24 1,1-25 0,24-25-1,50-25 1,0 0-1,25-25-15</inkml:trace>
  <inkml:trace contextRef="#ctx0" brushRef="#br0" timeOffset="45870.46">22674 5458 0,'0'24'31,"0"1"-31,-25 0 16,25 25-16,-25-26 16,50 26-1,0-50 1,49-25 0,-24-24-1,-1-51 1,1 26-1,-50 49-15,0 25 47,0 75-31,25 24 0,-1-50-1,51-24 1,-1-25-1,26-49 1,-1-51 0,-25-98-1,25-25 1,-74 49 0,0 149-16,-50 100 31,-24 98-16,-1 26 1,0-26 15,26-24-15,24-124-16</inkml:trace>
  <inkml:trace contextRef="#ctx0" brushRef="#br0" timeOffset="46037.15">23319 5482 0,'0'0'0,"-25"-24"16,25-1-1,0 0 1,49 0 0,26 0-1,49 1 1</inkml:trace>
  <inkml:trace contextRef="#ctx0" brushRef="#br0" timeOffset="46338.37">23864 5507 0,'0'0'0,"50"0"0,-25 0 15,124-25 1,-50 1-1,-50-26 1,-49 0 0,-74 26-1,-25 48 1,-25 26 0,49 24-1,50 26 1,75-51-1,74-49 1,99 0 0</inkml:trace>
  <inkml:trace contextRef="#ctx0" brushRef="#br0" timeOffset="46738.3">24733 5458 0,'0'-25'0,"-50"124"0,100-173 16,-75 24-16,0 50 15,-49 25 1,-1 24 0,75 26-1,0-1 1,25 1 0,0-75-16,0 0 15,-1 0-15,26-25 16,49-74-1,-24-75 17,49-74-17,0-50 1,-25 75 0,-74 124-1,-25 74 1,0 99-1,-25 100 1,25-50-16,-75 149 16,1-50-1</inkml:trace>
  <inkml:trace contextRef="#ctx0" brushRef="#br0" timeOffset="53355.97">25973 6103 0,'25'-25'32,"-25"0"-17,0 0 1,0 0 31,-25 75-32,25-25 1,0 0-16,25-1 16,24 1-1,26-25 1,-26-49-1,-24-1 1,-50-24 0,-24 49-1,-51 50 17,76-1-17,-26 26-15,25 24 16,25-24-1,50-50 1,-1 25 0,-24-50-16,0 25 15,-50-25 1</inkml:trace>
  <inkml:trace contextRef="#ctx0" brushRef="#br0" timeOffset="54653.7">28280 5334 0,'0'-50'32,"0"25"-1,0 50 0,-25 25-15,0-1-16,1 26 15,-51 98 1,-24-24 0,49-50-1,25-74 1</inkml:trace>
  <inkml:trace contextRef="#ctx0" brushRef="#br0" timeOffset="55287.91">28478 5160 0,'0'0'15,"50"-99"1,-50 124-1,0 74 17,-25 74-17,-24 26 1,-1-75 0,25-74-1,50-50 1,0-25-1,74-75 1,25-24 0,0 50-1,-74 74 1,-50 50 0,-25 49-1,0 0 1,50-24-1,24-75 1,76 0 0,-51-25-1,124-50 1,-123-24 0,-75 0-1,-50 49 1,1 50-1,-26 99 1,75 25 0,25-24-1,74-51 1,0-24 15,-49-50-31,0 25 0,-50-24 16</inkml:trace>
  <inkml:trace contextRef="#ctx0" brushRef="#br0" timeOffset="55538.89">28206 4961 0,'-25'0'15,"50"0"1,-1-24-16,26 24 16,99-50-1,124 0 1,0 1 0,-75-1-1,-148 50-15,-26 0 16</inkml:trace>
  <inkml:trace contextRef="#ctx0" brushRef="#br0" timeOffset="56687.57">1712 8534 0,'0'-25'16,"0"50"-16,24-75 0,-24 25 15,0 1-15,-24-1 16,-1 0 0,-50 25-1,1 50 1,24-1-16,26 100 16,48 0-1,1-25 16,25-25-15,-50 25 0,-99-25-1,-1-49 1,-24-25 0,25-25-1,50-50 1,49-74-1,24 75-15</inkml:trace>
  <inkml:trace contextRef="#ctx0" brushRef="#br0" timeOffset="57088.63">2357 8856 0,'-50'0'32,"0"0"-32,1 25 15,-26 0 1,-24 74 0,50 25-1,49-49 1,24-51-1,26-48-15,74-51 16,-25-24 0,-24 0-1,-51 49 1,1 50 0,0 50 15,-25 74-16,-25 25 1,25-50 0,0-74-16</inkml:trace>
  <inkml:trace contextRef="#ctx0" brushRef="#br0" timeOffset="57571.34">2729 8782 0,'0'0'0,"25"0"16,-25 49 0,0 75-1,-50 25 1,50-74 0,0-50-1,-25-25 1,50-50-1,49-49 1,1-25 0,-26 49-1,1 50 1,-25 100 0,-25 24-1,0 0 1,-25-74-1,75-50 1,24-74 0,25 0-1,-74 74-15,25 0 16,-25 75 0,-25 74-1,0-25 16,24-24-15,1-51-16</inkml:trace>
  <inkml:trace contextRef="#ctx0" brushRef="#br0" timeOffset="57787.48">3622 8707 0,'0'-24'16,"0"48"-16,0-73 15,25 98-15,-50 1 16,25 24-16,-25 1 16,-25 24-16,-49 149 15,25 25 1,24-75 0,50-123-1</inkml:trace>
  <inkml:trace contextRef="#ctx0" brushRef="#br0" timeOffset="58004.55">3572 9005 0,'0'0'16,"25"-74"-16,0 49 15,0 0-15,-1 0 16,1 25-16,25 25 15,-50 74 1,-25 25 0,0 25-1,0-74 1</inkml:trace>
  <inkml:trace contextRef="#ctx0" brushRef="#br0" timeOffset="58521.83">3944 9055 0,'50'-25'16,"-100"50"-16,150-75 0,-76 25 0,51-24 16,-26-26-1,1 1-15,0-1 0,-1 1 16,1-100-1,-25 25 1,-25 125 0,-75 148 15,50-50-15,1 25-16,-26 199 31,75-149-16,24-75 1,75-74 0,0-49-1,25-51 1,-74-24 0,-26 50-1,-49 49 1,25 50-1,-50 25 1,1 49 0,24 0-1,24-24 1,-24-51 0,0 1-1</inkml:trace>
  <inkml:trace contextRef="#ctx0" brushRef="#br0" timeOffset="58621.26">4887 8732 0,'0'0'0,"0"-74"16,-25 24 0</inkml:trace>
  <inkml:trace contextRef="#ctx0" brushRef="#br0" timeOffset="59254.66">5011 8955 0,'0'25'16,"0"-50"-16,0 75 16,0-25-1,25-75 1,0 1-1,24-75-15,26 24 32,-26 76-17,1 48 1,-25 1-16,-1 74 16,26 1-1,49-51 1,50-49-1,0-49 1,0-26 0,-75-49-1,-49 25 1,-50 74 0,-24 25-1,-1 50 1,50 74 15,0-75-15,25 100-1,-50 50 1,25-100-16,-25 174 16,-49 0-1,-50-50 1,0-124-1,49-99 1,1-124 0,74-99-1,0-75 1,25 25 0</inkml:trace>
  <inkml:trace contextRef="#ctx0" brushRef="#br0" timeOffset="60372.76">8558 8559 0,'0'0'16,"-24"-25"-1,-1 25-15,-25 0 16,25 0-1,-49 0-15,-50 49 16,0 51 0,74-26-1,-24 100 1,74-100 0,49-74-1,75-25 1,1-99-1,-1 0 1,-75-25 0,-24-24-1,-50-26 1,25 50 0,0 100-1,0 74 16,0 123-15,-25 51 0,1 24-1,-1-49 1,50-25 0</inkml:trace>
  <inkml:trace contextRef="#ctx0" brushRef="#br0" timeOffset="60621.74">8856 8583 0,'0'0'0,"0"-24"31,-25 48-15,0 51-1,25 24 17,0 0-17,0-24 1,0-51 0</inkml:trace>
  <inkml:trace contextRef="#ctx0" brushRef="#br0" timeOffset="60773.55">8881 8410 0,'0'0'0,"0"-50"0,-25 50 32,0 25-32,0 0 15</inkml:trace>
  <inkml:trace contextRef="#ctx0" brushRef="#br0" timeOffset="61088.07">9079 8559 0,'0'49'31,"0"-24"-31,-24 25 16,48-1-1,1 1 1,50-25 0,-26-1-1,-24-24 1,-25 25 0,-50 0-1,-49 0 1,0 0-1,49-1 17,50-48-32</inkml:trace>
  <inkml:trace contextRef="#ctx0" brushRef="#br0" timeOffset="61307.98">9700 8261 0,'0'-25'0,"0"50"0,24-50 31,-24 50-31,0 24 16,0 1 0,-24 99-1,-1 49 1,-25 1-1,50-75 1</inkml:trace>
  <inkml:trace contextRef="#ctx0" brushRef="#br0" timeOffset="61643.69">9625 8881 0,'0'0'15,"0"-50"-15,0-24 16,0 24-1,25 26 1,25-1 0,24 25-1,0 74 1,-49-24-16,0 49 31,-25-49-15,0-26 15,0-73-15,50-75-1,-1 25 1,1 49-16,-25 25 16,49-24-1</inkml:trace>
  <inkml:trace contextRef="#ctx0" brushRef="#br0" timeOffset="62780.8">10419 8658 0,'0'0'15,"0"25"17,-25-1-17,25 1-15,0 50 16,-25-51 0,25 1-1,0 25-15</inkml:trace>
  <inkml:trace contextRef="#ctx0" brushRef="#br0" timeOffset="63372.5">10741 8062 0,'25'0'15,"-50"0"-15,50 25 16,-25 0-1,0 25-15,0-1 16,0 1-16,0 99 31,-25 49-15,25-49 0,0-99-16,0-1 15,50-98 16,24-1-15,26-24 0,-26 49-1,-24 25-15,-25 25 32,-1 49-17,-48 0 1,-51 1-1,-24-26 1,24-24 0,51-25-1,-1-74 1,25-1 0</inkml:trace>
  <inkml:trace contextRef="#ctx0" brushRef="#br0" timeOffset="63987.91">11362 8583 0,'0'0'0,"24"25"32,-24 0-32,0 0 0,0 24 15,0-24-15,25 25 16,25-25 15,-1-50-15,26-25-1,-50-24 1,-1-25 0,1-1-1,-25 76 1,0 98 15,0 50-15,25-25-1,0-49-15,74-1 16,25-49 0,-25-49 15,1-26-16,-76-73 1,1-76 0,-25 100-16,50-49 15,-50 123 32,-25 174-31,25-50-1,0 26-15,25 73 16,-50 51 0,0-76-1,25-98 1</inkml:trace>
  <inkml:trace contextRef="#ctx0" brushRef="#br0" timeOffset="64507.93">12180 8807 0,'-25'-50'16,"50"0"-1,-25 1-15,25-50 16,-25 74 0,-25 322-16,75-644 0,-100 670 0,125-671 15,-51 324-15,1 24 0,0 0 16,25 0 0,-26 74-1,1 25 1,-25-24-1,0-1 1,25-49 0,50-50-1,49-25 1,-75 1 0,1-26-1,-25 51 1,-25 48 15,-25 1-31,0 0 16,0 25-1,25 24 1,25-24 0,74-26-1,-24-24 1,-26-49-1,-24-26 1,0-98 0,0 74-1,24 49 1,26 0 0</inkml:trace>
  <inkml:trace contextRef="#ctx0" brushRef="#br0" timeOffset="64855.01">13297 8435 0,'49'74'31,"-24"-24"-15,-25 24-1,-25 0 1,25-49 0,0 0-1,-49-347-15,173 619 16,-75-322-16,50-24 15,-24-26 1,-50 75 0,-1 0 15,1 50-15,0 0-16,-25-26 15,50 26 1,-1-25-1,1 0 1,-25-50 0,0-50-1,-25-24-15</inkml:trace>
  <inkml:trace contextRef="#ctx0" brushRef="#br0" timeOffset="65821.44">15876 8707 0,'0'0'0,"-24"-24"0,-1-51 32,-25 75-1,25 0-15,-24 124-1,24 25 1,75-25-1,24-74 1,50-50 0,-74-25-16,-1-50 15,-24 1 1,-50-25 0,-24 24-1,-26 26 1,75 24 15,-25 25-31</inkml:trace>
  <inkml:trace contextRef="#ctx0" brushRef="#br0" timeOffset="66254.86">16422 8335 0,'0'0'0,"25"0"16,-25 25 0,-25 74-1,0 125 1,-24 48 0,24 26-1,0-75 1,50-99-1,49-74 1,1-50 15,-26-50-15,-24-74 0,-50 75-16,-49-150 15,-75 26 1,50 24-1,49 50 1,50 24 0,75 26-1,98 24 1,-73 0 0</inkml:trace>
  <inkml:trace contextRef="#ctx0" brushRef="#br0" timeOffset="66589.75">18729 8286 0,'25'-25'0,"-50"50"15,50-75 17,-25 75-32,-25 0 15,0 24-15,-74 100 16,0 50 0,0-1 15,0-24-16,49-75 1,50-74 0,-25-25-16</inkml:trace>
  <inkml:trace contextRef="#ctx0" brushRef="#br0" timeOffset="66871.52">18233 8633 0,'0'0'0,"0"-25"15,0-49 17,0 49-17,25 75 1,49 74 0,50 0-1,25 24 1,0 1-1,-50-49 1,-24-26 15,-50-49-15,-50 0-16</inkml:trace>
  <inkml:trace contextRef="#ctx0" brushRef="#br0" timeOffset="67204.28">18208 8013 0,'-24'-25'0,"48"50"0,-73-75 16,74 50 15,74-25-15,-25 1-1,50-1-15,99 0 16,-49 0 0,-75 0-1,-74 25 1,-50 0 15,-24 25-31</inkml:trace>
  <inkml:trace contextRef="#ctx0" brushRef="#br0" timeOffset="67938.37">20168 8261 0,'25'-25'0,"-50"50"15,25-50 32,0 50-47,0 24 16,0 1-16,-25 25 0,0 98 31,25 1-15,0-100-16,0 25 15,0-74-15</inkml:trace>
  <inkml:trace contextRef="#ctx0" brushRef="#br0" timeOffset="68672.06">20019 8782 0,'0'0'0,"-25"-50"15,25 25-15,-24 25 16,24-24-16,0-1 31,49 0-15,50-49-1,-24 49-15,49-74 16,-25-1 0,-49 51-1,-50 24 1,0 50-1,0 49 1,-25 50 0,0 50-1,25-100-15,0-24 16,0-1 0,0 1-1,0-75 16,25 0-31,0-49 16,49-25 0,-24 24-1,-1 75 1,-49 25 0,50 25-1,-25 49 1,49-25-1,50-49 1,100-50 0,-125-49-1,-74-25 1,-25-25 15,-25 74-31,-50 50 16,1 75 15,49 24-15,25 0-1,50-25 1,24-24 0,25-50-1,1-25 1,-26-24-1</inkml:trace>
  <inkml:trace contextRef="#ctx0" brushRef="#br0" timeOffset="69005.81">21731 8484 0,'0'0'16,"25"0"-16,24 0 16,-24 75-1,-25-1 1,-25 0-1,25-24 1,25-50 15,0-50-15,0 1 0,74-75-1,-49 74-15,24-24 16,-24 74-1,-1 25 1,-24 24 0,0 50-1,0 1 1,-1-51 0</inkml:trace>
  <inkml:trace contextRef="#ctx0" brushRef="#br0" timeOffset="69806.64">25427 7690 0,'0'-49'16,"0"98"-16,-25-123 15,1 49 1,-1 25-16,0 0 16,0 25-16,-25 0 15,26 24-15,-1 51 16,0 48-1,25 26 1,-25 0 0,0 24-1,1 25 1,-51-24 0,26-75-1,24-99 1,-25-50-1</inkml:trace>
  <inkml:trace contextRef="#ctx0" brushRef="#br0" timeOffset="70242.75">24857 8608 0,'0'0'0,"0"-49"16,0-26-1,0 26 1,24 24-16,26-25 15,99 0 1,24 26 0,26-1-1,-75 0 1,-50 25 15,-74 25 0,0 0-15,0-1 0,0 1-16,50 25 15,24 0 1,26-26 0,-26-24-1,-74-49 1,0-1-1,-74-24 1,-50-1 0,74 50-1,25 25-15,0-24 16</inkml:trace>
  <inkml:trace contextRef="#ctx0" brushRef="#br0" timeOffset="70523.72">26345 7914 0,'50'-25'0,"-100"50"0,100-75 16,-26 25-16,-24 50 31,0 25-15,-24-1-16,24 26 15,0-1-15,0 25 16,-25 0-16,0 50 16,0-25-1,25-99 17,25-50-17,0 1-15</inkml:trace>
  <inkml:trace contextRef="#ctx0" brushRef="#br0" timeOffset="70722.5">26618 8038 0,'49'-100'31,"-49"51"-15,0 74 0,-24 49-1,-26 75-15,75-248 0,-25 173 16,0 100-1,-25-50 1,25-25 0,99-49-1</inkml:trace>
  <inkml:trace contextRef="#ctx0" brushRef="#br0" timeOffset="71039.09">27015 8410 0,'0'-50'16,"-50"125"-16,100-100 0,-25-25 0,-25 0 31,-25 75 0,0 25-15,25 24 0,50-24-1,-26-25 1,1-50-16,50 0 15,-26-24 1,-24-26 0,-50 1-1,-24-1 1,24 50 0,25 1-1</inkml:trace>
  <inkml:trace contextRef="#ctx0" brushRef="#br0" timeOffset="71489.27">27337 8186 0,'25'0'0,"-75"0"15,75 0-15,50 0 16,-51 0-16,-24 50 16,0 24-1,0 1 1,25-25-1,0-26 1,50-24 0,24-49-1,-25-26 1,-24 1 0,-50 49-1,25 0 16,-1 50-15,26 25 0,0-26-1,-1 1 1,1-50 0,-25 1-1,-1-51 1,-24-49-1,-24 0 1,24 25 0,-25 74-16,25 0 15</inkml:trace>
  <inkml:trace contextRef="#ctx0" brushRef="#br0" timeOffset="71838.44">28503 7914 0,'0'0'0,"0"-25"32,0 50 14,0-1-46,0 26 16,0-25-16,0 24 16,25-24-16,0 50 15,24-26 1,-49-24 0,25 25-1,-74-26 16,-75 1-15,0 0 0,49-25-16</inkml:trace>
  <inkml:trace contextRef="#ctx0" brushRef="#br0" timeOffset="72572.56">30835 8087 0,'25'-25'16,"-50"50"-16,50-74 16,-25 24-16,-25 25 15,0-25-15,-99 25 16,50 0 0,-1 0-1,-49 50 1,50 24-1,74-24 1,99-26 0,25-24-1,-25-49 1,-24 24 0,-75-25-1,25 100 16,24 49-15,1-49-16,74 49 16,25-49-1,0-50 1,-75-25 15,-49-74-15,-75-1-1,-49-24 1,0 100-16</inkml:trace>
  <inkml:trace contextRef="#ctx0" brushRef="#br0" timeOffset="73707.61">1761 11635 0,'25'-25'0,"-50"50"0,50-75 15,-25 25 17,-50 25-17,-49 25 1,0 74 0,25 25-1,24 25 1,50-50-1,25-49-15,0-50 16,-1 25-16,76-75 16,-1-24-1,-25-50 1,-24-25 15,-25-50-15,0-24-1,-25 25 1,-25 98 0,25 76-1,0 48 1,-25 101 0,50 123-1,0 149 1,-25-149-1,0-75 1,24-74 0</inkml:trace>
  <inkml:trace contextRef="#ctx0" brushRef="#br0" timeOffset="73988.39">2282 11635 0,'25'-25'16,"-50"50"-16,50-75 0,0 50 47,-25 25-32,-25 24-15,25 1 16,0 25-16,0 49 15,0-25 1,0-74 0,0-1-1</inkml:trace>
  <inkml:trace contextRef="#ctx0" brushRef="#br0" timeOffset="74138.63">2307 11486 0,'0'0'0,"0"-25"0,0 0 15,-25 25 1,0 0 0</inkml:trace>
  <inkml:trace contextRef="#ctx0" brushRef="#br0" timeOffset="74439.47">2506 11585 0,'0'0'0,"-25"50"31,50-26-31,-25 26 16,49-25-1,1 25 1,-25-26 0,-1-24-1,-24 50 1,-24-25 0,-51 0-1,26-1 1,-26 1-1,50-25-15</inkml:trace>
  <inkml:trace contextRef="#ctx0" brushRef="#br0" timeOffset="75039.42">3101 11188 0,'25'-25'0,"-50"50"0,74-74 15,-49 24 17,-24 74-32,24 1 15,-50 24-15,25 75 16,0 25-1,1-50 1,24-25 0,24-49-1,-24-75 17,-24 0-17,24-49 1,0 24 15,49 0-15,1 26-1,49-1 1,-49 74 0,-1 51-1,-24 24 1,-25-99-16,0 24 15,0-49 17,0-74-17,25-75 1,25 25 0,-1 74-1,-49 25 1</inkml:trace>
  <inkml:trace contextRef="#ctx0" brushRef="#br0" timeOffset="75524.55">3746 11560 0,'-25'0'16,"25"25"15,0 0-31,0 24 16,0 1-16,0 25 15,0-26-15,-25 50 16,25-49 15,0-25-31</inkml:trace>
  <inkml:trace contextRef="#ctx0" brushRef="#br0" timeOffset="76022.09">3994 11213 0,'0'0'0,"0"-25"15,0 50 32,0 49-47,0 1 16,0-1-16,25 75 16,-25-75-1,0-49 1,49-25-1,1-25 17,24 1-17,1 24 1,-26 49 0,-49 26-1,0 24 1,-24-74-16,-26 49 15,-24-74 1,-1 0 0,50-49-1,1-26 1,-1-24 0,50 74-1</inkml:trace>
  <inkml:trace contextRef="#ctx0" brushRef="#br0" timeOffset="76675.92">4589 11585 0,'0'25'31,"0"0"-31,-25 24 15,25 1 1,25 0 0,25-50-1,0-25 1,-1-25 0,-24-24-1,0-26 1,-25 51 15,0 24-15,0 75-1,0 24 1,25 0 0,-1-24-1,26 0 1,0-50-1,-1-25 1,-24 0-16,25-74 16,-26 24-1,1-24-15,0-124 16,0 24 0,0 100 15,-25 124 0,0 49-15,-25 75-1,50 50 1,-25-26 0,24-24-1,-24-49 1</inkml:trace>
  <inkml:trace contextRef="#ctx0" brushRef="#br0" timeOffset="76906.09">5209 11610 0,'0'99'0,"0"-198"0,25 49 0,-25-49 16,50 0 0,-1 24-1,26 51 16,-1 24-15,-49 74 0,0 75-1,-25-100-15,0 51 16,0-76 0,50-48-1,-26 24-15</inkml:trace>
  <inkml:trace contextRef="#ctx0" brushRef="#br0" timeOffset="77189.6">5929 11411 0,'0'0'16,"-25"50"15,0-25-31,25 0 16,-25-1-1,25 26-15,25-25 16,25 0 0,-1-25-1,26-50 1,-50-24 0,0-26-1,-50-24 1,25 50-1,0 24 1</inkml:trace>
  <inkml:trace contextRef="#ctx0" brushRef="#br0" timeOffset="77555.55">6301 11411 0,'25'25'0,"-25"25"16,-50-224-16,100 397 0,-75-347 15,50 298-15,-50-75 16,0-49 0,100-75 15,-1-74-15,0 0-1,1 49 1,-50 75-1,-1 0 1,51 24 0,-50-24-1,24 0-15,26-25 16,-1 0 0,-49-25-1,0-25 16,-50 1-31</inkml:trace>
  <inkml:trace contextRef="#ctx0" brushRef="#br0" timeOffset="78040.48">8757 11957 0,'0'-25'16,"0"50"-16,-50-25 31,25 25-31,-74 74 16,0 25-1,49-49 1,26-26-16</inkml:trace>
  <inkml:trace contextRef="#ctx0" brushRef="#br0" timeOffset="79006.63">10741 11014 0,'0'0'0,"0"-49"0,0 24 16,-24 50-1,24 124 17,-50 99-17,0 25 1,26-149-16,24-25 16,-25-49-16,25-1 15,0-98 16,0 24-31,49-124 16,-24-25 0,74 1-1,1 49 1,-26 99 0,-24 50-1,-26 74 16,-48-50-31,24 1 16,-25 0-16,0-1 16,0-24-16,-49 0 15,49 0 1,0-25 0,0 0-1,25 24 16,50 51-15,-25-25 0,24-1-1,-24 1 1,0-25 0</inkml:trace>
  <inkml:trace contextRef="#ctx0" brushRef="#br0" timeOffset="79689.14">11287 11436 0,'25'-49'0,"-50"98"0,50-74 32,0 50-17,-50 74 1,0 1-1,0-26 1,25-49 0,0-50-1,25-25 1,0 1 0,25-75-1,24 49 1,0 26-1,-24 74 1,-25 49 0,0 50-1,-25 25 1,24-99 0,51-50-1,49-50 1,-25-49-1,-49 74-15,-25-25 16,-1 25 0,-73 25 15,-1 75 0,50-1-15,0 1-1,50-50 1,24-50 0,1-50-1,-1 1 1,-49-1 0,-50 1-1,-25 24 1,-24 26-1,49 24 1</inkml:trace>
  <inkml:trace contextRef="#ctx0" brushRef="#br0" timeOffset="80140.87">12453 11387 0,'25'0'16,"-25"24"-16,0 1 15,0 25 1,0-1-16,0 1 16,0 74-1,0-74 1,74-25 0,26-50-1,-51-25-15,50-49 16,-49 0-1,-25 49 1,0 75 15,-25 0-15,24 24-16,26 1 31,24-1-15,-24-24-16,24-25 15,-49 0 1,25-25 0,-25 1-16,0-76 15,-25-24 1,-25 25 0,25 50-1</inkml:trace>
  <inkml:trace contextRef="#ctx0" brushRef="#br0" timeOffset="80490.66">13718 11337 0,'0'25'0,"0"-50"0,25 50 15,-25 0-15,0-1 16,0 1-16,-25 0 15,0 25 1,50-50 15,25-75-15,49-24 0,-24 49-1,-51 50-15,26 0 16,-25 0-1,-25 25-15,25 74 16,-75 25 0,25 0 15,0-99-31</inkml:trace>
  <inkml:trace contextRef="#ctx0" brushRef="#br0" timeOffset="81239.58">17563 10915 0,'0'-49'16,"0"98"-16,0-123 0,-49 49 15,24 25-15,-25 0 16,-74 99-1,0 50 1,99 0 0,75 0-1,74-25 1,-25-25 0,-74-25-1,-75 26 1,-98-26-1,-26-24 1,50-50 0,50 0-1,74-50 1</inkml:trace>
  <inkml:trace contextRef="#ctx0" brushRef="#br0" timeOffset="81507.62">17935 11064 0,'0'0'0,"25"0"0,-25 25 16,0 49-1,-25 50 1,-49 100-1,0-26 1,49-24 0,99-25-1,75-125 1,0-73 0</inkml:trace>
  <inkml:trace contextRef="#ctx0" brushRef="#br0" timeOffset="82406.64">17960 11734 0,'-25'-50'16,"25"25"-1,25 1-15,0-26 16,25 25-16,49-49 15,-25 24 1,-49 50 0,25 50-1,-75 24 1,0 50 0,0-24-1,25-26 16,25-49-15,50-50 0,24-25-1,25-99 1,-99 50 0,-1 74-1,-24 1 1,-24 73-1,48 50 1,1 26 0,50-51-1,24-24 1,75-50 0,24-75-1,-24-24 1,-125 24 15,-74 1-15,-24 49-1,-1 0-15,-49 75 16,0 24 0,24 26-1,51-26 1,24 1-1,49-51 1,50-24 0,1-49-1,-1-50 1,25-125 0,-50-24 15,-24 0-16,-50 124 1,25 99 0,-25 100-1,-25 98 1,0 1 0,25-25-1,50-75 1</inkml:trace>
  <inkml:trace contextRef="#ctx0" brushRef="#br0" timeOffset="83259.47">19722 11610 0,'74'25'32,"0"-75"-1,-24 25-31,-25-24 0,24-26 16,-321 249-16,594-447 15,-322 199 16,-25 74-15,-74 74 0,0 50-1,49 25 1,50-50 0,50-24-1,-25-75-15,74-25 16,0-50-1,0-24 1,0 0 0,-24 49-1,-25 25 1,-26 50 15,1 50-15,-25-1-1,0-49 1,0 0 0,25-25-1,25-25-15,24-50 16,0-49 0,-24 25-1,-25 74 1,0 1-1,-1 73 1,-24 1 0,25-25-1,-25 24 1,50 75 15,-1-99-15,1-25-16,24-50 15,51-49 1,-26-50 0,-25-74-1,-24-25 1,-25 74 0,-25 125-1,-25 74 1,-25 74-1,1 99 1,-1 26 0,0-1-1,26-74 1,48-50 0</inkml:trace>
  <inkml:trace contextRef="#ctx0" brushRef="#br0" timeOffset="83457.63">21235 11139 0,'-25'-25'16,"50"50"-16,-75-50 0,25-25 15,1 0 1,24-24-1,99 0 1,50 24 0</inkml:trace>
  <inkml:trace contextRef="#ctx0" brushRef="#br0" timeOffset="84373.57">21979 10345 0,'0'-25'0,"0"0"78,0 50-46,0 0-32,0-1 15,0 26-15,0 0 16,-74 74 0</inkml:trace>
  <inkml:trace contextRef="#ctx0" brushRef="#br0" timeOffset="84956.79">22252 11089 0,'0'-25'16,"0"50"-16,0-75 15,-25 50 1,0 0-1,0 50 1,1-25-16,24 74 16,24 0-1,51-24 1,-50-51 0,-1 1-16,1 0 15,-74 25 1,-75-1-1,-50-24 1,75-25 0</inkml:trace>
  <inkml:trace contextRef="#ctx0" brushRef="#br0" timeOffset="85356.54">22971 11436 0,'-25'0'16,"50"0"-16,-74 0 0,24 0 31,74 0-16,26 0 1,123 0 0,26 0-1,-76 0 1</inkml:trace>
  <inkml:trace contextRef="#ctx0" brushRef="#br0" timeOffset="85856.48">24261 10717 0,'0'0'0,"25"-25"0,-25 0 15,0 0 17,0 50-32,0 74 15,-50 125 1,26 49 0,-1-1-1,74-123 1,75-99 15,25-50-15,-25-50-1,-74 25-15</inkml:trace>
  <inkml:trace contextRef="#ctx0" brushRef="#br0" timeOffset="86023.44">24410 11163 0,'0'0'16,"-50"0"-16,1-24 16,98-1 15,1 25-15,49-25-16,50 25 15</inkml:trace>
  <inkml:trace contextRef="#ctx0" brushRef="#br0" timeOffset="88657.98">25973 11436 0,'0'-25'16,"0"50"-16,25-50 0,-50 25 62,0 0-62,-25 25 16,-24 0-16,24 25 15,-74 49 1,50-25 0,74-24-1,50-25 1,98-75-1,26-24 1,-25-26 0,-124 26-16,24-100 15,-49-49 17,-49 0-17,24 49 1,25 125-1,-25 73 1,50 100 0,0 100-1,-25 24 1,25-50 0,-25 1-1,24-175 1</inkml:trace>
  <inkml:trace contextRef="#ctx0" brushRef="#br0" timeOffset="88890.65">26419 11362 0,'0'-25'0,"0"0"31,0 50 0,0 25-15,0 49-1,0 0 1,0-25 0,0-49-16,25 0 15</inkml:trace>
  <inkml:trace contextRef="#ctx0" brushRef="#br0" timeOffset="89056.36">26494 11213 0,'0'0'0,"-25"-25"16,25 0-16,-25 25 15</inkml:trace>
  <inkml:trace contextRef="#ctx0" brushRef="#br0" timeOffset="89391.6">26816 11213 0,'25'0'15,"-50"50"1,-24-26 0,24 51-16,0 24 31,75-25-15,-25-49-16,-1 0 15,1-25-15,0 25 16,0-25-16,-25 25 31,-25-1-15,-49 1-1,-26 0 1,1-25 0,74 0-16</inkml:trace>
  <inkml:trace contextRef="#ctx0" brushRef="#br0" timeOffset="89623.95">27263 10866 0,'0'0'0,"0"-25"0,25 25 15,-50 25 1,0 24-1,25 1 1,-25 99 0,50 24-1,0 26 1,-25-125-16</inkml:trace>
  <inkml:trace contextRef="#ctx0" brushRef="#br0" timeOffset="89940.45">27213 11511 0,'-25'-75'16,"1"26"-16,73 173 0,-74-273 15,25 124-15,25 0 16,0 0-16,25 25 16,-1 0-1,1 50 16,-25 24-15,-25-49-16,0 0 31,24-25-15,1-74 0,50-26-1,-1 1 1,1 25-1,-51 49 1</inkml:trace>
  <inkml:trace contextRef="#ctx0" brushRef="#br0" timeOffset="90457.96">27833 11312 0,'0'0'0,"0"25"0,0 25 31,25-26-15,-25 26 0,25-50-1,25 25 1,49-75 0,-50-24-1,1-25 1,25-100-1,-51 25 1,1 125 0,-74 74 15,-1 123-15,50-23-1,50-1 1,49-100-1,25-24 1,-50 25 0,-49 25-1,-50 24 1,-49 25 0,-1-49-1,-24-25 1,99-50-1,75-49 1,-26 24 0</inkml:trace>
  <inkml:trace contextRef="#ctx0" brushRef="#br0" timeOffset="91006.44">28751 11263 0,'25'0'31,"0"0"-16,-25 24-15,-25 1 16,0-74-16,50 148 16,0-50-1,49-49 1,-49 0-16,25 0 16,24-49-1,-24-100 1,-50 50-1,0 74 1,0 0 0,0 75-1,-25 74 1,50 0 0,0-25 15,74-74-16,0-50 1,25-25 0,-50-74-1,-24 25-15,0-149 16,24 0 0,-74 99-1,25 124 1,-50 50-1,0 50 1,1 98 0,24 50-1,0 1 1,-25-75 0</inkml:trace>
  <inkml:trace contextRef="#ctx0" brushRef="#br0" timeOffset="91272.8">29595 11312 0,'0'-74'16,"0"247"-16,0-272 0,0 0 0,0 49 15,25-24 1,24 24 0,1 1-1,-1 24 1,1 25-1,-25 99 1,-25 25 0,-25 0-1,25-25 1,50-74 0,-26-25-16</inkml:trace>
  <inkml:trace contextRef="#ctx0" brushRef="#br0" timeOffset="91757.42">30413 11139 0,'0'-25'15,"25"25"-15,-50 25 16,1 24-16,24-49 16,24-49-16,-98 197 15,49-73 1,0-50-1,25-1 1,50-48-16,-25-1 16,24-25-16,26-49 15,-26 25 17,-49 49-32,25 25 15,-25 74 16,0 1-15,50-1 0,24-49-1,1-25 1,-1-50 0,-24-49-1,-1-25 1,-49 99-1,50 50 17,-25 0-17,24 49 1,-24 1 0</inkml:trace>
  <inkml:trace contextRef="#ctx0" brushRef="#br0" timeOffset="91973.49">31629 11387 0,'0'0'16,"0"24"0,0 1-1,0 0 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6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28,'-4'-11,"0"-1,4 12,0 0,0 0,0 0,0-1,0 1,0 0,0 0,0 0,0-1,0 1,1 0,-1 0,0 0,0-1,0 1,0 0,0 0,1 0,-1 0,0 0,0 0,0-1,1 1,-1 0,0 0,0 0,0 0,1 0,-1 0,0 0,0 0,1 0,-1 0,0 0,0 0,0 0,1 0,-1 0,0 0,0 0,1 0,-1 0,0 1,0-1,18 5,0 1,-1 1,0 0,-1 1,0 1,21 15,-24-15,33 20,-2 3,-2 1,-1 2,-1 2,-3 2,-1 1,-1 2,-3 1,-1 2,-3 1,-1 1,-3 1,25 69,-25-48,-2 2,-4 1,-3 0,-3 1,-3 0,-1 126,-11-161,0 0,-3 0,-1-1,-2 1,-1-2,-19 45,17-55,-1-1,0 0,-2-1,-1-1,-1-1,-1 0,-1-1,0-1,-31 24,36-32,-2-1,0 0,0-1,-1-1,0 0,0-2,-1 0,0 0,-36 6,15-8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03:18.3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2208 1637 0,'0'0'0,"0"-25"47,0 50-15,-25 0-32,0 50 15,0 24 1,-24 0-16,-75 124 15,49-24 1,51-125 0,24 1-16,0-1 15,49-74 1,100 0 0,0-74-1,-25 24 1,-99 25-1</inkml:trace>
  <inkml:trace contextRef="#ctx0" brushRef="#br0" timeOffset="268.18">2158 1960 0,'-25'-25'0,"1"25"16,-1-50 31,50 26-47,24-1 0,1-25 15,24 25 1,50-74-1,-49 49-15</inkml:trace>
  <inkml:trace contextRef="#ctx0" brushRef="#br0" timeOffset="515.96">2059 2233 0,'0'0'0,"-25"24"15,25 1-15,25-50 32,25 25-32,74-49 15,0-1 1,0 1-1,-75 24 1</inkml:trace>
  <inkml:trace contextRef="#ctx0" brushRef="#br0" timeOffset="767.1">3175 1786 0,'0'0'15,"0"-25"-15,-25 25 47,25 50-31,-24 0-16,-51 98 16,1 51-1,-1-50 1,51-25-1,-1-75 1</inkml:trace>
  <inkml:trace contextRef="#ctx0" brushRef="#br0" timeOffset="1016.06">2778 2084 0,'0'-25'15,"0"50"-15,0-75 16,0 75 15,25 0-15,25 49 0,24 25-1,50 26 1,-25-26-1,-74-50-15</inkml:trace>
  <inkml:trace contextRef="#ctx0" brushRef="#br0" timeOffset="1448.38">1588 3151 0,'-25'24'16,"50"-48"-16,-75 48 0,25-24 16,75-24 30,-25 24-46,49-25 16,0 0 0,150-49-1,98-26 1,50 1 0,50 0-1,-50 0 1,-74 24-1,-149 50 1,-75 25 0,-49-24 15</inkml:trace>
  <inkml:trace contextRef="#ctx0" brushRef="#br0" timeOffset="1836.27">4515 2084 0,'-25'0'0,"25"-25"0,-25 25 16,0 0 0,25 25 31,0 0-32,25-25 1,-25-25 15,0 0-15,-25 0-1,1 0 1,-1 25 15</inkml:trace>
  <inkml:trace contextRef="#ctx0" brushRef="#br0" timeOffset="2198.29">4589 2382 0,'0'24'0,"0"1"16,-25 0 0,25 0-16,0 0 15,0-1 1,25-24 0,25-24-1,-25 24 1,0-25-16,-1 0 15,1 0 1,-50 0 15,1 25-15,-1 25 0</inkml:trace>
  <inkml:trace contextRef="#ctx0" brushRef="#br0" timeOffset="8851.2">6177 1910 0,'0'-25'16,"-25"25"31,0 25-32,25 25-15,-24-1 16,-1 1-1,25 24-15,-25-24 0,-50 49 16,51-74 0,-1-25-1,25-25 17,0-74-17,25 0 1,49-25-1,25 25 1,75 24 0,-100 50-1,1 50 1,-50 50 0,-1 49-1,-48 24 1,-1-48-1,0-1 17,0-99-17,25 25-15,50-25 32,49-25-17,-25 0-15</inkml:trace>
  <inkml:trace contextRef="#ctx0" brushRef="#br0" timeOffset="9134.17">7144 2059 0,'0'0'0,"-24"0"16,48 0 31,1 0-31,0 0-16,25-25 15,49 25 1,-25-25-1,-74 1 1</inkml:trace>
  <inkml:trace contextRef="#ctx0" brushRef="#br0" timeOffset="9349.48">7268 2233 0,'0'0'0,"-24"24"0,-26-24 31,100 0 16,-26-24-31,26 24 0,74-25-1,-74 25-15</inkml:trace>
  <inkml:trace contextRef="#ctx0" brushRef="#br0" timeOffset="10565.97">8931 1488 0,'-25'0'78,"0"0"-62,0 50-16,0-25 16,-24 49-1,-26 50 1,1 0-1,74 0 1,25-49 0,-1-50-16,100-25 15,1 0 1,-26 0 0,-74-25-1,-25-25 1,-75 50-1,-74-25 1,25 25 0,50 25-1,74 0 1</inkml:trace>
  <inkml:trace contextRef="#ctx0" brushRef="#br0" timeOffset="11132.85">9377 1588 0,'25'-25'15,"-50"50"-15,50-75 0,-25 25 16,0 50 31,0 25-32,0-26-15,-25 51 16,25-25 0,-25-1-16,0 1 15,25-25 1,25-1-1,50-24 1,-1-24 0,0-51-1,-24 26 1,-25 24 0,-25 50 46,0-1-62,0 26 16,0 74-1,-25 0 1,0 0 0,0-74-1,25-26 16,25-24-31</inkml:trace>
  <inkml:trace contextRef="#ctx0" brushRef="#br0" timeOffset="11500.47">10369 2084 0,'0'0'15,"25"0"48,0 0-48,0 25-15,0-1 16,-25 1 0,24 25-16,-24-25 15,-24 24-15,-26 26 16,0-26-1</inkml:trace>
  <inkml:trace contextRef="#ctx0" brushRef="#br0" timeOffset="14366.91">12602 1861 0,'-25'0'16,"0"0"-16,25-25 15,0-25 32,50 50-31,-25-25-16,0 25 16,24 0-16,26 25 15,-1 25 1,-24 24-1,-26 50 1,-48-25 0,-26-24-1,0-26 17,26-49-32,24 25 15,-25-25 1,50-49-1,49-51 1,25-24 0,0 0-1,1 25 1,-76 25 0,-48 99 15,-1 24-16,0 1-15,-49 49 16,49 0 15,25-24-15,99-26 0,50-49-1,0 0 1,-25-25-1</inkml:trace>
  <inkml:trace contextRef="#ctx0" brushRef="#br0" timeOffset="14836.37">12726 1389 0,'0'0'16,"0"-25"-1,25 25 48,0-24-47,49 24-16,25 0 15,0-25-15,50 0 16,-25 25-1,-49-25 1,-75 50 62</inkml:trace>
  <inkml:trace contextRef="#ctx0" brushRef="#br0" timeOffset="15399.04">14711 1985 0,'-25'0'0,"0"0"31,50-25 0,24 25-15,-24 0 0,74-25-1,1 0 1,-1 0-1,-50 25 1</inkml:trace>
  <inkml:trace contextRef="#ctx0" brushRef="#br0" timeOffset="15593.02">14711 2183 0,'-25'0'15,"50"0"-15,-75 0 16,100 0 15,-26-25-15,51 0 0,-1 1-16,25-1 15,-24 0-15</inkml:trace>
  <inkml:trace contextRef="#ctx0" brushRef="#br0" timeOffset="16134.04">15752 1563 0,'0'-50'31,"-24"75"0,-1 25-31,0-26 16,25 26-16,-25 0 16,25-25-1,-25-25 1,50 24 0,50-48-1,24-1 1,-25 50-1,25 49 17,-74 25-17,-25-24 1,-49-1 0,-51 0-1,-24-49 1,25 0-1,25-75 1</inkml:trace>
  <inkml:trace contextRef="#ctx0" brushRef="#br0" timeOffset="16383.23">15852 1464 0,'0'-25'31,"24"0"-15,26 25 0,0-25-1,49 25 1,0-25-1,-24 1 1</inkml:trace>
  <inkml:trace contextRef="#ctx0" brushRef="#br0" timeOffset="17308.25">16794 1488 0,'0'0'0,"0"-24"0,-24 24 16,24-25 15,0 50 0,0 24 1,0-24-32,-25 74 15,0-49 1,25 0-1,50-26 1,24-24 0,25-24-1,0-26 17,-49-25-17,-25 51 1,0 24-16,-25-25 15,0 50 17,0 24-17,-25 75 1,25 25 0,-25-50-1,0 1 1,50-51-1,-25-24 64,0-50 155</inkml:trace>
  <inkml:trace contextRef="#ctx0" brushRef="#br0" timeOffset="18069.21">18184 1389 0,'0'0'0,"24"0"15,-24-25 1,-24 50 31,24 0-47,-25 49 16,25 75-1,-50 25 1,0-25-1,26-50 1,24 0 0,-25-74-1,74 0 17</inkml:trace>
  <inkml:trace contextRef="#ctx0" brushRef="#br0" timeOffset="18516.96">18729 1687 0,'25'0'16,"-50"0"-16,50-25 0,-50 25 46,0 25-46,1 0 16,-26 24-16,0 51 16,26-1 15,24 0-15,49-49-1,75-26 1,0-24-1,0-24 1,-24-1 0,-26-50-1,-74 26-15,0-26 16,0-49 0,-74 25-1,-1 49-15,-49 1 16,0 49-1,50 0 1</inkml:trace>
  <inkml:trace contextRef="#ctx0" brushRef="#br0" timeOffset="20001.16">20639 2406 0,'25'0'47,"-25"25"-47,0 0 16,0 25-16,0-26 16,0 51-1,-25-26-15,-49 75 31,49-74-31</inkml:trace>
  <inkml:trace contextRef="#ctx0" brushRef="#br0" timeOffset="20918.16">22773 1488 0,'25'0'16,"-25"-24"-16,0-1 16,0 0 15,0 0-15,-25 25-16,25-25 15,-124-24 1,74 24-1,-49 25 1,-50 74 0,99 26-1,50 24 1,75-25 0,24 0-1,0 0 1,-49-24-1,0-26 17,-50 26-17,-174-1 17,124-74-32,-24 0 15,-25 0 1,-1-25-1,76 25-15,-1-49 16,0 24 0,75 0-1</inkml:trace>
  <inkml:trace contextRef="#ctx0" brushRef="#br0" timeOffset="21453.38">23393 1885 0,'25'0'110,"24"0"-110,-24 0 15,25-24 1,-1 24-16,1-25 15,49 0 1,-49 0 0,-25 25-16,-1 0 15,1 0 17</inkml:trace>
  <inkml:trace contextRef="#ctx0" brushRef="#br0" timeOffset="21686.33">23567 2059 0,'-25'0'16,"25"25"15,25-25-15,-1-25-1,26 25-15,0 0 16,-1 0-16,50-25 16,1 25-1,-51 0 1</inkml:trace>
  <inkml:trace contextRef="#ctx0" brushRef="#br0" timeOffset="22286.01">25105 1389 0,'0'0'15,"0"-25"16,-25 25 1,0 25-17,-25 25-15,1-1 16,-1 1 0,1 24-16,-26 100 15,50-25 1,25-50-1,75-49 1,24-25 0,0-25-1,-24-25 1,-75 0-16,0 0 16,0-24-16,-100-26 15,-48 26 1,24 24 15,49 25-15,50 0-16</inkml:trace>
  <inkml:trace contextRef="#ctx0" brushRef="#br0" timeOffset="22851.34">25626 1712 0,'0'0'0,"24"0"0,-24-25 16,50 0-16,-25 0 15,0 0-15,24-74 16,-24 0 15,-25 49-15,-74 26-1,-26 24 1,1 49 0,25 50-1,49 50 1,99-49-1,1-26 1,24 25 0,-25-24-1,-24-1 1,-50-24 0,-74-26 15,-26-48-16,51-1 1,24 0 0,0 0-16,0-24 15,50-1 1,0 0 0,49-24-1,1 24-15</inkml:trace>
  <inkml:trace contextRef="#ctx0" brushRef="#br0" timeOffset="23286.14">26519 1563 0,'24'0'15,"-48"0"-15,48-25 16,-73 25 15,-1 50-15,1 24 0,-26 50-1,75 0 1,0-49-1,25-1 1,49-74 0,26 0-1,-26-25 1,0-49 0,-49-25-1,-25-50 1,0 99-1,-49-49 1,-75 49 0,-75 25-16</inkml:trace>
  <inkml:trace contextRef="#ctx0" brushRef="#br0" timeOffset="41435.32">3349 4366 0,'0'-25'15,"0"50"-15,0-75 0,-25 26 47,25 48-16,0 26-31,0 25 16,-25-1-16,25 0 16,-24 75-1,-1-74 1</inkml:trace>
  <inkml:trace contextRef="#ctx0" brushRef="#br0" timeOffset="41702.29">3349 4341 0,'0'-25'0,"0"50"0,-25-74 16,25 24 0,0 0-1,0 0 1,50 0-1,-1 1-15,75-51 16,25 1 0,-50 24-1,-74 50 1</inkml:trace>
  <inkml:trace contextRef="#ctx0" brushRef="#br0" timeOffset="41869.24">3399 4565 0,'-25'24'32,"50"-24"-17,49-24 1,75-51-1</inkml:trace>
  <inkml:trace contextRef="#ctx0" brushRef="#br0" timeOffset="42085.19">3919 4391 0,'0'0'16,"0"25"15,0 24-16,0-24 1,0 25-16,0-25 16,0 49-1,0 0 1,0-49 0</inkml:trace>
  <inkml:trace contextRef="#ctx0" brushRef="#br0" timeOffset="42868.67">4044 4267 0,'0'0'16,"0"-25"-1,0 50 16,24 0-31,-24 24 16,25 26 15,0-1-15,-25-99 31,25 1-32,-25-1-15,25 0 16,-1 0-16,26-25 16,0 50-1,-1 0 1,-24 75 0,0-25-1,0 24 1,24-74-1,26-25 17,49-24-17,-25-26 1,-49-24 0,-50 24-1,0 51 1,-75 24-1,-24 74 1,49-24-16,1 24 16,49 1-1,24-51 1,76-24 0,24-49 15,-25-26-31,-25-24 31,-49-50-15,0-74-1,-50 149 17,25 74-17,-25 49-15,25 1 0,0 24 16,25 25-16</inkml:trace>
  <inkml:trace contextRef="#ctx0" brushRef="#br0" timeOffset="43119">6202 3820 0,'0'-24'32,"0"73"-32,0-24 15,-25 25-15,25 24 16,-25 0-16,25 1 16,-25 74-1,1-50 1,-1-49-1</inkml:trace>
  <inkml:trace contextRef="#ctx0" brushRef="#br0" timeOffset="43785.7">6003 4366 0,'-25'-25'16,"50"50"-16,-74-75 0,49 26 16,0-1-1,-25 0 1,99-25-1,26-49 17,24 25-17,-50-1 1,-49 51 0,0-1-1,-25 74 1,0 51-1,0 24 1,-25 0 0,25-50-1,0-49 32,0-75-47,25-24 16,24-1-1,-24 51 1,0 24 0,0 24 15,24 51-15,26-50-1,-1-1 1,0-24-16,1-24 15,-1-1 1,-49-50 0,-25 1-1,-49 24 1,-1 26 0,0 73-1,1 26 1,49 49-1,0-25 1,24 0 0</inkml:trace>
  <inkml:trace contextRef="#ctx0" brushRef="#br0" timeOffset="44452.41">9278 3696 0,'0'-25'16,"0"50"-16,0-74 16,0 24-16,-25 25 15,-25-25 1,1 25 0,-26 0-16,1 25 0,-25 49 31,24-24-16,50 0-15,100-50 16,49-25 15,25-25-15,-75 0 0,-49 50-1,0 0 1,-25 50-16,-25 25 15,0 98 1,25-98 0,-49 123-1,24-24 1,50-125 0</inkml:trace>
  <inkml:trace contextRef="#ctx0" brushRef="#br0" timeOffset="44805.93">9724 3920 0,'0'-25'16,"0"0"0,0 75-16,25-100 15,-50 75 1,1 0-16,-26 49 15,25 50 1,25-25 0,50-24-1,24-75 1,-24 0 0,-25-25-1,-25-50 1,-25 1-1,-74-25 17,49 99-17,50-25 1</inkml:trace>
  <inkml:trace contextRef="#ctx0" brushRef="#br0" timeOffset="45102.92">10692 3895 0,'0'0'0,"25"0"0,-25-25 47,-25 50-32,0 24-15,0 1 16,-74 74 0,0 25-1,24-25 1,26 0 0,24-74-1</inkml:trace>
  <inkml:trace contextRef="#ctx0" brushRef="#br0" timeOffset="45342.1">10369 3994 0,'-24'-50'16,"48"100"-16,-48-124 15,24 49 1,-25 25 15,50 0 16,-25 25-47</inkml:trace>
  <inkml:trace contextRef="#ctx0" brushRef="#br0" timeOffset="45614.15">10816 4341 0,'0'0'0,"0"25"31,25 0 0,-25 0 16,24-25-16</inkml:trace>
  <inkml:trace contextRef="#ctx0" brushRef="#br0" timeOffset="47969.39">12924 3796 0,'-24'0'31,"-1"-25"47,0 25-78,0 0 16,0 0-16,1 0 15,-26 0 1,25 0-16,-74 74 16,0 25-1,49 50 1,25 0-1,50-50 1,74-49 0,75-50-1,0-25 1,-26-25 0,-98 26-16</inkml:trace>
  <inkml:trace contextRef="#ctx0" brushRef="#br0" timeOffset="48269.7">13172 4143 0,'0'-25'15,"0"-25"1,-24 26 15,48 123-31,-73-174 16,-1 125 0,25 49-1,25-24 1,75-51-1,-1 1 1,-24-25 0,24-49-1,-49-26 1,0 50-16,-50-24 16,25-1-16,-49-24 15,-1 49 1,25 0-1,0 25 1</inkml:trace>
  <inkml:trace contextRef="#ctx0" brushRef="#br0" timeOffset="48619.42">13545 3969 0,'0'0'0,"24"25"15,-24 0-15,0 0 16,25 49 0,-50-24-1,25-26-15,0 1 32,25-99-17,25-25 1,24 24-1,-24 26 1,-25 49 0,-1 74 15,-24 50-15,-24 25-1,24-75 1,24-74-16</inkml:trace>
  <inkml:trace contextRef="#ctx0" brushRef="#br0" timeOffset="49203.15">14264 3796 0,'0'0'0,"0"-50"15,0 0-15,0 125 47,-25-1-31,25 125-1,-25 24 1,25-25 0,0-74-1,25-49 1,25-100-1,-25 0 1,24-99 0,-49-25-1,-25-24 1,-49 73 0,24 76-1,26-1 1,-1 25 15,74-25-15,-24 25-16,99-25 15,-25 0 1,-24 25 0,-1 0-1,-49 0 1,0 50-1,0-25 1,0 24 0,-1 1-1,-24-25 1</inkml:trace>
  <inkml:trace contextRef="#ctx0" brushRef="#br0" timeOffset="49348.93">14711 3771 0,'0'0'0,"0"-25"0,0 0 16,-25 0-16,0 25 47</inkml:trace>
  <inkml:trace contextRef="#ctx0" brushRef="#br0" timeOffset="49903.12">15306 3796 0,'25'0'31,"-50"0"1,25 24-17,-25 1-15,0 0 16,0 0 0,1 0-16,-26 49 15,25-24 1,25-1-1,50-24 1,-1-25 0,51-25-1,-51-49 1,-24-50 0,0-50-1,0 0 16,0 50-15,-25 100-16,-25 48 31,25 1-15,-50 99 0,25 25-1,1 0 1,48-50-1,26-49 1,-25-50-16</inkml:trace>
  <inkml:trace contextRef="#ctx0" brushRef="#br0" timeOffset="50970.03">15653 3969 0,'25'0'0,"0"-25"0,0 1 15,-1-26 1,1-49-1,0 24 1,-25 50 0,-25 50 15,-74 75-15,49-1-1,26 0 1,48-49-1,1-50-15,0 0 16,0 0-16,24 0 16,-24-25-16,50-50 15,-1-24 1,-24 50 0,-26 49-1,-24-25-15,25 50 16,-25 24-1,0 50 1,-49 1 15,49-76-15,24-24 15,-24-49-31,100-26 16,-26-24-1,-24 99 1,-25-25 0,-1 75-1,-24 24 1,0 1 0,25-50-1,50-1 1,24-48-1,-25-26 1,-49-24 15,0-1-15,-25 26 0,-25 49-1,0 0 1,0 74-1,1 0 1,24 1 0,49-50-1,26-1 1,-1-48 0,1-26 15,-26 50-16,1-50 1,-1 50 0,26-74-1,-1 24 1,-24-24 15,-75 24-31,-25 25 16,-24 25-1,-25 75 1,49 24 0,25 25-1,1-25 1,73-24 0</inkml:trace>
  <inkml:trace contextRef="#ctx0" brushRef="#br0" timeOffset="51621.31">18605 3746 0,'0'-25'0,"0"50"0,-25-50 47,25 50-47,-24 0 16,-1 24-16,25 1 16,-25 49-1,0-24 1,25-51-1</inkml:trace>
  <inkml:trace contextRef="#ctx0" brushRef="#br0" timeOffset="51769.1">18531 3647 0,'0'0'0,"25"-50"15,-25 25-15,0 0 16</inkml:trace>
  <inkml:trace contextRef="#ctx0" brushRef="#br0" timeOffset="52369.09">18630 4093 0,'0'0'16,"-25"0"0,50-25-16,0-24 15,49-100 1,25 25-1,-49 49 1,-25 51 0,25 24-1,-50 49 1,0 75 0,0 0-1,24-49 1,1-26-1,25-73 1,49-1 0,-25-74-1,1-50 1,-26-75 0,-24 150-16,0-75 15,-25 124 1,0 1-1,-50 98 17,26 50-17,-1 25 1,0 25 0,50-50-1,24-25 1,-24-74-1</inkml:trace>
  <inkml:trace contextRef="#ctx0" brushRef="#br0" timeOffset="52554.06">19300 3696 0,'0'0'0,"-25"0"15,25-25 1,25 25-16,49-49 31,-24 24-31</inkml:trace>
  <inkml:trace contextRef="#ctx0" brushRef="#br0" timeOffset="53102.06">19647 3796 0,'0'0'0,"25"-25"31,0 0-31,0-25 16,-1 50-16,-24-25 31,-49 75-15,49 0-1,-25-25 1,25 24-16,0 50 16,50-49-1,24-25 1,50-50-1,-50 0 1,-24-49 0,-25-1-1,-25 26 1,0 24 0,25 25-16,24 0 15,-24 25 16,0-25-31,0 49 16,-1 26 0,-24-1-1,0-49 1,50 0 0,25-25-1,-1-50 1</inkml:trace>
  <inkml:trace contextRef="#ctx0" brushRef="#br0" timeOffset="53438.34">20590 3696 0,'25'0'0,"-25"25"63,24 25-63,-24 24 15,0-24 17,0-1-17,25-49 1,25-24 0,-25-51-1,24-24 1,1 24-1,-50 51-15,25 48 32,-1 51-17,1-1 1</inkml:trace>
  <inkml:trace contextRef="#ctx0" brushRef="#br0" timeOffset="54036.32">21483 3845 0,'0'0'0,"25"-74"16,-25 49-16,-25 0 31,-25 0-15,-24 75-1,24 0 1,50-26-16,0 1 15,75-25 1,24-25 0,0 1-1,-25-26 1,-49 25 0,-25 0-1,25 50 1,25 25 15,-1 24-15,1-49-16,24 25 15,1-50 1,-26 0 0,-24-50-1,25-49 1,-50-75-1,25 25 1,-25 50 0,0 74-1,-25 50 17,0 25-17,0-1-15,0 75 16,1 0-1,24-74-15,0 74 32,0-74-32</inkml:trace>
  <inkml:trace contextRef="#ctx0" brushRef="#br0" timeOffset="55453.12">24162 3845 0,'0'0'0,"-25"0"15,75 0 48,-25-25-63,-1 1 15,26 24-15,24-75 16,-49 25 15,-25 1-15,0-1 0,-49 50-1,24-25-15,-50 100 16,-49 49-1,75 25 1,49-25 0,49-50-1,75-49 1,-49-25 0</inkml:trace>
  <inkml:trace contextRef="#ctx0" brushRef="#br0" timeOffset="55720.25">24807 3721 0,'0'0'16,"0"-25"-16,-50 25 31,1 50-15,24-25-16,25 49 15,99 1 1,-24-26-1,-26 1 1,-49-25 0,-25-1-1,-74 1 1,-25 0 0,50-50-1</inkml:trace>
  <inkml:trace contextRef="#ctx0" brushRef="#br0" timeOffset="55970.31">25303 3523 0,'0'0'16,"25"-50"-16,0 50 31,-25 25-16,-25 24-15,25 1 16,-25 99 0,0 25-1,25-50 1,25-25 0,0-74-16</inkml:trace>
  <inkml:trace contextRef="#ctx0" brushRef="#br0" timeOffset="56237.02">25080 4044 0,'0'-25'15,"-25"0"-15,50 75 0,-25-125 16,0 50-16,49 1 16,75-26-1,50 25 1,-50 0-1,-74 25-15,-25 0 16,-25 25 0,0 0-1,0 25 1,-25 24 0,25-24-1</inkml:trace>
  <inkml:trace contextRef="#ctx0" brushRef="#br0" timeOffset="56386.01">25774 3597 0,'0'0'0,"25"-25"0,-25-24 31,0-1-16</inkml:trace>
  <inkml:trace contextRef="#ctx0" brushRef="#br0" timeOffset="57371.47">25973 3895 0,'0'0'0,"0"25"0,0 24 16,0-24-16,-25-25 31,50-50-15,0 26-1,24-26 1,26 0 0,-26 26-16,-24 24 15,25 24 1,-50 76-1,0-51 1,0-24 0,49-25-1,26-50 1,24-24 0,-25 24-1,-74 26 1,25 48-1,0 51 17,0-26-17,0-24-15,74-25 16,0-25 0,-49-24-1,-50-26 1,0 26-1,-75 24 1,1 75 0,49-1-1,25 26 1,25-26 0,25-49-1,24-49 1,25-75-1,-49 24 17,-25 51-17,-25 123 17,0 1-17,24 24 1,26-25-1,49-49 1,25-25 0,0-74-1,-24-75 1,-26-75 0,-49 125-16,-25-99 15,0 123 1,0 125 15,-25 49 0,0 50-15,0 0 0,25 0-1,0-50 1,0-74-16</inkml:trace>
  <inkml:trace contextRef="#ctx0" brushRef="#br0" timeOffset="57535.81">27536 3721 0,'0'0'0,"-25"-25"0,0 0 15,25-24 1,25 24-1,74 0 1,-49 0 0</inkml:trace>
  <inkml:trace contextRef="#ctx0" brushRef="#br0" timeOffset="57854.2">28057 3796 0,'49'24'0,"-24"-24"16,-99-24-16,148 73 0,-49-49 16,25-25-1,-1 25 1,-24-49 0,-25-1-1,0 25 1,-50 25-1,-49 25 17,74 25-32,-49 24 15,49 25 1,0 1 0,75-51-1,49-24 1</inkml:trace>
  <inkml:trace contextRef="#ctx0" brushRef="#br0" timeOffset="58553.19">30463 3250 0,'25'-25'15,"-50"50"-15,50-75 16,-25 25-16,0 1 31,-25 24-31,0 0 16,0 0-16,-74 49 15,0 26 1,49 24 0,1 50-1,24-25 1,25 0 0,0 0-1,-25 25 16,25-25-15,-50-50 0,-24-49-1,49-25-15</inkml:trace>
  <inkml:trace contextRef="#ctx0" brushRef="#br0" timeOffset="59137.27">29843 3895 0,'0'0'0,"0"-25"0,0 0 16,0 0 0,49 1-1,51-1 1,98 0 0,-49 0-1,-25 0 1,-99 25-1,-25-25 17,-25 25-17,0 0-15,-49 25 16,24 25 0,50 24-1,50-24 1,49-25-1,-25-25 1,1-25 0,-1-25-1,-24 1 1,-1 24 0,26 25-1,-1 50 1,-74 74-1,-25-50 17,-24-49-17,49-50 17,25-25-17,74-74 1,-25 75-16,1-1 15,-26 0-15,1 26 16</inkml:trace>
  <inkml:trace contextRef="#ctx0" brushRef="#br0" timeOffset="60755.96">2679 6574 0,'0'-25'16,"-25"25"-16,25 25 94,25 0-94,25 0 15,-25-1 1,24 1-16,-24 0 0,25-25 16,-1 0-1,75-50 1,-25-49 0,-74 50-16,25-26 15,-50 25-15,25-49 16,-25 25-1,0 24 17,-25 75-1,25 25-31,25 98 16,0-48-1,24-1 1,26-74 15,-1-75-15,-24 25-16,-26-24 15,26-1-15,0-74 16,-50-25 0,24 25-1,1 99 1,-25 1-1,-25 73 1,25 100 0,0 25-1,0-1 1,25-49 0,-25-49 15,25-50-31</inkml:trace>
  <inkml:trace contextRef="#ctx0" brushRef="#br0" timeOffset="61554.06">4937 6822 0,'0'25'110,"0"0"-95,0-1-15,0 1 16,-25 0-16,-25 25 31,25-26-31,1 1 0</inkml:trace>
  <inkml:trace contextRef="#ctx0" brushRef="#br0" timeOffset="64333.38">4961 6896 0,'0'25'375,"0"-50"-297,-24 25-31</inkml:trace>
  <inkml:trace contextRef="#ctx0" brushRef="#br0" timeOffset="65120.09">4540 8062 0,'0'-24'16,"0"48"31,-50 26-47,25 24 15,-74 125 1,0 24 0,0-74-1,49-50 1,25-74-1</inkml:trace>
  <inkml:trace contextRef="#ctx0" brushRef="#br0" timeOffset="65743.53">4912 8062 0,'0'0'15,"25"0"-15,-25 25 16,-50 74 0,-24 25-1,-26 50 1,26-75 0,74-49-1,-25-50 1,50-50-1,74-49 1,25 0 0,0 24-1,-25 75 1,-74 100 15,-50 24 0,25-50-31,-24 25 16,73-49 0,26-50-1,-26-25 1,1 0-16,-1-24 16,1-50-1,-25 49-15,-25-24 16,0 49-1,-25 25 1,0 99 0,75 0-1,24-24 1,26-51 15,-51 1-31,1-50 16,-50 1-16</inkml:trace>
  <inkml:trace contextRef="#ctx0" brushRef="#br0" timeOffset="65971.47">4366 7963 0,'0'0'0,"-25"0"0,25-25 15,0 1 1,50-26 0,123-49-1,76-1 1,-1 26 0,-149 24-16</inkml:trace>
  <inkml:trace contextRef="#ctx0" brushRef="#br0" timeOffset="66586.87">9030 7988 0,'-25'-25'0,"50"50"0,-50-75 16,0 1-16,0 24 15,25 0-15,-49-24 16,-51 24 0,-48 74-1,-100 175 16,223-150-31,0-24 16,25-26-16,124-24 16,99-49-1,1-50 1,-100 24 0,-50 50-1,-74 100 1,-25 74 15,-49 99-15,-25 25-1,-1-50 1,75-74 0,50-149-16</inkml:trace>
  <inkml:trace contextRef="#ctx0" brushRef="#br0" timeOffset="66953.58">9476 8385 0,'0'0'0,"0"-50"0,-25 75 31,1 0-15,-1 25-16,-50 74 15,51 24 17,24-48-17,24-76-15,26 1 16,49-25 0,-24-49-1,-26-51 1,-49 1-1,-74 0 1,-25 49 0,-1 50-1,76-24 1</inkml:trace>
  <inkml:trace contextRef="#ctx0" brushRef="#br0" timeOffset="67187.95">10121 8385 0,'0'0'0,"25"0"0,0 25 32,-25 0-17,-25 49 1,-49 50-1,24 0 1,0 25 0,26-75-1,-1-24 1,25-25-16</inkml:trace>
  <inkml:trace contextRef="#ctx0" brushRef="#br0" timeOffset="67389.95">9873 8484 0,'0'0'0,"0"-25"0,0 1 32,0-1 14,25 50-30</inkml:trace>
  <inkml:trace contextRef="#ctx0" brushRef="#br0" timeOffset="67590.92">10394 8955 0,'0'25'0,"0"-50"0,0 75 16,0-25 0</inkml:trace>
  <inkml:trace contextRef="#ctx0" brushRef="#br0" timeOffset="68437.37">12850 7814 0,'-25'-49'31,"0"49"-31,1 0 16,-1 25-1,0 24-15,-99 75 16,25 50-1,49-1 1,50-48 0,124-76-1,-49-49 1</inkml:trace>
  <inkml:trace contextRef="#ctx0" brushRef="#br0" timeOffset="68755.11">13148 8211 0,'0'0'0,"0"-25"16,-25 75 15,0-25-15,25 24-16,-25 51 15,75-26 1,24-49-1,26-50 1,-26-24 0,-24-26-1,-50-24 1,-50 0 0,-49-1 15,74 76-31,-25-1 15</inkml:trace>
  <inkml:trace contextRef="#ctx0" brushRef="#br0" timeOffset="69053.07">13594 8112 0,'0'0'0,"25"25"15,0 24-15,-25 1 16,0 49-1,-25 1 1,0-51-16,25-24 16,0-75-1,75-49 1,49-25 15,-25 25-15,-49 74-1,-26 75 1,-24 49 0,0 75-1,0-1 1</inkml:trace>
  <inkml:trace contextRef="#ctx0" brushRef="#br0" timeOffset="69621.14">14413 7814 0,'25'-74'15,"-25"24"-15,-25 174 16,50-223 0,-25 149-16,-50 123 15,0 100 16,26 25-15,-1-75 0,25-99-1,49-74 1,26-100 0,24-49-1,-74 25-15,0-100 16,-50 0-1,-25 75 1,-24 74 0,49 0-1,50 1 1,74-1 0,75-25 15,-25 50-31,-75-25 31,-24 75-15,-50 0-1,0 24 1,24-49-16,-24 49 16,25-49-1,-25 0 1</inkml:trace>
  <inkml:trace contextRef="#ctx0" brushRef="#br0" timeOffset="69738.02">15008 8038 0,'0'0'0,"0"-50"0,-25-24 16,1 74-1,24-25 1</inkml:trace>
  <inkml:trace contextRef="#ctx0" brushRef="#br0" timeOffset="71120.21">15480 8062 0,'0'0'15,"-25"-24"1,0 24-1,-25 24 1,26-24-16,-1 25 16,-25 25-16,0 24 15,50 1 17,0-26-17,50-24-15,49-25 16,-24-50 15,-1-24-15,-24-50-1,-25-50 1,-1-49 0,-24 49-1,0 150 1,-24 24-1,24 49-15,-25 125 16,-25 0 0,75-26-1,0-73 1,74-26 15,0-49-15,-24-24-1,-1-1 1,-24-50 0,-26 1-1,-24 49 1,0 0 0,-24 50-16,-1 50 15,0 24 1,25-25-1,50-49 1,24-25 0,25-25-1,1-49 1,-26-25 0,0 74-1,-49 25 1,-25 49 15,-25 26-15,25 24-1,-24-74-15,24 0 16,74-25 0,0-50-1,1-49 1,-26 49-1,1 25 1,-25-24 0,0 49-1,-50 25 1,25-1 0,0 51-1,25-26-15,24 1 16,51-50 15,-1-50-15,-50 26-16,-24-1 15,25-50 1,-50 1 0,-25 49-1,-25 50 1,1 49-1,24 26 1,50-26 0,74 0-1,124-74 1,-74-49 0,-50-26 15,-74-24-16,-25 25 1,-25 74 0,-49 49-1,-1 51 1,51-1 0,24 0-1,24-24 1,26-51-16</inkml:trace>
  <inkml:trace contextRef="#ctx0" brushRef="#br0" timeOffset="71786.19">19176 7864 0,'0'-25'16,"0"50"47,-25 0-63,25 24 15,0-24-15,0 25 16,0-1-1,-25-24-15,25 50 16,0-26 0</inkml:trace>
  <inkml:trace contextRef="#ctx0" brushRef="#br0" timeOffset="71920.5">19151 7814 0,'0'0'15,"0"-49"-15,0-1 16,0 25 0</inkml:trace>
  <inkml:trace contextRef="#ctx0" brushRef="#br0" timeOffset="72520.64">19473 7963 0,'0'0'0,"-24"50"0,24-1 15,-50 1 1,50 0 0,-25-50-1,25-25 1,50-50-1,24-49 1,1 50 0,-51 24-1,1 50-15,0 0 16,-25 75 0,0 24-1,25 0 1,25-24 15,49-51-15,0-48-1,-49-26 1,-1-49 0,-24-75-1,0-74 1,-25 25-1,0 148-15,-25 51 16,25 24 0,-25 148-1,0 51 1,1 24 0,73 0-1,26-99 1,-26-74 15,-24-50-31</inkml:trace>
  <inkml:trace contextRef="#ctx0" brushRef="#br0" timeOffset="72670.92">20094 7938 0,'0'0'0,"-50"-49"15,50 24 1,0 0-1,50 0 1,49-24 0,-25 49-16</inkml:trace>
  <inkml:trace contextRef="#ctx0" brushRef="#br0" timeOffset="73141.05">20491 7914 0,'24'0'0,"-48"0"0,73 0 16,-49-25 0,50 0-16,-50 0 15,25 0 1,-25 1-16,-25 24 31,0 49-15,0 1-16,25 24 15,0-49 1,25 25 0,25-50-1,74-75 1,-50 26 15,0-1-15,-24 50-1,-25 25 1,0 74 0,-25-25-1,0 1 1,0-50-1,74-75 1</inkml:trace>
  <inkml:trace contextRef="#ctx0" brushRef="#br0" timeOffset="73470.13">21210 7864 0,'0'-25'15,"0"50"1,0 25-1,0-26 1,0 51 0,0-26-1,25-24 1,24-25 0,-24-25-16,25-49 15,-1-25 1,-24 49-1,-25 75 32,25 0-47,25 49 16,24-24 0,0-50-1</inkml:trace>
  <inkml:trace contextRef="#ctx0" brushRef="#br0" timeOffset="74054.5">22103 7814 0,'0'0'16,"25"-49"-16,-25 24 15,-25 0 1,-49 50 0,24 0-16,-24 49 15,49 1 1,25-26-1,74-49 1,25-25 0,1-24-1,-26-26 17,-49 51-32,0-1 15,-25 0-15,24 25 16,-24 25 15,0 0-31,25 24 0,0-24 16,25 74-1,-26-49 1,26-25 0,0-50-1,-1-25 1,-24-49-1,0-100 1,0 75-16,-25 25 16,25-74-1,-1 98 1,-98 174 31,49 50-32,0 0 1,1 25 0,-1-75-1,25-49-15</inkml:trace>
  <inkml:trace contextRef="#ctx0" brushRef="#br0" timeOffset="75238.47">25402 7790 0,'25'-25'16,"-50"50"-16,25-75 15,0 25-15,0 0 0,0-24 32,0 24-17,-49 25 1,-1 0 0,-24 25-1,49-1-15,-25 26 16,25 0-16,-49 49 15,49 50 1,0 0 0,25-25-1,-24 0 1,-1-25 0,0-49 15</inkml:trace>
  <inkml:trace contextRef="#ctx0" brushRef="#br0" timeOffset="75788.2">24733 8360 0,'-25'-25'15,"0"-24"16,25 24-31,74 0 16,75 0 0,25 0-1,24 1 1,-24-1 0,-100 25-1,-74-25 1,-49 25 15,-50 25-15,24 49-1,25 1 1,50-51-16,50 26 16,25-50-1,-1 25 1,0-50-1,-49-25 1,50 1 0,-1-26-1,25 26 1,0 49 0,-49 0-1,-25 49 1,-25 1 15,0-25-15,-25 0-16</inkml:trace>
  <inkml:trace contextRef="#ctx0" brushRef="#br0" timeOffset="76172.06">26221 8112 0,'25'0'31,"0"0"-31,-1 25 16,-24 0 0,25 24-16,-25-24 15,0 25-15,0-26 16,-25 1 0,25 0-1,0-50 16,25-49-15,0-25 0,49-1-1,-49 51-15</inkml:trace>
  <inkml:trace contextRef="#ctx0" brushRef="#br0" timeOffset="77221.23">27784 7864 0,'0'-25'47,"-25"75"-31,25-25-16,-25 24 15,25 1-15,0-1 16,50 1-1,49-50 1,25-25 0,-50-49-1,-24-25 1,-25-1 0,-25 51-1,0 74 1,-25 49 15,50 50-15,0-74-1,49-50 1,-24-25 0,24-25-1,25-49 1,-49 0-1,-25 74 1,0 50 0,-25 74-1,0-25-15,0 75 16,24-50 0,51-49-1</inkml:trace>
  <inkml:trace contextRef="#ctx0" brushRef="#br0" timeOffset="77438.36">29396 7864 0,'0'0'0,"0"-25"16,0 0-1,0 50 1,0 0-1,-25 0-15,25 49 16,-24 25 0,24-24-1,0-50 1</inkml:trace>
  <inkml:trace contextRef="#ctx0" brushRef="#br0" timeOffset="77788.03">29793 7839 0,'0'25'0,"25"0"15,-50-75-15,25 149 0,0-74 16,0 0-16,25 0 16,-25 24-16,25 26 15,0-1 1,-50 1 15,-50-1-15,26-49-16,-100 0 15</inkml:trace>
  <inkml:trace contextRef="#ctx0" brushRef="#br0" timeOffset="78823.12">10543 10717 0,'0'-25'0,"0"50"0,0-75 15,-25 50 17,0 50-17,-24-1 1,-1 51-1,1-1-15,-76 75 16,51-26 0,49-98-1,0-50 1,25-25 0</inkml:trace>
  <inkml:trace contextRef="#ctx0" brushRef="#br0" timeOffset="79119.95">10171 10841 0,'0'-25'15,"0"50"-15,0-75 0,0 25 16,0 1 15,25 48-15,24 51 15,26 24-15,-1 25-1,1 0 1,-26-49 0,1-26-1,-50-24 1</inkml:trace>
  <inkml:trace contextRef="#ctx0" brushRef="#br0" timeOffset="81021.78">10072 10791 0,'0'0'0,"-25"0"63,25-25-32,0 1-31,25 24 31,-25-25-31,24 25 16,1 0-16,0 25 16,0-25-1,74 49 1,-74 50 0,0 25-1,-25 1 1,-25-26-1,-50 0 1,26-49 0,24-50-1,0 0 1,25-25 0,0-25 15,50 1-31,24-100 15,-24 74 1,124-123 0,-50 74-1,-75 49 1,-49 51 0,-25 48 15,-49 76-16,0 24 1,49-75-16,0 100 16,50-25-1,0-74 1,24-25-16,1-1 16,24-24-16,75 25 15,-25-50 1,-50 1 15,-74-1-31</inkml:trace>
  <inkml:trace contextRef="#ctx0" brushRef="#br0" timeOffset="81307.38">10072 10394 0,'0'0'16,"-25"-25"-16,25 1 31,49 24-31,75-25 31,25 0-15,-49 0 0,-51 0-1,-49 50-15,25-25 0</inkml:trace>
  <inkml:trace contextRef="#ctx0" brushRef="#br0" timeOffset="81653.38">11560 10965 0,'25'0'15,"-50"0"1,50 0 15,24-25-15,1 25-16,24-25 16,75 0-16,-74 1 15,49-1 1,-50 0-1</inkml:trace>
  <inkml:trace contextRef="#ctx0" brushRef="#br0" timeOffset="81889.36">11758 10717 0,'0'0'0,"-24"-25"16,-1 25 0,25 25 15,0 74-15,25 0-1,-25 50 1,-25 0-1,25-75-15</inkml:trace>
  <inkml:trace contextRef="#ctx0" brushRef="#br0" timeOffset="82088.19">11659 11461 0,'-25'25'31,"50"-25"1,25-25-32,-1 25 15,125-74 1,25-1 0,-100 50-16</inkml:trace>
  <inkml:trace contextRef="#ctx0" brushRef="#br0" timeOffset="83305.46">13421 10369 0,'-25'0'16,"0"0"15,50-24-16,49-1 17,50 25-17,25 0 1,-25 25 0,-74-1-16,-1 76 15,-49 24 1,-99 49-1,25 1 1,-26-50 0,51-74-1,49-25 17,25 24-17,24-49-15,50-49 31,1 24-15,-26-25 0,-24 25-16,-50 0 15,0 1-15</inkml:trace>
  <inkml:trace contextRef="#ctx0" brushRef="#br0" timeOffset="83488.39">13793 10791 0,'-25'-25'16,"50"50"-16,-75-50 0,50 1 31,25-1-15,0 25-16,74-25 16,50 25-1,-25 25 1</inkml:trace>
  <inkml:trace contextRef="#ctx0" brushRef="#br0" timeOffset="83922.11">14611 10990 0,'0'0'0,"25"0"0,-25-25 47,0 50-31,0-1-16,-25 76 16,0-1-1,-24 0 1,-26-49 15,51-25-31,-1-25 16,0-50-1,25-49 1,25 24 0,0 26-1,-1 49 1,26 25-1,-25-25-15,49 74 16,26 0 15,-51-24-31</inkml:trace>
  <inkml:trace contextRef="#ctx0" brushRef="#br0" timeOffset="84159.91">15182 11163 0,'0'0'0,"0"-24"16,0-1 0,-25 25-1,-25 49 1,-24 26 0,24-1-16,-74 100 15,0-1 1,25-48 15,74-76-31,0-24 16</inkml:trace>
  <inkml:trace contextRef="#ctx0" brushRef="#br0" timeOffset="84389.37">15058 11610 0,'49'0'16,"-49"25"-16,0-1 16,0 76-1,0-51-15,-24-24 16,24 50 0,49-26-1,75-98 1,25-1-1,-74 0 1</inkml:trace>
  <inkml:trace contextRef="#ctx0" brushRef="#br0" timeOffset="84974.47">17787 9948 0,'24'-50'16,"-48"100"-16,24-125 0,-25 51 16,25-26-16,-25 50 15,-25-25 1,-24 25-1,-25 50 1,-1 49 0,76 25-1,24-25 1,49-24 0,51 24-1,-1-25 1,-74 1-1,-50-1 1,-50 1 0,-49-26-1,25-24 1,25-75 0,49-24-1</inkml:trace>
  <inkml:trace contextRef="#ctx0" brushRef="#br0" timeOffset="85304.77">16645 10990 0,'0'0'16,"50"0"15,49 0-31,25-25 16,224-25-16,49 1 15,-100 24 16,-73-25-15,-76 25 0,-48 1-1</inkml:trace>
  <inkml:trace contextRef="#ctx0" brushRef="#br0" timeOffset="86937.65">17042 11883 0,'0'-25'16,"-24"25"0,24 25 15,24 74-15,26 25-1,-25 0 1,0-74-1,-25-26 1,0 1 0,0-50-1,24-24 1,1-75 0,-25-50-1,0 1 1,-25-1 15,25 99-31,-24 1 16,-1 49-1,74 25 1,100-25 0,124-24-1,0-1 1,-75-24-1,-98 49 1,-75 25 0,-25-25-1</inkml:trace>
  <inkml:trace contextRef="#ctx0" brushRef="#br0" timeOffset="87374.39">17539 11908 0,'0'0'0,"-25"0"32,25 24-1,25 1-31,-25 0 15,24 49 1,-24 26 0,0-76-16,25-24 47,0-49-47,25-50 15,49-25 1,-25 24 15,1 51-15,-26 49-1,-24 74 1,0-24-16,0 49 16,-25 0-1,24-49 1,-24-25-1</inkml:trace>
  <inkml:trace contextRef="#ctx0" brushRef="#br0" timeOffset="94956.12">4465 15281 0,'-25'0'31,"25"25"16,50-25-31,0 0-16,-1 0 15,26 25 1,-1-50-16,1 25 0,49 0 16,-50-25 15,-24 1-31,-26 24 16</inkml:trace>
  <inkml:trace contextRef="#ctx0" brushRef="#br0" timeOffset="95174.73">4689 15653 0,'0'0'0,"0"25"16,-25-25-1,0 0 1,75 0-1,74 0 1,-25-25-16,74-24 16,1-1-1</inkml:trace>
  <inkml:trace contextRef="#ctx0" brushRef="#br0" timeOffset="95556.23">5284 15182 0,'-25'-25'15,"50"50"-15,-75-74 0,25 49 16,25-25 0,-24 25-1,98 25 1,25-1-1,25 1 1,0 0 0,-24 0-1,-26 0 1,-49-1 0,-25 51-1,-99 24 16,-25 25-15,74-74-16,-74 49 16,49-50-1,51-49-15</inkml:trace>
  <inkml:trace contextRef="#ctx0" brushRef="#br0" timeOffset="95805.92">5234 15182 0,'0'0'15,"0"-25"-15,0 1 32,0 48-1,25 1-16,0 99 1,0 50 0,-1 24-1,-24 1 1</inkml:trace>
  <inkml:trace contextRef="#ctx0" brushRef="#br0" timeOffset="97806.57">9079 14438 0,'0'0'0,"0"-25"15,-24 50 16,24 0-15,0 24 0,0 75-1,24-74-15,26 24 16,24 26 0,26-51-1,-26 1 1,-49 24-1,-75 1 1,-74 24 0,-25-49-1,25-50 1</inkml:trace>
  <inkml:trace contextRef="#ctx0" brushRef="#br0" timeOffset="98022.28">9079 14463 0,'0'-25'16,"0"50"-16,0-75 0,25 25 16,0 0-1,25 1 1,49-26-1,50 25 1,-50 0 0</inkml:trace>
  <inkml:trace contextRef="#ctx0" brushRef="#br0" timeOffset="98556.17">9724 14413 0,'0'25'47,"0"0"-47,-24 24 16,24 1-1,-25 74 1,0 0 0,50-50-1,24-49 1,26-25 0,24-49-1,-74-1-15,49-24 16,-49-1-1,0 1 1,0 99 31,-50 24-47,25 75 16,-25 75-1,25-26 16,-25-24-15,25-99-16,-25 24 16,25-49-1</inkml:trace>
  <inkml:trace contextRef="#ctx0" brushRef="#br0" timeOffset="98805.97">10369 14512 0,'0'0'16,"25"-49"-16,0 24 31,0 25-31,-50 74 16,0 75-1,0-50 1,-24 125-1,24-51 1,0-24 0,25-99-1,25-50-15</inkml:trace>
  <inkml:trace contextRef="#ctx0" brushRef="#br0" timeOffset="99173.22">11039 14785 0,'0'0'15,"-74"50"17,49-25-32,-25 99 31,25 0-31,50-50 31,25-24-15,49-25-1,-49-75 1,24-24 0,-49-51-1,-25 1 1,-74 25-1,-51 50 1,51 24-16,-75 50 16,100 24-1</inkml:trace>
  <inkml:trace contextRef="#ctx0" brushRef="#br0" timeOffset="99523.93">12007 14686 0,'-50'25'32,"50"0"-17,25-25 1,24 0-16,125 0 16,0-50 15,-75 25-31,-49 0 15,-1 1-15,1 24 16</inkml:trace>
  <inkml:trace contextRef="#ctx0" brushRef="#br0" timeOffset="99774.41">12354 14438 0,'0'0'0,"-25"-25"0,25 0 16,-25 25 0,0 0 15,25 25-15,0 25-16,0 74 15,0-50 1,0 75-1,0 0 1,-74-50 0</inkml:trace>
  <inkml:trace contextRef="#ctx0" brushRef="#br0" timeOffset="99974.21">12031 15356 0,'0'0'15,"-24"0"-15,-1 0 0,50 0 32,-1 0-17,26 0-15,99-25 16,0-25 15,-25 1-31</inkml:trace>
  <inkml:trace contextRef="#ctx0" brushRef="#br0" timeOffset="105056.26">13520 14215 0,'25'0'63,"-25"-25"-48,24 25-15,1-25 16,50 0 0,-1 25-1,0 0 1,-24 50 0,-25 24-1,-25 75 1,-50 0-1,-24 0 1,49-75-16,0 1 16,0-51 15,50-24 0,25 0-15,-1-24-1,51-1 1,24-25 0,-75 50-1,-49-25 1</inkml:trace>
  <inkml:trace contextRef="#ctx0" brushRef="#br0" timeOffset="105292.64">13545 14686 0,'-25'-25'15,"25"0"1,49 25-16,-24 0 15,25-24 1,-1-1-16,75 0 16,-49 0-1</inkml:trace>
  <inkml:trace contextRef="#ctx0" brushRef="#br0" timeOffset="105790.88">14462 14785 0,'0'25'63,"-24"25"-63,-1-26 15,0 76 1,-49-1 0,24-49-1,-24-26 1,24-24-1,25-74 1,0-1 0,25 26-1,0 24 1,25 25 0,0 0-1,25 25 1,24 24-1,25 26 1,-24-25 0,-51-26-16</inkml:trace>
  <inkml:trace contextRef="#ctx0" brushRef="#br0" timeOffset="106040.44">14785 15008 0,'0'-24'0,"-25"48"47,0 1-31,1 25-16,-51 99 31,1 24-15,-1-24-1,1-25 1,24-25 0,25-99-1</inkml:trace>
  <inkml:trace contextRef="#ctx0" brushRef="#br0" timeOffset="106339.33">14785 15505 0,'25'0'16,"-50"0"-16,50-25 0,0 25 15,-25 25 1,0 74 0,-25 0-1,25-25 16,0-49-15,25-25 0,-1 0-16,26-25 15,0 1-15,-1-1 16,1 0-16,-1 0 16,51-49-16</inkml:trace>
  <inkml:trace contextRef="#ctx0" brushRef="#br0" timeOffset="108690.07">16596 13669 0,'-25'0'32,"0"0"-1,25 25-16,-25-1-15,1 1 16,-26 99 0,-24 25-1,-50 198 17,74-49-17,50-124-15,25 173 16,49-24-1,50-125 1,25-99 0,-25-74-1,-99-25-15</inkml:trace>
  <inkml:trace contextRef="#ctx0" brushRef="#br0" timeOffset="109273.54">17588 13619 0,'0'0'0,"0"-25"15,-25 25 1,1 0-16,-1 50 16,-75 49-1,26 50 1,24 25 0,50-25-1,25-25 1,74-50-1,-24-49-15,24-25 16,-24-25 15,-51-25-15,-48-24 0,-51 24-1,-74 50 1,25-24-1,75 48-15,24-24 16,0 0-16</inkml:trace>
  <inkml:trace contextRef="#ctx0" brushRef="#br0" timeOffset="109824.1">18059 13991 0,'0'0'16,"50"-24"-16,-25-1 0,0 0 15,-25-25 1,25-49 0,-25 0 15,-25 74-31,-25 0 15,-24 50 1,-50 25 0,49 49-1,50-25 1,25-24 0,100 0-1,24-26 1,-25 26-1,0 24 1,-74 26 0,-25-26-1,-25 0 1,-74-24 15,74-25-31,-49-25 16,24-50-1,50-99 1,0 25 0,25 25-1,0 50 1</inkml:trace>
  <inkml:trace contextRef="#ctx0" brushRef="#br0" timeOffset="110557.54">18828 13967 0,'0'0'16,"0"-25"15,-24 25-15,-1 0-16,0 25 15,0-1-15,-49 51 16,24-1-1,25 25 1,50-24 0,74-26-1,25-49 1,50-74 0,-50-25 15,-49 0-16,-51 49-15,-98-99 16,-50 124 15,25 25-31,24 0 0</inkml:trace>
  <inkml:trace contextRef="#ctx0" brushRef="#br0" timeOffset="110973.38">16943 15058 0,'-25'0'16,"50"0"-16,-74 0 16,73 0 15,26 25-15,24-25-16,26 0 15,73-25 1,51 0-16,48 0 0,26-24 15,322-50 1,-99 24 0,-322 26-16,74 24 31,-149 25-31,-100 0 31,1 0-31</inkml:trace>
  <inkml:trace contextRef="#ctx0" brushRef="#br0" timeOffset="113455.95">17365 15703 0,'25'0'15,"-25"-25"1,-25 25-16,25-25 63,0 50 77,0 0-124,25 25-16,-25-26 15,24 26-15,1 0 16,-25-1-16,0 1 16,25 49-1,0-24 1,-25-26 0,0 50-1,0-49 1,0-75 78,0 0-94,25 1 15,-25-26-15,25 0 16,-25-24-1,24-124 1,26-1 0,-50 50-1,0 75-15,0-25 16,-25 24 0,25 50-1,0 1 1,-25-1-1,25 0 64,50 25-48,0 0-31,24 0 15,0-25 1,75 25-16,-25-25 16,-24 25-1,-1-24 1,25-1-16,25 0 16,-50 25-1,-74 0 1,-1-25-1,1 25 1,0 0 31</inkml:trace>
  <inkml:trace contextRef="#ctx0" brushRef="#br0" timeOffset="115040.32">18109 15653 0,'0'-24'0,"-25"-1"16,50 25 62,-50 25-31,25-1-31,-25 1-16,1 0 15,-1 74 1,-25 25 0,25-49-16,1 49 15,24 0 1,24-50-1,51-49 1,49-50 0,-25-24-1,-24-26 1,-51 1 15,-48 24-15,-76 25-1,-24 25 1,25 25 0,25 0-1</inkml:trace>
  <inkml:trace contextRef="#ctx0" brushRef="#br0" timeOffset="116856.96">18456 15678 0,'-24'0'47,"48"0"0,-24-25-16,0 50 766,0 0-797,-24 0 15,24 0-15,0 24 16,-25 26 0,0-50-1,25-1 1,0 1 15,25-25-15,24 0-1,26-25 1,-1 1 0,1-26-1,-26 25 1,-24 0-1,0 0 1,-25-24 0,0 24-1,0 0 48,0 50-48,0 0-15,0 0 16,0 49 0,0 50-1,0-25 1,0 1 0,25-51-1,-25-24 1</inkml:trace>
  <inkml:trace contextRef="#ctx0" brushRef="#br0" timeOffset="117440.19">19746 13470 0,'0'0'0,"0"-24"0,-24-26 15,24 25 1,0 0-1,24 50 1,51 0 0,24 99-1,0 50 1,0 49 0,1 25 15,-26 50-16,-49 24 1,-50 174 0,-25-198-1,-74 0 1,-49-25 0,-75 24 15,124-148-16,74-99 1,25-25-16,0 24 16,1-49-16,-1 0 15,-25-49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05:26.0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4862 2208 0,'0'-25'31,"0"0"-31,-25 25 0,25-25 16,-49 25-1,24 0 1,-25 0-16,-49 75 16,0 24-1,74 0 1,75-24 0,49-1-1,25 1 1,-50-1-1,-74 25 1,-49 0 15,-75 26-15,49-101-16,-24 26 16,49-50-1,26-50 1,24-49-1,49-25 1,50 50 0,26 24-1,-1 0 1,0 50 0,-25-24-1,-25 24 1,-49 0-16,0 24 15,-25 1 1,0 50-16,0-1 31,-25-24-15,0-1 0,0-49-1</inkml:trace>
  <inkml:trace contextRef="#ctx0" brushRef="#br0" timeOffset="932.21">5482 2754 0,'-24'49'0,"48"-98"0,-48 148 15,-1-74-15,25-1 31,25-73-15,-25 24 0,49-99-1,50 25 1,-24 24 0,-26 75-1,-24 25-15,25 25 16,-25 49-1,-25-49 1,0-26 15,24-24-31,1-24 16,74-51 0,1-24-1,-75 74-15,-1-24 16,1 49-1,-50 49 17,25 1-32,-49 24 15,98-24 1,75-50 0,50-25-1,24-74 1,-74 24-1,-49 1 1,-75 24 15,-25 50-15,-74 50 0,49-25-16,-24 74 15,74-25 1,25 1-1,99-50 1,0-25 0,0-50-1,-50-24 1,-49 24 0,0 50 15,-25 25-16,0 24-15,0 1 16,25-25 0</inkml:trace>
  <inkml:trace contextRef="#ctx0" brushRef="#br0" timeOffset="1548.82">10816 1935 0,'0'-25'0,"0"50"0,0 0 47,0 24-32,-25 1-15,0 49 16,0 0-16,1 1 16,-1 24-1,-50 49 1,51-49-1,24-99 1</inkml:trace>
  <inkml:trace contextRef="#ctx0" brushRef="#br0" timeOffset="1749.57">11114 2530 0,'24'0'0,"51"-24"47,-26 24-47,1-25 16,49 25-16,0-25 16,100 0-1,-100 0-15</inkml:trace>
  <inkml:trace contextRef="#ctx0" brushRef="#br0" timeOffset="2165.81">12850 2109 0,'0'0'15,"0"-25"-15,-25 25 16,25 49 0,-25-24-16,25 25 15,-99 99 1,-25 0 0,-25-1-1,50-48 1,74-100-1,0-25 1,25-99 0,25-25-1,25 25 1,24 99 0,1 25-1,24 25 1,0 74-1,25 25 1</inkml:trace>
  <inkml:trace contextRef="#ctx0" brushRef="#br0" timeOffset="2464.58">13371 1836 0,'0'0'16,"0"-50"-16,25 25 16,-25 1-1,25 48 1,-1 1 0,26 25-16,49 99 15,-49 49 1,-50 25-1,-75 1 1,-123-51 0,-125 1-1,125-100 1</inkml:trace>
  <inkml:trace contextRef="#ctx0" brushRef="#br0" timeOffset="2798.77">10022 1786 0,'25'-25'16,"-50"50"-16,75-50 0,-50 1 15,0 48 1,-25 26 0,50 49-16,-50 0 0,-25 224 31,1 24-16,49-173-15,74 74 16,25-174-16</inkml:trace>
  <inkml:trace contextRef="#ctx0" brushRef="#br0" timeOffset="3298.81">14338 2059 0,'0'0'16,"25"-25"-1,-25 0-15,0 1 32,-25 24-17,25 24-15,-24 26 16,24 74 0,-25 75-1,-25-1 1,25-49-1,50-75 1,0-74-16</inkml:trace>
  <inkml:trace contextRef="#ctx0" brushRef="#br0" timeOffset="3615">14735 2382 0,'25'0'16,"-50"0"-16,50-25 15,-74 25 1,24 25 0,-25 24-16,25 1 15,25 24 1,25-49 0,0 0-16,49-25 15,-24 0 1,0 0-16,-26-25 15,51-25 1,-75-24 0,-25 24-16,-25-24 15,-24 49 1,74 0 0,0 0-1</inkml:trace>
  <inkml:trace contextRef="#ctx0" brushRef="#br0" timeOffset="3914.34">15207 2257 0,'24'0'15,"-48"0"-15,73 0 0,-49 25 16,-25 50 0,-24 49-1,24-25 1,50-25-1,49-74 1,50 0 0,0-49-1,-74-26 1,-50-24 0,-50 25-1,1-1 1</inkml:trace>
  <inkml:trace contextRef="#ctx0" brushRef="#br0" timeOffset="4214.93">16596 2133 0,'25'0'0,"-50"0"0,50-24 16,-25 48 31,-25 26-47,25 0 15,-25-1-15,-25 26 16,-24 98-1,24-73-15,-49 73 16,0-24 0,25-50-1,74-74 1</inkml:trace>
  <inkml:trace contextRef="#ctx0" brushRef="#br0" timeOffset="4405.46">16149 2382 0,'0'0'0,"0"-25"0,0-25 32,0 25-1,0 50-16,25 0 1</inkml:trace>
  <inkml:trace contextRef="#ctx0" brushRef="#br0" timeOffset="4582.33">16447 2952 0,'0'0'16,"-25"99"-1,25-74-15,0 0 16,-25-25 0,50 0 15</inkml:trace>
  <inkml:trace contextRef="#ctx0" brushRef="#br0" timeOffset="5047.71">17737 2406 0,'0'0'0,"0"-24"31,50-1-15,-26 25 0,51 0-16,-1 0 15,100 0 1,-25-25-1,-75 25 1</inkml:trace>
  <inkml:trace contextRef="#ctx0" brushRef="#br0" timeOffset="5232.63">17836 2654 0,'0'0'0,"-49"25"16,24 0-16,0-25 15,0 0 17,50 0-32,99 0 15,99-25 17,-99 0-32</inkml:trace>
  <inkml:trace contextRef="#ctx0" brushRef="#br0" timeOffset="6015.98">19870 2109 0,'25'-25'0,"-50"50"0,50-75 16,0 50-16,-25-25 15,0 0-15,-25 1 16,25-26-16,-25 25 16,-49 0-1,-50 25 1,-25 50-1,25 49 1,74-24 0,75-26-1,99-49 1,25-49 0,-25-26-1,-99 75 1,0 0-1,-25-25 1,0 75-16,-25 0 16,0 24-1,0 149 1,-24 1 0,24-1-1,25-74 1,25-100-1</inkml:trace>
  <inkml:trace contextRef="#ctx0" brushRef="#br0" timeOffset="6384.01">20515 2332 0,'0'0'16,"0"-25"-16,25 0 0,-25 0 15,-25 50 17,-49 75-17,0 24 17,49 24-17,50-73 1,49-50-1,25-50 1,0-50 0,-49-24-1,-50-25 1,-50 25 0,1 74-16,-75 0 15,49 25 1</inkml:trace>
  <inkml:trace contextRef="#ctx0" brushRef="#br0" timeOffset="6731.89">21830 2257 0,'25'-24'16,"-50"48"-16,50-73 0,-25 24 47,0 50-47,-25 0 15,0-1-15,1 51 16,-1-25-16,-75 123 15,1 26 17,50-100-32,-75 99 15,49-74 1,50-74 0,25-25-16</inkml:trace>
  <inkml:trace contextRef="#ctx0" brushRef="#br0" timeOffset="6951.81">21433 2357 0,'0'-50'15,"0"100"-15,-25-125 0,25 50 16,50 50 31,-25 0-32,49 74 1</inkml:trace>
  <inkml:trace contextRef="#ctx0" brushRef="#br0" timeOffset="7134.98">22029 2902 0,'0'0'0,"0"25"16,24-25-1,1 25 17,0-50-17,0 25 1</inkml:trace>
  <inkml:trace contextRef="#ctx0" brushRef="#br0" timeOffset="8915.11">11932 5830 0,'0'0'15,"25"0"-15,-25-25 0,0 0 47,-25 75-47,25-1 16,-74 150 0,24-26-1,0 1 1,26-25-1,24-124 1</inkml:trace>
  <inkml:trace contextRef="#ctx0" brushRef="#br0" timeOffset="9115.15">12279 6351 0,'0'0'0,"25"-25"0,0 25 16,25 0 0,49-25-1,75 0 1,49-24 0,0 24-1</inkml:trace>
  <inkml:trace contextRef="#ctx0" brushRef="#br0" timeOffset="9600.07">13917 5954 0,'0'0'16,"0"-25"-16,25 0 15,-1 0 1,1 25 15,-25 25-31,0 0 16,0 25-16,-74 98 16,-50 26-1,0 0 1,49-75-1,50-99 1,1-25 0,-1-99-1,50-50 17,-1 50-17,1 100 1,74 48-1,1 51 1,24 24 0,0 0-1,0-49 1,-75-25-16</inkml:trace>
  <inkml:trace contextRef="#ctx0" brushRef="#br0" timeOffset="9832.73">14959 6177 0,'24'0'47,"1"0"-47,0 0 15,25 0-15,24 0 16,50 0 0,-25 0-1,-24 0 1</inkml:trace>
  <inkml:trace contextRef="#ctx0" brushRef="#br0" timeOffset="9999.1">15058 6549 0,'0'0'0,"-50"50"0,50-25 0,25-25 47,99-75-32,-25 50-15</inkml:trace>
  <inkml:trace contextRef="#ctx0" brushRef="#br0" timeOffset="10566.03">16968 5755 0,'0'0'0,"0"-24"0,0-1 16,-25 25 15,0 0 16,1 0-32,48 0 157</inkml:trace>
  <inkml:trace contextRef="#ctx0" brushRef="#br0" timeOffset="11383.79">17067 5731 0,'25'-25'16,"0"0"15,-25 0-15,-50 50-16,25-25 15,-49 50-15,-50 49 16,25 25 0,49 25-1,50-25 1,75-75 15,24-49-15,0-49-1,-49-1-15,49-49 16,-74-25 0,-50 0-1,-74 49 1,-25 26 0,49 49-1,50 49 1</inkml:trace>
  <inkml:trace contextRef="#ctx0" brushRef="#br0" timeOffset="11582.85">17985 6003 0,'50'0'0,"-100"0"0,124 25 16,-74 0-16,25 0 15,-50 0 1,50-1-16,-25 26 16,0-25-1</inkml:trace>
  <inkml:trace contextRef="#ctx0" brushRef="#br0" timeOffset="12734.18">19846 5557 0,'24'0'0,"-48"0"15,48 0 110,-24-25-125,0 0 16,25 0-1,-50 1 1,50-1 0,-25 0-16,0-49 15,-25-1 1,-49 26 0,-50-1-1,-25 25 1,25 50-1,-25 25 1,25 24 0,75 50-1,49-25 1,148-49 15,51-50-15,-1-25-1,-49-25 1,-74-24 0,-51 24-16,-24 26 15,25-1 1,0 124 15,-50 50-15,0 99-1,1 0 1,-26-25 0,25-124-1,25 1 17,-25-75-32</inkml:trace>
  <inkml:trace contextRef="#ctx0" brushRef="#br0" timeOffset="14231.81">14289 8906 0,'25'-25'16,"-50"50"-16,25-50 31,-25 75-15,-74 99 0,-50 49-1,25 0 1,25-49-1,49-124 1,50-75 0,-25 26-1,50-51-15,-25-49 16,0 50 0,25 24-1,24 75 16,-24 0-31,25 74 16,24 50 0,26-25-1,-26 0 17,-49-99-32</inkml:trace>
  <inkml:trace contextRef="#ctx0" brushRef="#br0" timeOffset="14498.9">14959 9402 0,'24'0'16,"1"0"15,0 0-15,25 0-16,-1 0 15,26 0-15,74-25 32,-1 0-17,-123 1-15</inkml:trace>
  <inkml:trace contextRef="#ctx0" brushRef="#br0" timeOffset="14666.81">15132 9700 0,'0'0'16,"-25"24"-16,1 1 16,24 0-1,24-25 1,51 0-1,74-25 1</inkml:trace>
  <inkml:trace contextRef="#ctx0" brushRef="#br0" timeOffset="15566.91">16546 9303 0,'25'-25'16,"-25"0"-16,-25 25 31,0 0-15,1 25-1,-51 49 1,26-24-16,-26 74 16,26 0-1,73-50 1,51-24-1,74-50 1,-1-50 0,-48 1 15,-75-26-15,-25 1-1,-50-25 1,-25 49-1,1 25 1,-75 50 0,124-25-16</inkml:trace>
  <inkml:trace contextRef="#ctx0" brushRef="#br0" timeOffset="15743.39">17315 9774 0,'0'25'16,"0"-50"-16,25 50 0</inkml:trace>
  <inkml:trace contextRef="#ctx0" brushRef="#br0" timeOffset="16150.01">18010 9204 0,'0'0'15,"25"0"1,-25-25 0,0 50 15,24-1-15,-24 26-16,0 24 15,0 100 1,-24 24-1,24 1 1,0-75 0,24-50-1,-24-49 1,0-50 31,0 1-32</inkml:trace>
  <inkml:trace contextRef="#ctx0" brushRef="#br0" timeOffset="17149.84">13917 11560 0,'0'-25'15,"0"50"-15,0 0 16,-25 25-16,0 49 15,-25 0 1,1 0-16,-26 1 16,-73 73-1,48-49 1,1-99 0,50-50-1,49-74 1,-25-25-1,50 25 1,-1 74 0,51 25-1,-26 50-15,51 49 16,-1 0 0,-25 0-1,-24-49 1,-25-50-1</inkml:trace>
  <inkml:trace contextRef="#ctx0" brushRef="#br0" timeOffset="17432.14">14066 11982 0,'0'0'0,"24"-50"31,-24 75-15,-24 25 0,-1-1-16,-25 100 15,-24 50 1,-50 49 0,24-50-1,51-49 1,-1-50-1,50-49 1</inkml:trace>
  <inkml:trace contextRef="#ctx0" brushRef="#br0" timeOffset="17699.27">14165 12801 0,'74'-25'15,"-148"50"-15,198-75 0,-99 50 16,-1 25 15,-48 24-31,-1 100 16,-25-25 0,25-24-1,50-76 1,25-24-1,74-24 1,25-26 0,-25 0-1</inkml:trace>
  <inkml:trace contextRef="#ctx0" brushRef="#br0" timeOffset="17933.99">15256 12652 0,'25'0'32,"0"0"-17,0 0 1,24 0-16,51-25 31,48-25-15,-98 50-16</inkml:trace>
  <inkml:trace contextRef="#ctx0" brushRef="#br0" timeOffset="18100.71">15455 12850 0,'0'0'0,"0"25"15,-25 0 1,0 0 0,50-25-1,124-25 1,-75 0 0</inkml:trace>
  <inkml:trace contextRef="#ctx0" brushRef="#br0" timeOffset="18517">16869 12428 0,'0'0'0,"0"-24"16,-25 24-1,0 24-15,-24 26 16,-1 0 0,0-1-1,1 26-15,24-1 16,0 1-16,0 49 16,25-100-16,75 1 15,49-50 1,0-49-1,-25 0 1,-74-50 0,-50-50 15,-74 75-15,-25 49-1,24 50 1,51 0-16</inkml:trace>
  <inkml:trace contextRef="#ctx0" brushRef="#br0" timeOffset="18683.2">17191 12751 0,'0'0'0,"50"25"0,-50 0 16,0-1-16,0 51 15,0-50 1,0-1 0</inkml:trace>
  <inkml:trace contextRef="#ctx0" brushRef="#br0" timeOffset="19265.93">18109 12304 0,'0'0'0,"0"-24"0,0-1 31,-25 25-15,0 49-16,-24-24 15,-75 174 1,99-125 0,25 50-1,124-49 1,-25-51-16,100-24 15,-26-49 1,-98-1 0,-100-49 15,-124 0-15,-49-1-1,74 51 1,99 24-16</inkml:trace>
  <inkml:trace contextRef="#ctx0" brushRef="#br0" timeOffset="19866.75">19374 12131 0,'25'-25'16,"-50"50"-16,50-75 0,-25 25 0,-25 1 16,0-1-1,-74-25 1,0 50 0,74 0-16,-24 25 15,-1 0 1,50 24-1,-25 51 1,25 24 0,0 24-1,-25-23 1,25-51 0,0-49 30,25-50-30,0 0 0,0 0-16,74 1 31,-49 24-31,74-25 16,0 50-1,-50 24 1,0 26-1,-74 24 1,-24 0 0,-76 0-1,-48-24 1,-26-1 0,-24-74-1</inkml:trace>
  <inkml:trace contextRef="#ctx0" brushRef="#br0" timeOffset="20850.08">12577 14884 0,'-49'-24'16,"98"48"-16,-123-73 0,74 24 15,0-25 1,0 26-16,25-26 15,24 0 1,100 1 0,0 49-1,0 99 1,-100 50 0,-49 74-1,-124 0 1,-25-24-1,-49 49 17,148-149-17,50-49 1,25-50 0,74 0-1,50-50 1,25 0-1,-25 1 1,-50-1 0,-49 50-1,-26 0 1</inkml:trace>
  <inkml:trace contextRef="#ctx0" brushRef="#br0" timeOffset="21072.17">12701 15529 0,'0'0'0,"-25"0"0,25-24 15,0-1 1,25 0-1,0 0-15,25 0 16,24 1-16,75-1 16,0 25-1</inkml:trace>
  <inkml:trace contextRef="#ctx0" brushRef="#br0" timeOffset="21752.9">13619 15951 0,'0'0'16,"0"-25"-1,-25 25 1,0 25-1,1 25 1,-26-1-16,0 150 16,50-125-1,-24-24-15,48-25 16,26 24 0,24-49-1,-24-49 1,24-51-1,-49 1 1,-50 0 0,1 49-1,-26 1 1,-49 49 0,24 0-1,51 0 1</inkml:trace>
  <inkml:trace contextRef="#ctx0" brushRef="#br0" timeOffset="21904.97">14165 16100 0,'0'0'16,"0"25"-1,-25 0-15</inkml:trace>
  <inkml:trace contextRef="#ctx0" brushRef="#br0" timeOffset="22283.31">14264 16050 0,'25'0'31,"-50"25"-31,25 0 16,0 25-16,0-1 16,0 1-16,25 24 15,24-49 1,26-25 15,-1-25-15,1-49-1,-51-25 1,-48-1 0,-51 26-1,-24 24 1,25 50-1,49 25-15</inkml:trace>
  <inkml:trace contextRef="#ctx0" brushRef="#br0" timeOffset="22838.25">15182 15703 0,'0'0'0,"0"-74"16,-25 74 0,-25-25-1,26 25-15,-26 0 16,0 25-16,-24-1 16,49-24-1,0 0 1,25 25-1,0 25 17,-24-25-32,24 24 15,0 26 1,0-26 0,0-24 15,49-74-16,1 24 1,-1 25 0,51 25 15,-76-1-31,51 26 16,-1 49-1,-49 25 1,-25-25-1,-25-49-15,0-25 16,-24 24-16,-1-24 16,-24 0-16,24-25 15,-99-25 1</inkml:trace>
  <inkml:trace contextRef="#ctx0" brushRef="#br0" timeOffset="23501.72">16273 15108 0,'0'25'15,"50"-50"32,-25 25-47,24-25 16,1 25-16,74-25 15,-50 0 1,-49 25 0,50-25-1</inkml:trace>
  <inkml:trace contextRef="#ctx0" brushRef="#br0" timeOffset="23703.13">16422 15306 0,'0'25'0,"0"0"16,50-25 15,49 0-15,-25-25-1,1 25-15,49-25 16</inkml:trace>
  <inkml:trace contextRef="#ctx0" brushRef="#br0" timeOffset="24934.66">18109 14959 0,'25'-50'31,"-25"25"-15,0 50-1,-25 0 1,25 124 0,-25 0-1,25-75-15,-25 100 31,1-75-15,-1-25 0,25-49-16</inkml:trace>
  <inkml:trace contextRef="#ctx0" brushRef="#br0" timeOffset="25098.96">18283 15629 0,'0'0'0,"49"24"32,-49 1-17,-24 0-15,24 0 16</inkml:trace>
  <inkml:trace contextRef="#ctx0" brushRef="#br0" timeOffset="25551">19077 14934 0,'0'-25'31,"-25"50"-15,0 0-16,-49 74 15,-1 25 1,1 0 0,74 0 15,24-74-31,1-25 0,124-1 15,0-24 1,-50-24 0,-49-1 15,-100-25-15,-49 25-1,-50 25 1,0 25-1,100 25 1</inkml:trace>
  <inkml:trace contextRef="#ctx0" brushRef="#br0" timeOffset="25982.91">19672 15008 0,'0'0'0,"50"-24"16,-50-1-16,-25 50 47,0 74-32,0 25 1,50-50-1,49-24 1,26-50 0,-26-50-1,-24 1 1,-50-1-16,24 25 16,-24 1-16,0-1 15,0 0 16,0 75-15,0 49 0,0 50-1,0-1 1,0-48 0</inkml:trace>
  <inkml:trace contextRef="#ctx0" brushRef="#br0" timeOffset="26617.17">20887 14884 0,'0'0'0,"0"-49"0,25 24 15,-74 0 1,-1 25-16,-74 25 15,0 25 1,99-50 0,0 0-1,25 24 32,0 1-31,0 50-1,0-26 1,25 1-16,-50 24 16,25 1-1,0-50 1,0-50 15,50-25-15,-25 25-1,49 25 1,-24 0 15,-1 25-31,1 0 16,0 0-16,24 49 16,-49 1-1,0-1 1,-75 0-1,-24 1 1,-50-26 0,-25-24-1,0-74 1,50-1 0,99-24-1</inkml:trace>
  <inkml:trace contextRef="#ctx0" brushRef="#br0" timeOffset="26783.94">21260 15356 0,'0'0'0,"74"49"31,-49-49-15,-25 25-1,-25-25-15,0 0 16</inkml:trace>
  <inkml:trace contextRef="#ctx0" brushRef="#br0" timeOffset="27584.33">11808 14587 0,'0'-25'0,"0"50"0,0-75 16,25 25 0,-25 1 15,-25 73-15,25 26-1,0 24-15,0 273 16,-25 124-1,0 0 1,1-49 0,-1-174-1,0-100 1</inkml:trace>
  <inkml:trace contextRef="#ctx0" brushRef="#br0" timeOffset="30050.78">11982 14314 0,'0'0'15,"0"25"1,25-50 15,-25 0-15,24 25-1,26-25 1,49 25 0,25-25-1,75 25 1,49-24-1,49-1 1,1 0 0,25 0-1,-26 0 1,-123 1-16,148-1 16,-24 25 15,0 0-16,-25-25 1,24 25 0,26-25-1,-25 25 1,24 0 0,-24 25-1,49-50 1,273 25-1,-124-25 1,0 1 0,1-26-1,-26 25 1,25 0 0,-25-24-1,125-1 16,-398 25-31,100-24 32,-149 24-32,-25 25 15,-25-25-15,0 25 16,25-25-16,25 0 16,-25 25-1,-99 0 1,0 0-1,0 0 1,-1 0 15,-24 25-15,-24 50 0,-1-1-1,0 25 1,25 50-1,0 25 1,0-50 0,0 149-1,0 0 1,0 24 0,25-24-1,-50 0 1,0 0-1,-24-50 1,-26 0 0,1-74-1,24 0 1,25-25 0,0-74-1,-24 49 1,-1-25-1,25-49 1,1 0 0,-1-25 15,-25 25-15,1-25-1,-1 0 1,0 0-1,-98-25 1,-1 0 0,-25 25-1,-24 0 1,-26 0 0,125 25-16,-199-25 15,-24 25 1,-25 0-1,-50 0 1,-50 24 15,1-24-15,-1 0 0,1 0-1,-1-25 1,1 0-1,24 0 1,25-25 0,-223-25-1,248 25 1,-25 25 0,25-24-1,24-1 1,51 0-1,24 25 1,-25 0 0,50-25 15,25 25-15,24 0-1,50 0 1,-74 0-1,99-25 1,25 25 0,49 0-1,1 0 1,-1 0 0,0 0-1,1 0 1,-1 0-1,-24 25 17,49-25-17,0 0 1,0 0 0,50-25 234,-25 0-235,50 1-15,-50-1 16,25-25-16,-1 1 15,1-1 1,-25 0-16,0 1 0,0-1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06:11.6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7814 2382 0,'0'0'0,"0"-25"78,0 50 79,0-50 468,0 50-485,0-50-62,0 50 47,-25-1-125,25 1 16,-24 0 0,-1 25-16,25-26 15,-25 1-15,0 25 16,25-1 0,50 26-1,-1-26 16,26 1-31,-1 24 16,-49 51 15,-50-26-15,-49 0 0,-25-49-1,-25-1 1,49-49-1,26-49 1,49-1-16</inkml:trace>
  <inkml:trace contextRef="#ctx0" brushRef="#br0" timeOffset="232.18">7715 2506 0,'0'0'0,"0"-25"16,25 0-16,0 0 16,-1 0-1,51-24 1,24-1 0,0 0-1,-24 26 1,-51-1-1</inkml:trace>
  <inkml:trace contextRef="#ctx0" brushRef="#br0" timeOffset="1217.29">8955 2307 0,'0'-25'15,"0"50"32,-24 0-31,-1 25-16,-25-1 16,-24 125-1,24-25 1,50-50-1,50-50 1,74-49 0,49-49-1,-49-26 1,-49-24 0,-50 50-1,-25 24 16,0 50-15,0-1 0,-25 26-16,25 99 15,-25 0 1,0 0 0,0-50-1,50-25 1,0-74-1</inkml:trace>
  <inkml:trace contextRef="#ctx0" brushRef="#br0" timeOffset="2467.33">10096 2109 0,'0'-25'31,"0"50"-16,-24 24 1,-26 100 0,-49 99-1,0 25 1,49-50 0,25-74-1,0-99-15,25-25 16,50 24-1</inkml:trace>
  <inkml:trace contextRef="#ctx0" brushRef="#br0" timeOffset="2817.03">10568 2654 0,'25'-24'15,"-50"48"-15,74-73 16,-49 24-1,-49 75 1,-1 24 0,-24 75-1,49-25 1,25 0 0,74-74-1,75-50 1,0-50-1,-25-49 1,-74 49-16,-50-99 16,-50 0-1,-173 75 1,-25 49 0,99 25-1</inkml:trace>
  <inkml:trace contextRef="#ctx0" brushRef="#br0" timeOffset="3568.45">12627 2704 0,'0'-25'0,"-25"25"31,25-25 16,25 25-31,24 0-16,26-24 15,24 24-15,0-25 16,75 0 0,-100 0-16,50-24 15,-49 49 1,-75-25 0,0 0-1</inkml:trace>
  <inkml:trace contextRef="#ctx0" brushRef="#br0" timeOffset="3816.29">13048 2382 0,'0'0'0,"0"-25"0,0 0 16,0 0-1,-24 25 1,-1 50 15,25 74-15,-25 49-1,0-24 1,0 0 0,25-25-1</inkml:trace>
  <inkml:trace contextRef="#ctx0" brushRef="#br0" timeOffset="4033.29">12726 3399 0,'0'49'31,"25"-49"-16,24 0 1,1-25-16,24 1 16,125-26-1,-25 0 1</inkml:trace>
  <inkml:trace contextRef="#ctx0" brushRef="#br0" timeOffset="5266.8">15331 1712 0,'0'0'15,"-25"-25"32,0 25-31,0 50-16,-24-26 15,-1 51-15,-24-26 16,-50 100 0,24 74-1,26 26 1,74 48 0,25-24-1,49-74 1,50-75-1,0-50 1,0-49 0,-49-25-1</inkml:trace>
  <inkml:trace contextRef="#ctx0" brushRef="#br0" timeOffset="5649.32">16075 2208 0,'0'-25'15,"0"50"-15,25-50 47,-50 50-31,25 24-16,-75 76 16,26 48-1,-1 1 1,1-50-1,24-25 1,0-74 15</inkml:trace>
  <inkml:trace contextRef="#ctx0" brushRef="#br0" timeOffset="5834.02">16447 2803 0,'0'0'0,"50"0"16,-26 0-16,-24 25 15,-24 25 1,-1-26 0,0-24 15</inkml:trace>
  <inkml:trace contextRef="#ctx0" brushRef="#br0" timeOffset="6254.33">17166 2208 0,'0'0'0,"0"-25"0,25 0 32,-50 50 15,1 0-47,-76 99 15,51 25 1,24-25-1,25-25 1,25-49 0,74-26-1,0-24 1,-24 0 0,-51 0-1,-48-24 1,-76-1-1,-24 0 1,0 25 0</inkml:trace>
  <inkml:trace contextRef="#ctx0" brushRef="#br0" timeOffset="6670.57">17663 2282 0,'24'0'15,"-48"0"-15,48-25 0,1 25 16,-74 25 0,49 25-1,-25-25-15,25 74 16,25-74-1,-1 0-15,51-1 16,-1-24 0,1-24-1,-51-26 1,1 0 0,-25 26-1,0 73 32,-25 1-31,1 123-1,24-98-15,-25-26 16,0 26-16,25-1 16</inkml:trace>
  <inkml:trace contextRef="#ctx0" brushRef="#br0" timeOffset="7282.98">18729 2158 0,'0'-25'16,"0"50"-16,0-74 15,-25 49 1,1 0-16,-26 0 16,-24 24-1,24-24-15,25 0 16,0 0-16,1 0 31,24 25 0,0 0-15,0 49 0,0 26-1,0-26 1,0-24 0,0-25-1,0-50 16,49 25-15,-24-25-16,74 0 16,-49 25-1,24 25 1,-24 0 0,-25 49-1,-50-24 1,-25 24-1,-49 1 1,0-26 0,-25-49-1,74 0-15</inkml:trace>
  <inkml:trace contextRef="#ctx0" brushRef="#br0" timeOffset="7654.48">19176 1563 0,'25'-25'16,"-50"50"-16,50-75 15,-1 75 16,1 25-15,25 24-16,24 1 16,-24 24-16,-1 25 15,1 0 1,-25 149 0,-50 0-16,-74-50 15,-50-49 1,0-75-1,50-50 17,49-24-17,26 0 1</inkml:trace>
  <inkml:trace contextRef="#ctx0" brushRef="#br0" timeOffset="8417.61">20515 1662 0,'0'0'0,"25"-25"31,-50 75 1,-24 0-17,-1 24-15,1 0 16,-1 26-16,0 24 15,25 124 1,25-25 0,75 0-1,74-49 1,0-50 0,-50-74-1,-50-1 1,-24-49 46,-25-25-46,0 1-16</inkml:trace>
  <inkml:trace contextRef="#ctx0" brushRef="#br0" timeOffset="9886.87">21929 2233 0,'0'-25'47,"25"25"-31,-25-25-16,25 25 15,-25-25-15,25 0 16,24-24 0,-24-26-1,-25 51-15,0-51 16,-25 26 0,-24-1-1,-1 25 16,-24 25-15,-25 50 0,74-1-16,-25 26 15,25 24 1,75-25 0,-25-24-1,24 0-15,1-1 16,0-24-16,24 74 15,-74-49 1,-50 24 0,-49-24-1,0-50 1,0-25 15,24-24-15,75-125-1,75 75 1,123-25 0</inkml:trace>
  <inkml:trace contextRef="#ctx0" brushRef="#br0" timeOffset="10552.25">22897 1935 0,'0'-25'0,"0"50"0,0-75 16,-25 26-16,25-1 15,-25 25-15,0 0 16,-74-25 0,50 25-1,-1 25 1,25-25 0,0 0-1,25 49 16,0 26-15,0 24 0,-24-74-16,-1 49 15,25-49 1,0 0 15,49-75 0,26 1-15,-1 24 0,25 25-1,-24 49 1,-1-24 0,-49 0-16,0 49 15,0 1 1,-50-25-1,25-1 1,-50-24-16,-49 25 16,0-26-1,24-24 1,51-49 0</inkml:trace>
  <inkml:trace contextRef="#ctx0" brushRef="#br0" timeOffset="10934.38">23343 1290 0,'0'0'0,"0"-25"15,0 0 1,50 50 0,24 50-1,26 73 1,-1 51 0,-74-75-1,-1 372 16,-73-273-15,-75-49 0,0-100-1,74-49-15,1 0 16,-1-25-16,0 0 16,1 0-1</inkml:trace>
  <inkml:trace contextRef="#ctx0" brushRef="#br0" timeOffset="13767.28">5061 7318 0,'0'0'0,"0"-25"0,-25 25 16,50 0 124,-1 0-140,1 0 16,25 0-16,-1-24 16,1 24-1,49 0 1,-24 0-16,24-25 15,0 0 1,-74 0 0</inkml:trace>
  <inkml:trace contextRef="#ctx0" brushRef="#br0" timeOffset="13999.98">5234 7641 0,'0'0'0,"0"24"47,25-24-31,0-24-16,24 24 15,100-50 1,25 25-1,-50-49 1,-74 74-16</inkml:trace>
  <inkml:trace contextRef="#ctx0" brushRef="#br0" timeOffset="14417.3">5954 7020 0,'0'0'0,"-25"-24"16,25-1-1,-25 25 1,25-25 0,25 50-1,24-25 1,100 49-1,75-24 1,-26 0 0,-124 0-16,75 25 15,-99-1 1,-50 50 0,-50 25 15,-123 0-16,-1 25 1,25-49 0,75-26-1,24-49 1</inkml:trace>
  <inkml:trace contextRef="#ctx0" brushRef="#br0" timeOffset="14768.18">6202 7045 0,'-25'-49'15,"50"98"-15,-50-123 0,0 74 16,0 25 31,25 24-47,0 1 15,0 49 1,0 25-16,25 0 16,-25 25-16,-25 124 15,25-75 1,-24-74-1,48-24 1,-24-51 0</inkml:trace>
  <inkml:trace contextRef="#ctx0" brushRef="#br0" timeOffset="16654.75">9948 6748 0,'-25'0'31,"25"24"-15,0 1-16,-25 25 15,25-1-15,-25 100 16,25 0 0,50-25-1,49-49 1,-25-26 15,-24-24-15,-25 25-16,-75-1 31,-24 26-15,24-26-16,-49 1 15,0-50 1</inkml:trace>
  <inkml:trace contextRef="#ctx0" brushRef="#br0" timeOffset="16868.16">9873 6847 0,'0'-25'16,"0"50"-16,0-75 0,25 25 16,-25 1-16,25-1 15,74-25 1,50 1-1,0 24 1,-75 0-16</inkml:trace>
  <inkml:trace contextRef="#ctx0" brushRef="#br0" timeOffset="17302.13">10617 6847 0,'25'0'16,"0"0"-16,25 0 15,-26 0 1,51-25-16,-26 25 16,51 0-1,-26 25 1,-24 49-1,-25 50 1,-25 25 0,-75 25-1,1-50 1,24-75 0,25-24-1,25 0 16,25-50-31,25 0 16,24 1-16,75-1 16,0 0-1,0 0 17,-100 25-32</inkml:trace>
  <inkml:trace contextRef="#ctx0" brushRef="#br0" timeOffset="17751.5">11957 6673 0,'0'0'15,"-25"0"-15,0 0 0,75 0 47,24-25-47,26 1 16,24 24-16,74-50 16,-74 50 15,-99 0-31,0 0 0,-25 74 15,-25 26 17,0-26-32,-24 75 15,-26 49 1,25-74 0,26-24-16,-26-1 15,0 74 1,26-123-1,73-75 1,26 0-16</inkml:trace>
  <inkml:trace contextRef="#ctx0" brushRef="#br0" timeOffset="18185.16">13148 6921 0,'24'-49'16,"-48"98"-16,48-123 31,-48 99-15,-1-1-16,-25 26 16,-24 99-1,-1 25 1,51-26-1,24-48 1,49-76 0,50-24-1,1-24 1,-26-51 0,-24-24-1,-50 49 1,0-98-1,-100 48 1,-24 1 0,25 49-1,0 50 1,49 25 0,26 0-16</inkml:trace>
  <inkml:trace contextRef="#ctx0" brushRef="#br0" timeOffset="18399.87">13520 7194 0,'0'0'0,"0"25"16,25 0-16,-25 0 0,0 49 15,-25-24 16,25-26-15,0 1 0</inkml:trace>
  <inkml:trace contextRef="#ctx0" brushRef="#br0" timeOffset="18700.16">13817 7020 0,'0'0'0,"50"-24"0,-25-1 16,0-25-16,24 25 15,26 25 1,-26 75 0,-24 49-1,-74 25 1,-26 24-1,26-73 17,49-76-17,-25-24 1,50 0 0,49-24-1,25-1-15</inkml:trace>
  <inkml:trace contextRef="#ctx0" brushRef="#br0" timeOffset="19301.2">17390 6425 0,'0'-25'0,"24"25"15,-48 25 17,-1 0-17,-74 173 1,24 26-1,26 24 1,24-50 0,50-49-1,-25-75 1,0-49-16</inkml:trace>
  <inkml:trace contextRef="#ctx0" brushRef="#br0" timeOffset="19735.71">16968 7244 0,'-25'-50'31,"50"100"-31,-25-149 16,50 49 0,-1 25-16,150-49 15,49 49 1,-25-25-1,-49 50 1,-75-25 31,-124 75-47,0-25 16,25 24-16,-49 51 15,49-26 1,74 1 15,-24-26-15,24-49-1,1-49 1,-26-1 0,-49-49-1,-49 24-15,-125-24 16,-74 0-1,99 24 1</inkml:trace>
  <inkml:trace contextRef="#ctx0" brushRef="#br0" timeOffset="20735.09">20863 6450 0,'24'-25'16,"-48"50"-16,73-50 16,-49 50-1,-25 0-15,1 24 0,-26 150 31,75-125-15,0 50 0,24-74-16,-24-1 15,49 26 1,-49-25 0,-25-1-1,-124 26 1,-25-51-1,25-73 1</inkml:trace>
  <inkml:trace contextRef="#ctx0" brushRef="#br0" timeOffset="20885.38">20664 6698 0,'0'0'0,"75"-124"15,-1 50 1,0-1-1,1 1 17,24 24-17,-49 50-15</inkml:trace>
  <inkml:trace contextRef="#ctx0" brushRef="#br0" timeOffset="21185.48">21781 6425 0,'0'25'16,"0"-50"-16,0 75 0,-50-25 15,25 24-15,-25 50 16,50-24 0,0 24-1,100 0 1,24-24-1,-50-26 1,-49-24 0,-75 0-1,-74 0 1,-74-25 0,148 0-16</inkml:trace>
  <inkml:trace contextRef="#ctx0" brushRef="#br0" timeOffset="21336.03">21731 6400 0,'0'0'16,"50"-49"-16,-1-1 0,-24 25 16,0 0-16,49-24 15,25 24 1</inkml:trace>
  <inkml:trace contextRef="#ctx0" brushRef="#br0" timeOffset="21752.06">22574 6375 0,'0'0'0,"0"25"0,-24 25 15,-1 24 1,25-24-16,0 74 16,25-25-1,49-74 1,50-25 0,-25-25-1,-24-49 1,-26-25 15,-24 24-15,-25 100 15,0 0-31,0 24 16,-25 100-1,25-74-15,-25 73 16,50-23-1,-25-76 1,75-49 0</inkml:trace>
  <inkml:trace contextRef="#ctx0" brushRef="#br0" timeOffset="22255.06">23939 6549 0,'0'0'0,"25"-25"0,-1-24 16,-24 24-1,0 0-15,-24-25 16,-1-24 0,-50 49-1,-49 25 1,-25 50-1,25 24 1,50 26 0,74-26-1,149-24 17,0-75-17,-1-50 1,-73 1-1,-25 24 1,-50 100 15,-25 0-15,0 98 0,-50 51-1,1-50 1,49-75-16,0 1 15,25-1 1,0-49 0</inkml:trace>
  <inkml:trace contextRef="#ctx0" brushRef="#br0" timeOffset="22783.28">24733 6946 0,'0'0'0,"0"-25"16,0 50-1,0 0 1,0 0-1,-25-1 1,25 1 0,0 0-1</inkml:trace>
  <inkml:trace contextRef="#ctx0" brushRef="#br0" timeOffset="23318.18">25477 6748 0,'25'-25'15,"-50"50"-15,50-75 0,24 25 0,-49-24 16,25-26 0,0 26-16,-25-76 15,-25 101-15,0-1 16,-74 0 0,0 25-1,24 50 1,50-26-16,25 51 31,75 24-15,99 0-1,-1 25 1,-49 0 0,-99 0-1,-75-24 1,-49-26-1,-50-24 1,50-50 0,50-50-1,49-74 1,99-74 0,-50 98-1</inkml:trace>
  <inkml:trace contextRef="#ctx0" brushRef="#br0" timeOffset="25485.33">1935 10394 0,'0'-25'31,"0"1"32,0 73-48,0-24-15,0 25 16,0-1 0,-25 100-1,0 25 1,-24-1 0,24-123-16,0 49 15,25-74 1,-25-25-1</inkml:trace>
  <inkml:trace contextRef="#ctx0" brushRef="#br0" timeOffset="26551.01">2381 10221 0,'0'0'0,"0"-25"0,25 0 31,-50 75-31,1 74 32,-1-50-32,-25 100 15,1-1 1,49-73-1,-25-76 1,25 1 0,49-99-1,26-50 1,24 25 0,-49 49-1,-25 25 16,-1 75-15,-24 49 0,-24 75-1,24-100 1,24-49 0,51-25-1,-1-50 1,25-49-1,1 25 1,-51-1 0,-24 50-1,-25 1 17,0 73-17,0 1 1,0 49-1,0 0 1,0-74 0,50 0-1,-1-50 1,-24-25 0,25-49-1,-26 0 1,1 0-1,0 74 1,-25 50 15,25 24-15,0 51 0,24-51-1,1-24 16,24-50-15,1-49 0,-26 24-1,-24 25 1,0 25 0,0 25-1,0 0-15,74 25 16,25 98 15,-124-98-31,0 24 16,-25 1-1,-124-1 1,-49-74 0</inkml:trace>
  <inkml:trace contextRef="#ctx0" brushRef="#br0" timeOffset="26917.11">1885 9997 0,'0'-24'0,"0"48"0,-24-73 16,-1 49 0,25-25-16,0-25 15,49 26 1,100-26 0,74-25-1,1 1 1,-150 49-1,25 25 1,-74-25 0,0 25 15</inkml:trace>
  <inkml:trace contextRef="#ctx0" brushRef="#br0" timeOffset="28553.12">7219 9973 0,'0'-50'0,"0"100"0,-50-125 15,25 26-15,1 24 16,-26 25 0,-74 0-1,-25 124-15,25 25 32,74 24-17,50-98-15,100-51 16,49-73 15,24-50-15,-74-1-1,-24 26 1,-50 99 15,-50 24-15,25 26-16,-25 123 15,-49 50 1,-1 50 0,26-75-1,24-99 17,25-99-32</inkml:trace>
  <inkml:trace contextRef="#ctx0" brushRef="#br0" timeOffset="28935.22">7616 10419 0,'25'-25'16,"-50"50"-16,50-25 31,-50 25-16,0 25-15,25 24 16,-25-24-16,25 98 16,0-48-1,25-76 1,0-24 0,74 0-1,-49-24-15,-26-1 0,26-74 31,-25 24-15,-50-24 0,-74 25-1,0 49 1,-1 25 0,76 25-1</inkml:trace>
  <inkml:trace contextRef="#ctx0" brushRef="#br0" timeOffset="29267.84">8782 10245 0,'49'0'0,"-98"0"0,98-24 31,-49 48-15,-99 125 15,49-74-31,1 24 16,-1 0-16,-24 25 0,-25 99 15,24-24 1,50-125-1,-24 26 1,49-76 0,-25-24-16</inkml:trace>
  <inkml:trace contextRef="#ctx0" brushRef="#br0" timeOffset="29483.31">8286 10394 0,'0'-25'0,"0"50"15,0-74-15,0 24 0,0 0 32,-25 25-17,50 0 16</inkml:trace>
  <inkml:trace contextRef="#ctx0" brushRef="#br0" timeOffset="29718.97">8881 11014 0,'0'0'0,"25"25"0,-25 0 16,0 0-1,25 0 1,-25 0-16,24-1 16,-24 1 15</inkml:trace>
  <inkml:trace contextRef="#ctx0" brushRef="#br0" timeOffset="30670.07">11510 10444 0,'0'0'15,"0"-25"-15,0 0 16,0 0-16,-49 1 16,24 24-16,-25 0 15,1 24 1,-75 76-1,0 24 1,49 49 0,50 1-1,75-75 1,25-74-16,-1-25 0</inkml:trace>
  <inkml:trace contextRef="#ctx0" brushRef="#br0" timeOffset="31284.86">11858 10717 0,'-25'-25'15,"0"25"1,0 0-16,0 50 16,-24-26-16,24 26 15,25 74 1,50-25-1,-1-49 1,100-25 0,25-50-1,-125-25 1,-24-24 0,-50-50-1,1 25 1,-1 24-1,50 26 1,74 24 0,-25 25-1,1 74 1,-51 50 0,-24 0-1,-24-99 1,24 25-1,24-125 17,1 26-32,0-26 15,74-74 1,1 75 0,-76 74-16,26 50 31,-25-1-31,-25 50 15,0-24 1,25 24-16,-25 0 16,49-74-1,-24-25-15</inkml:trace>
  <inkml:trace contextRef="#ctx0" brushRef="#br0" timeOffset="31852.31">13321 10245 0,'25'-49'16,"-50"98"-16,50-123 0,-25 99 15,0 24 1,0 1-16,-25 24 16,25 26-16,-49 148 15,-1 49 1,25 1-1,0-75 1,25-123 0,25-76-1,50-73 1,-50-50 15,-1-75-15,-73-49-1,-1 123-15,-24-24 16,24 75 0,124-75 31,100 74-32,-25-24 1,-99 74-16,-1-25 15,1 25-15,-25 0 16,-1 50 0,-24 24-1,25 0 1,-25 26 15,25-51-31,-25 1 16,0-25-1</inkml:trace>
  <inkml:trace contextRef="#ctx0" brushRef="#br0" timeOffset="31952.26">13718 10593 0,'-25'-25'0,"50"50"0,-50-75 15</inkml:trace>
  <inkml:trace contextRef="#ctx0" brushRef="#br0" timeOffset="33418.07">14264 10593 0,'0'0'0,"0"-25"16,-50 50 15,26-25-31,-26 25 16,0 74-1,1 0 1,24 0 0,50-74-16,0 0 15,24-25 1,26-50-1,-26 25 1,-24-24-16,0-1 16,0-123-1,24-150 1,-49 149 0,25 125-1,-25 49 16,-50 124-15,26 49 0,-1-24-1,50-25 1,-1-24 0,51-1-1,-1-74 1,1-25-1,49-75 1,-75 1 0,-24-25-1,-25 49 17,0 25-17,-74 100 16,74-26-31,-25 50 16,50-24 0,24-75-1,1 0 1,49-50 0,-49 25-16,-1-74 15,1 0 1,-25 74-1,0 25 1,-25 50 0,0 49-1,0-25 17,0-49-32,0 0 15,24-25 1,1 0-16,50-74 15,-1-26 1,25 1 0,-74 74-1,0 25 17,-50 25-32,25 0 15,25 49 1,0-49-1,24 0 1,51-25 0,-26-25-1,0-24 1,-49-26 0,-25 26-16,-25-1 46,-24 50-46,24 0 16,-49 74 0,49 75-1,0-50 1,75-49 0,49-25-1,-25-50 1,100-25-1,-50-24 1,-25 0 0,-24-1-1,-26-99 1,-24 125-16,-50 49 16,-49 25-1,24 49 1,1 50 15,24 0-15,25-49-1,49-1 1,51-74-16</inkml:trace>
  <inkml:trace contextRef="#ctx0" brushRef="#br0" timeOffset="34769.11">19027 10221 0,'0'0'0,"0"-25"16,-25 25-1,25 49 1,-25 51-1,1 24 1,-1 0 0,25-25-1</inkml:trace>
  <inkml:trace contextRef="#ctx0" brushRef="#br0" timeOffset="35502.22">19176 10766 0,'0'25'16,"25"-74"-16,-1 24 15,26-99 1,24-25 0,-24 50-1,0 49 1,-26 50 0,-24 50-1,0 99 1,-24-25-1,48-50 1,1-49 0,50-50-1,-1-49 1,25-26 0,1-73 15,-51-51-16,-24 26 1,-25 74 0,-50 198 15,26 1-31,-26 123 16,25 125 15,25-224-31,25-25 15,0-24 1,0-25-16,24 0 0,50-25 16</inkml:trace>
  <inkml:trace contextRef="#ctx0" brushRef="#br0" timeOffset="35660.19">19870 10369 0,'-49'-24'16,"98"48"-16,-123-73 16,74 24-1,0 0-15,50-24 16,-1 24-16</inkml:trace>
  <inkml:trace contextRef="#ctx0" brushRef="#br0" timeOffset="36535.3">20168 10419 0,'0'0'0,"50"-25"0,49-74 32,-74 74-17,-50 75 1,0-25 0,-25 74-1,26 0 1,24-24-1,49-51-15,51-24 32,-76 0-17,76-49 1,-51-50 0,1 49-16,-25-25 15,-1 26-15,1 24 0,50-25 31,-51 50-15,1 25 0,0 99-1,-50-24 1,50-1 0,25-50-1,-26-49-15,76 0 16,-51-49-1,-24-26 1,-25-24 0,0 49 15,0 26-31,0 48 31,25 26-15,0 25 15,-25-1-15,25-74-1,24-25 1,1 0 0,-25 1-16,24-76 15,-49 26 1,25 74 15,25 124-15,49-50-1,-25-49 1</inkml:trace>
  <inkml:trace contextRef="#ctx0" brushRef="#br0" timeOffset="37020.01">22004 10494 0,'0'0'0,"25"-50"0,-25 0 31,-50 1-15,-74 49-1,25 74 1,49-49-16,25 49 16,75-49-1,24-25 1,50-25-1,-49-24 1,-26-1 0,-24-24-1,-25 49 17,0 74-17,25 26 1,25-1 15,-1-24-15,-24-50-16,49 25 15,-24-75 1,24-24 0,-24-100-1,-50-99 1,0-25-1,-50 75 1,-24 149 0,24 74-1,-49 0-15</inkml:trace>
  <inkml:trace contextRef="#ctx0" brushRef="#br0" timeOffset="37266.19">19176 9402 0,'-50'-50'15,"100"100"-15,-125-100 0,26 26 16,-1-1-16,25 25 16,1 0-16,-1-25 15</inkml:trace>
  <inkml:trace contextRef="#ctx0" brushRef="#br0" timeOffset="38403.3">24112 10444 0,'0'-25'0,"-24"25"16,-1 0-1,0 25-15,50-25 16,-25 50 0,25-75 15,24 25-16,26-75 1,-1 1 0,0-1-1,-49 1 1,-50 0 0,1 74-1,-1 24-15,-50 51 31,-24 74-15,74-25 0,125-50-1,321-148 17,-321 24-17,-1-49 1,-74 49-16,-25-24 15,-25 49 1,0 25 0,25 25-1,0 0-15,74 24 16,1 26 0,-1-1 15,-49-24-16,-25-1 1,-50-24 0,-24-25-16,0 0 15,49-25 1</inkml:trace>
  <inkml:trace contextRef="#ctx0" brushRef="#br0" timeOffset="38637.5">25378 9824 0,'0'0'16,"24"-25"-16,-24 0 0,25 25 15,-25 25-15,-25 25 16,1 74 0,-1 24-1,50 26 16,-1-25-15,26-75 0,-25-24-16</inkml:trace>
  <inkml:trace contextRef="#ctx0" brushRef="#br0" timeOffset="38886.07">25353 10369 0,'0'0'16,"0"-24"-16,-25-51 15,75 26 1,74-1 0,49 25-1,-49 0 1,-74 25 0,-50 50 15,0 24-16,-25-24 1,50 49 0,0-74-1</inkml:trace>
  <inkml:trace contextRef="#ctx0" brushRef="#br0" timeOffset="40069.44">26147 10270 0,'0'0'15,"24"-25"-15,1 1 16,25 24 0,-50 24-1,25 51 1,-50-1 0,0-49-1,50-25 16,49-74-15,25-50 0,-24 74-1,-50 25 1,-1 75 0,-48 24-1,24 1 1,24-26-1,26-74 1,49-24 0,-24-26-1,-50 51-15,-25 24 32,0 74-17,49-24 1,75-1 15,25-49-15,-25-49-1,-74-26 1,-75 1 0,-74 49-1,24 25-15,-49 25 16,75 0-1,49 24 1,124-49 15,0 0-15,-25-25 0,-25-24-1,-74 24-15,25 25 31,0 25-15,-25 24 0,74 26-1,-24-50-15,49-1 16,0-24 0,1-24-1,-26-76 1,-49-48-1,0-100 1,-1 49 0,-24 100-1,-74 198 17,0 100-17,24 24 1,100 0 15,24-173-15,50-75-1,0-25 1,-49-74 0,-51 50-1,-48 99 1,-1-1-1,25 26-15,-25 24 16,0 50 0,50 25 15,25-124-15,49-25-1,-50 0-15</inkml:trace>
  <inkml:trace contextRef="#ctx0" brushRef="#br0" timeOffset="40186.98">28230 9948 0,'0'0'0,"0"-50"0,-24 25 15</inkml:trace>
  <inkml:trace contextRef="#ctx0" brushRef="#br0" timeOffset="40422.72">25923 9377 0,'-49'25'15,"-1"-25"-15,149-25 0,-223 50 16,75-25 0,24 0-16</inkml:trace>
  <inkml:trace contextRef="#ctx0" brushRef="#br0" timeOffset="41753.49">31232 9923 0,'0'-25'15,"0"50"-15,-50-99 0,26 49 16,-1-25-16,0 25 16,-49-24-1,49 49 1,-75 0-1,51 24-15,-26 76 16,26 49 0,49 49-1,0-24 1,25-1 0,-1 1-1,1 0 1,-25-26-1,-49-48 1,-1-51 0</inkml:trace>
  <inkml:trace contextRef="#ctx0" brushRef="#br0" timeOffset="42336.19">30463 10717 0,'0'-50'16,"0"100"-16,25-149 0,0 74 16,-1 0-1,26 25-15,0-25 0,98 0 32,26-24-17,-99 49-15,73-25 16,-123 25-1,-50 0 17,-49 25-17,24 74 1,26-74-16,48 49 16,26-24 15,74-50-16,-25-25 1,-24-25 0,-1-24-1,25 24 1,100 26 0,-26 197 30,-148-148-30,-25 0-16,0 0 31,25-50-31,0-50 16,49-49 15,-24 0-15,-25 75-16</inkml:trace>
  <inkml:trace contextRef="#ctx0" brushRef="#br0" timeOffset="43719.32">2233 13694 0,'24'-25'15,"-48"50"-15,24-75 0,0 25 47,0 75-31,24-25-16,-24 24 16,25 26-16,25-1 15,74-49 1,25-75 15,-25-74-15,-50 0-1,-24 25 1,-50 0 0,0 24-1,-25 51 1,25 48-1,0 1-15,25 124 16,24 25 0,51-75-1,-1-99 1,25-50 0,-25-24 15,-49-75-16,-25 0 1,-1 50 0,-24 74-1,-24 50 1,24 25-16,0 24 16,49 199-1,1-99 1,24-75-1</inkml:trace>
  <inkml:trace contextRef="#ctx0" brushRef="#br0" timeOffset="44704.14">5755 13297 0,'0'-25'15,"0"50"-15,0-75 16,0 25 15,0 50-15,0 25-1,-25-1-15,25 51 16,-24 24 0,-1-50-1,50-49 1</inkml:trace>
  <inkml:trace contextRef="#ctx0" brushRef="#br0" timeOffset="44855.23">5631 13098 0,'0'0'0,"-25"-74"16,1 49-1,-1 25 1</inkml:trace>
  <inkml:trace contextRef="#ctx0" brushRef="#br0" timeOffset="45137.02">5929 13297 0,'0'25'16,"0"-50"-16,25 124 0,-25-49 0,24-26 16,1 26-1,50 0 1,-26-26 0,-24 1-1,0 25 1,-50-25-1,-49 24 1,-26-24 0,51-25-16</inkml:trace>
  <inkml:trace contextRef="#ctx0" brushRef="#br0" timeOffset="46520.15">9377 12900 0,'0'0'0,"0"-25"15,0 0 1,-25 25 0,0 0-1,1 50 1,-76 74 0,26 99-1,49-74-15,25 124 16,50-75-1,24-74 1,50-49 0,0-50-1</inkml:trace>
  <inkml:trace contextRef="#ctx0" brushRef="#br0" timeOffset="46969.2">9948 13098 0,'0'0'16,"0"-25"-16,0 75 16,0-25-16,-25 25 15,50-1-15,-25 1 16,49 74-1,-24-75 1,0 1-16,49 0 16,-24-1-1,-25 1 1,-75-1 0,-49 1-1,0 0 1,49-50-16</inkml:trace>
  <inkml:trace contextRef="#ctx0" brushRef="#br0" timeOffset="47137.18">9997 13123 0,'0'0'0,"0"-50"16,25 26-16,-25-1 15,25-25 1,49 1 0,50-1-1</inkml:trace>
  <inkml:trace contextRef="#ctx0" brushRef="#br0" timeOffset="47454.02">10617 13098 0,'0'0'0,"25"25"0,-25 0 16,0 0-16,50 74 16,-50 25-1,0 25 16,-25-50-15,50-49 0,-25-26-1,25-48 1,24 24-16,26-50 16,49 0-1,-75 26 1</inkml:trace>
  <inkml:trace contextRef="#ctx0" brushRef="#br0" timeOffset="47919.24">11213 12999 0,'-25'0'0,"50"0"15,-50-25-15,0 25 16,0 0 0,75 0 15,0 0-31,74-25 15,49 25 1,-74-24 0,-24 24-1,-50 0 1,-25 49 15,-25 26-15,25 74-1,-50 99 1,-24 24 0,24-48-1,25-75 1,1-125 0</inkml:trace>
  <inkml:trace contextRef="#ctx0" brushRef="#br0" timeOffset="48536.18">10692 13148 0,'0'0'0,"-25"0"16,25-25 47,-25 25-48,0 0-15,1 0 16,-1 0-16,-50 25 15,26 25 1,49-26 0,-25-24-1,50 25 1</inkml:trace>
  <inkml:trace contextRef="#ctx0" brushRef="#br0" timeOffset="49954.15">12304 13247 0,'0'-25'31,"0"50"110,-49 0-126,49 0 1,-25 0-16,-25 49 16,25-24-16,-24 49 31,49-50-31,-25 1 15,25-25-15,0 49 16,50-24 0,49-50-1,0-25 1,0-25 0,-24 1 15,-26-1-16,-24 1-15,-25-26 16,0-24 0,-49 0-1,-1 24 1,-25 75 0,1 0-1,24 25 1</inkml:trace>
  <inkml:trace contextRef="#ctx0" brushRef="#br0" timeOffset="55886.64">12974 13594 0,'0'25'47,"0"0"-32,0 0 1,0 0-1,0-1 1</inkml:trace>
  <inkml:trace contextRef="#ctx0" brushRef="#br0" timeOffset="56272.41">13297 13247 0,'24'0'16,"-48"0"-16,48-25 0,1 1 0,0-1 16,49 25 15,-24 49-16,-25 26 1,-25 49 0,-50 25-1,1-25 1,-1-50 0,50-49-16,50-25 46,-1-25-46,100-25 16,0 26 0,-50-1-1</inkml:trace>
  <inkml:trace contextRef="#ctx0" brushRef="#br0" timeOffset="57305.58">15306 13644 0,'0'0'16,"0"25"15,0-50 63,0 0-79,0 0 1,25 1-16,-25-1 16,25 0-1,-25 0-15,49 25 16,1 25-1,24 49 1,-49 50 0,-25 1-1,-99 48 17,-25 26-17</inkml:trace>
  <inkml:trace contextRef="#ctx0" brushRef="#br0" timeOffset="57855.97">17489 12875 0,'-25'0'16,"50"0"-16,-75 0 15,50-25-15,-25 25 16,25 25-16,-24 0 15,24 24-15,0 100 16,24 0 0,51-25-1,-1-25 17,-49-74-32,-25 50 15,-49 24 1,-125-25-1,0-74 1</inkml:trace>
  <inkml:trace contextRef="#ctx0" brushRef="#br0" timeOffset="58019.92">17315 12999 0,'0'0'0,"25"-50"0,25 26 15,24-26 1,-24 25 0,-1 25-16</inkml:trace>
  <inkml:trace contextRef="#ctx0" brushRef="#br0" timeOffset="58343.01">18283 13049 0,'0'0'15,"0"24"1,-25 1-16,0 0 16,-24 74-1,24 25 1,74 0-1,-24-99-15,99 74 16,-25-24 0,-74-26-1,-25 1 17,-49-25-17,-75 0 1,-100-100-1</inkml:trace>
  <inkml:trace contextRef="#ctx0" brushRef="#br0" timeOffset="58537.1">18109 13049 0,'50'-50'16,"-100"100"-16,125-125 0,-51 26 15,1 24-15,50-25 16,24 25 0,50 1-1,24 24 1</inkml:trace>
  <inkml:trace contextRef="#ctx0" brushRef="#br0" timeOffset="59086.93">19201 12925 0,'0'-50'31,"-25"75"-15,25 24-1,-25 51 1,25 24 0,25-75-1,49-49 1,1-49 0,-26-1-1,1-24 1,-50 49-1,25 0 1,-25 99 0,0 75-1,-25 75 1,0-125-16,0 99 31,25-74-15</inkml:trace>
  <inkml:trace contextRef="#ctx0" brushRef="#br0" timeOffset="59487.26">20168 12949 0,'0'0'0,"0"-49"0,-99-26 31,24 75-15,1 25-16,-50 50 15,50-1 1,24-24 0,100-50 15,24-25-16,25-50 1,-24 26 0,-51 74-1,1 24 1,-25 100 0,0-50-16,0 25 15,-25 0-15,-24 149 16,-50-74-1,99-150 1</inkml:trace>
  <inkml:trace contextRef="#ctx0" brushRef="#br0" timeOffset="59623.44">20118 13793 0,'0'0'0,"0"-25"31,0 50-15,25 0 0</inkml:trace>
  <inkml:trace contextRef="#ctx0" brushRef="#br0" timeOffset="60138.07">20937 13297 0,'0'0'0,"50"-124"31,-26 74-31,-24-24 16,0 24 15,-49 25-31,-26 25 16,-24 25-1,50 49 1,-1-24 0,75 25-1,49-26 1,-24 1 0,-25-1-16,-1-24 15,26 74 1,-25 1-1,-50-1 1,-25-50 0,1-24-1,24-25-15,0-99 32,25-25-17,50-25 1,-1 25-1,51 25 1,-1 0 0,-25 49-16</inkml:trace>
  <inkml:trace contextRef="#ctx0" brushRef="#br0" timeOffset="60654.72">21929 12354 0,'25'-25'15,"-50"50"-15,50-75 16,0 50-16,-25-24 16,25 24-1,24 0 1,1 24 0,-25 26-1,24 0-15,26 99 16,-1 24-1,1-24 1,-75 49 0,0 26-1,-100 49 17,-48 0-17,48-149-15,-73 99 16,24-74-1,50-25 1,74-99 0,-25-1 15</inkml:trace>
  <inkml:trace contextRef="#ctx0" brushRef="#br0" timeOffset="68143.08">23095 13545 0,'0'25'62,"0"24"-62,-25 26 16,25-26 0,0 1-16,0-25 15,50-25 1,-25-25-1,0-25 1,0-49 0,-25 0-1,-25 99 17,0 25-17,0 49 1,0-24-1,50-50 17,0-25-32,0 0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07:48.5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2580 2530 0,'0'0'0,"0"-24"16,0-1-1,-25 0 1,0 50 15,1 24-31,24 26 16,-100 148-1,1 0 1,0-49 0,74-75-1</inkml:trace>
  <inkml:trace contextRef="#ctx0" brushRef="#br0" timeOffset="263.11">2133 2902 0,'0'-49'0,"0"98"0,0-148 16,0 74-1,0 50 17,25 0-17,0 25 1,49 99-1,50-1 1,-24-24 0,-51-49-1,-24-50-15,0-1 16</inkml:trace>
  <inkml:trace contextRef="#ctx0" brushRef="#br0" timeOffset="497.21">2109 3349 0,'-25'-25'16,"50"50"-16,-75-50 15,50 0 1,0 1 15,50-1-15,-1 0-16,125-25 15,-100 26 1,100-26 0,-124 50-16,49-25 15,-74 25 1</inkml:trace>
  <inkml:trace contextRef="#ctx0" brushRef="#br0" timeOffset="1680.26">4440 2307 0,'25'-25'15,"-50"50"-15,25 0 47,0 25-31,-49 24-16,24 25 16,0 25-1,0 0-15,-24 100 16,-1-100-1</inkml:trace>
  <inkml:trace contextRef="#ctx0" brushRef="#br0" timeOffset="2078.64">4267 2778 0,'0'0'0,"0"-124"0,0 25 15,25-99 1,-25 98-1,24 76 1,1 73 0,0 1-1,25 49 1,24 149 0,25-25-1,-24-49 1,-50-124-1,24-50 1,-24 0 0,0-99-1,-25-125 1,25-49 0,-25 100-1,0 98 1</inkml:trace>
  <inkml:trace contextRef="#ctx0" brushRef="#br0" timeOffset="2429.05">5284 2580 0,'0'0'0,"0"25"47,0 0-47,-25-1 15,25 51-15,0-1 16,0 25 0,0-49-16,74-25 15,26-25 1,-26-75-1,1 1 1,-51-25 0,-24 0 15,-74 24-15,-25 26-1,-25 49 1,99 24-16</inkml:trace>
  <inkml:trace contextRef="#ctx0" brushRef="#br0" timeOffset="2796.24">5730 2530 0,'25'0'15,"-50"0"-15,75 0 0,-50 25 16,25 0-16,-25 74 15,-25 25 1,50-25 15,-25-74-15,0-50 0,25-74-1,24-50 1,1 25-1,24 50 1,-24 74 0,0 99-1,-26 100 1,-24-26 0,25-49-1,25-99 1</inkml:trace>
  <inkml:trace contextRef="#ctx0" brushRef="#br0" timeOffset="2964.18">6499 2853 0,'0'0'16,"0"-25"-1,25 25-15,0 0 0,25-50 31,74 1-15,25-26 0</inkml:trace>
  <inkml:trace contextRef="#ctx0" brushRef="#br0" timeOffset="3513.1">7417 2158 0,'25'0'15,"-50"0"-15,50-25 16,-50 50-16,0 50 16,-24 74 15,-1 24-15,1-49-1,24-74 1,0-50-1,50-50 1,24-123 0,1-26-1,0 50 1,-26 100-16,1 24 16,25 25-1,0 74 1,-1 75 15,1 25-15,-1-50-1,-24-50 1,-25-49 0,25-25-16,-25-25 15,25-24-15,24-100 16,-24-75-1,-25 51 1,25 74 0,-25 123 15,0 51-15</inkml:trace>
  <inkml:trace contextRef="#ctx0" brushRef="#br0" timeOffset="4063.73">8161 2431 0,'0'0'16,"25"0"-16,-50 25 47,1 25-32,-1 49 1,25-25-1,25-24 1,49-50 0,1-25-1,-51-25 1,1-24 0,-74-25-1,49 24-15,-25 51 16,25-26-1,0 0 1,25 50 0,24 0-1,50 25 1,-24 25 0,-26 49-1,-49 25 1,0-50-1,-24-49 1,24-50 0,24-49-1,1 0 1,0-100 0,99 0-1,-74 174 1,-26 0-1</inkml:trace>
  <inkml:trace contextRef="#ctx0" brushRef="#br0" timeOffset="5082.7">9005 2481 0,'0'0'16,"25"0"-1,-25 25 1,-25-1-1,0 1 1,25 0 0,-25-25-1,25-25 1,25-24-16,25-26 16,49 1-1,-25 24 1,-24 50-1,-25 50 1,-25 123 15,-25-98-15,25-1 0,-25-74-1,50-25-15,25-49 16,24-75-1,-49 50 1,-25 124 31,25 24-47,-25 26 16,74-1-1,50-49 1,50-75-1,-25-24 1,-75 24 0,-24-24-1,-26-1-15,-24-24 16,-99 74 0,-25 75-1,25 49 1,49 25-1,50-24 1,50-51 0,24-49-1,26-74 1,-1-25 0,-50-1-1,-24 75 1,-25 50 15,50 50-15,24 24-1,26-25 1,24-49 0,-25-25-1,-25-49 1,-49-100-1,25-124 1,-26-50 0,-24 75-1,0 223 1,-24 75 0,-1 124-1,-25 272 1,25-148 15,25-75-31</inkml:trace>
  <inkml:trace contextRef="#ctx0" brushRef="#br0" timeOffset="6165.04">12652 2084 0,'24'-25'47,"-48"25"-47,24 25 15,0 0-15,-25 24 0,0 100 16,0 74 15,-24 25-15,24-24 0,25-75-1,0-100-15</inkml:trace>
  <inkml:trace contextRef="#ctx0" brushRef="#br0" timeOffset="6463.1">12627 2332 0,'0'0'0,"0"-75"0,49-49 16,-24 0-1,50 25 1,-1 25-1,0 49 17,1 75-17,-50 98 1,-25 51 0,-100-25-1,1-50 1,50-75-1,24-74 1</inkml:trace>
  <inkml:trace contextRef="#ctx0" brushRef="#br0" timeOffset="6746.49">13346 2084 0,'0'0'0,"0"25"15,0-1 1,-25 1-16,-24 25 16,24 49-1,75-49 17,98-25-17,1-50 1,-99 0-16,24-25 15,-74 1 1,-99-1 0,-50 25-1,100 0-15</inkml:trace>
  <inkml:trace contextRef="#ctx0" brushRef="#br0" timeOffset="7213.46">14016 2084 0,'0'0'0,"0"25"0,0 24 31,0 1-31,-50 99 16,1 24-1,24 51 1,25-1-1,0-99 1,0-99 0,25-25-1,0-124 1,-1-100 0,1-48-1,50-51 16,-26 174-15,26 75 0,-1 24-1,-24 50 1,24 99 0,-49 75-1,-50 0 1,-49-25-1,24-75 1</inkml:trace>
  <inkml:trace contextRef="#ctx0" brushRef="#br0" timeOffset="8297.29">14611 2233 0,'0'0'0,"25"0"15,-25 24-15,0 1 16,0 0 0,0 25-16,0-25 15,50 24 1,24-24 0,75-124-1,-50-1 1,-74-48-1,0 98 1,-75 124 15,50 75-15,25 0 0,74-74-1,25-51 1,0-73-1,-24-50 1,-76 24 0,26-24-1,-50 0-15,25-125 16,-25 150 15,-50 99-31,25 49 16,-49 75-1,74 25 1,50-50 0,74-75-1,49-49 1,-24-49 0,-50-51-1,-74 1 1,-149 99 15,-25 50-15,100 49-1,24 0 1,74-74 0,51 0-1,24-50 1,-25-49-1,-25-26 1,-49 1 0,0 74-16,-25 1 31,0 73-15,0 50-1,50 75 1,-1-99-1,26-51 1,24-48 15,-25-76-15,25-98 0,-24-75-1,-25 25 1,-50 173-16,24 51 15,-24 24 1,-24 24 0,-51 150-1,50 25 1,0-100-16,25 74 16,0-48-1,25-101 1</inkml:trace>
  <inkml:trace contextRef="#ctx0" brushRef="#br0" timeOffset="8699.31">16670 2431 0,'0'-25'15,"0"-49"1,25-1 0,0 1-1,49 24 1,26 26-1,-51 48 1,-49 76 0,0 49-1,-25-75 1,75-49 0,0-25-1,24-75 1,50-98 15,-99 148-15,0 0-1,-75 199 17,50-125-17,0 26 1,50-50-1,-1-50 1</inkml:trace>
  <inkml:trace contextRef="#ctx0" brushRef="#br0" timeOffset="9047.12">17439 2332 0,'0'-25'15,"0"50"-15,25-75 16,-25 25 0,0 50-1,-25 50 1,25 24-1,25-49 1,0-26 0,25-24-1,24-49 1,25-26 0,-24-24-1,-51 49 1,1 75 15,0 75-15,0-1-1,24-25 1,26-49 0,-26-25-1,1-25 1</inkml:trace>
  <inkml:trace contextRef="#ctx0" brushRef="#br0" timeOffset="10380">20342 2133 0,'0'-24'0,"0"48"0,25-98 15,-25 49 1,-25 25 0,25 50-1,-25 49 1,0-25-16,25 51 15,75-76 1,24-49 15,-25-49-15,-24-26 0,-25 1-1,-25 24 1,0 100 15,0-1-31,0 75 16,24-49-1,1-50 1,25-25 0,-1-75-1,-24-24 1,0-25-1,-50 49 1,25 51 15,-25 24-15,25 24-16</inkml:trace>
  <inkml:trace contextRef="#ctx0" brushRef="#br0" timeOffset="10596.92">20962 2183 0,'0'0'15,"25"0"1,-25 25 15,0 24-31,-25 1 16,25 0-16,0-1 15,0 1-15,0 24 16</inkml:trace>
  <inkml:trace contextRef="#ctx0" brushRef="#br0" timeOffset="10743.93">21111 1985 0,'0'0'0,"0"-25"31</inkml:trace>
  <inkml:trace contextRef="#ctx0" brushRef="#br0" timeOffset="10968.58">21433 1836 0,'0'0'0,"0"25"16,0 24-1,-25 1 1,25 24-16,-24 100 15,-1-100 1,25 26-16,-25-1 16,25 25-16</inkml:trace>
  <inkml:trace contextRef="#ctx0" brushRef="#br0" timeOffset="11513.93">21408 2357 0,'0'0'16,"0"-25"-16,25 0 16,-25 0-1,50-49 1,74-25 15,-99 99-31,-1 0 16,-24 24-1,0 51 1,-24 24 0,48 0-1,-24-74-15,0 0 16,50-50 0,0 0-1,49-74 1,-25 25-1,-74 49 17,25 25-17,0 49 1,-25 1-16,25 49 16,24 1-1,51-26 1,-1-49-1,25-25 1,-25-25 0,-74-49-1,0-1 1,-50 26 0</inkml:trace>
  <inkml:trace contextRef="#ctx0" brushRef="#br0" timeOffset="13530.51">24162 1191 0,'25'0'47,"-25"25"-47,-25-1 15,0 51-15,0-1 16,1 25 0,-1 125-1,-25 24 1,1 0 0,24-149-16,0-24 15,25-1 1,0-49-1,0-75 1,0 25-16,50-148 16,-1-51-1,50 26 1,1 24 0,-26 100-1,0 74 1,-24 25 15,-25 74-31,-50 75 31,-49-26-15,-50-73 0,74-50-1,25-1 1,-24-24-1,49 25 17,24 50-17,26 24 1,-25 0 0,24-24-1</inkml:trace>
  <inkml:trace contextRef="#ctx0" brushRef="#br0" timeOffset="13922.84">24683 2009 0,'25'-24'15,"-50"48"-15,50-73 0,0 49 0,-25 25 31,0 24-15,0 26-16,0-1 16,-25 50-1,25-74 1,0-75 15,0 0-15,49-99-1,26 25 1,-26 24 0,1 75-1,-25 50 1,0 49 0,-25 25-1,24-49 1,1-50-16</inkml:trace>
  <inkml:trace contextRef="#ctx0" brushRef="#br0" timeOffset="14233.96">25328 2133 0,'50'-74'16,"-100"148"0,100-173-1,-75 99 1,25 25-16,-25 0 15,0 49 1,0-24-16,25-1 16,0 26-1,25-25 1,0-50 0,25-50-1,-1 0 1,-24-49-1,-50 0 1,0 0 0,25 74-1</inkml:trace>
  <inkml:trace contextRef="#ctx0" brushRef="#br0" timeOffset="14681.85">25725 1935 0,'25'50'32,"-25"-26"-32,0 26 15,-25 0-15,25-1 16,0 1 0,0-25-16,74 24 15,1-49 1,24-25-1,-25-49 1,-24-25 0,-25 24-1,-25 51 1,0 48 0,0 26-1,25 49 1,24-49 15,-24-50-31,49 25 16,1-50-1,-50 0 1,-25-124 0,0 0-1,0 50 1,0 50-1</inkml:trace>
  <inkml:trace contextRef="#ctx0" brushRef="#br0" timeOffset="14997.28">26667 2133 0,'25'25'0,"-50"-50"15,50 75 1,0-50 15,-25 25-31,25-25 16,-25-25-16,25-25 15,49-49 1,-24 25-16,-1 49 16,51-25-1,-26 50 1,-24 50-1,-26 49 1,1 0 0,-25 25-1</inkml:trace>
  <inkml:trace contextRef="#ctx0" brushRef="#br0" timeOffset="15614.84">29099 1960 0,'0'0'0,"0"-25"15,-25 25 1,-50 0-1,26 25-15,-51 49 16,51 25 0,49 1-1,25-51 1,24-24 15,26-25-31,-26-25 16,-24-49-1,-50-50 1,1 49 15,24 26-15,49 24 0,26 0-1,73 50 1,-24 0-1,-49 24 1,-26 26 0,-49 24-1,-24-25 1,-1-49 0,99-74 15,50-51-16,-49 26 1,49-50 0,-75 25-1,-49 74-15</inkml:trace>
  <inkml:trace contextRef="#ctx0" brushRef="#br0" timeOffset="17147.81">4589 4689 0,'0'-25'0,"0"50"0,0-1 62,25 51-46,-25 24-16,0 0 16,25 1-16,0-1 15,24 25 1,26-75 0,-26-24-16,-24-50 15,25 25-15,24-99 16,-24-25-1,-25-50 1,-25 50 15,0 75-15,0 24 0</inkml:trace>
  <inkml:trace contextRef="#ctx0" brushRef="#br0" timeOffset="17514.36">5458 4937 0,'0'0'0,"24"0"16,1 24-16,0 26 16,-25 49-1,0-49 1,0-25 15,0 0-15,0-100-1,25-49 1,0 50-16,24-50 16,1 74-1,24 50 1,-24 50-1,-1 98 1,-49 1 0,25-74-1,25-75 17</inkml:trace>
  <inkml:trace contextRef="#ctx0" brushRef="#br0" timeOffset="18081.22">6202 4465 0,'0'0'0,"25"-24"0,-25-1 31,0 50-15,-25 49-1,25 100 1,25 24-1,-25 1 1,24-51 0,1-98-1,-25-25 1,0-50 0,-25-99-1,25-75 1,25 1-1,25 99 1,24 0 0,25 49-1,-24 50 1,-50 124 0,-75 50-1,-24-1 1,-26-98-1,100-50 1,-24-25 0,-1 0-1,25 24 1,49 26 0,1 24-1,24 1 16,1-26-31,-50-49 16</inkml:trace>
  <inkml:trace contextRef="#ctx0" brushRef="#br0" timeOffset="18699.43">6872 4961 0,'0'0'15,"0"-49"1,0 24-1,49 199 32,-24-125-47,-25 26 16,0-50 0,25-50-1,0-50 1,-1 1-1,1-1 1,50-24 0,-26 50-1,-24 49-15,0 49 16,0-24 0,-25 49-16,24 26 15,26-51 1,24-49-1,26-74 1,-51-1 0,-24 1-1,-25 49 1,-25 50 0,-24 49-1,24 51 1,50-26 15,0-74-31,49-1 16,25-48-1,-24-51 1,-51 1 0,-48-1-1,-51 1 1,26 24-1,24 50 1</inkml:trace>
  <inkml:trace contextRef="#ctx0" brushRef="#br0" timeOffset="19114.75">7839 4763 0,'0'0'0,"50"0"16,-26 25-1,1 74 16,-25 0-15,25-24 0,25-75-1,24 0 1,0-75 0,-24 1-1,-25 24 1,0 125 15,-25-26-15,25-24-16,49 50 15,25-75 1,-24-25 0,-1-50-1,-49-24 1,-50-50-1,0 100 17,0-26-17</inkml:trace>
  <inkml:trace contextRef="#ctx0" brushRef="#br0" timeOffset="19416.93">8782 4788 0,'24'25'15,"-48"-50"-15,48 74 16,1-24-16,-25 0 16,0 25-1,0-26-15,25-48 32,25-51-17,49-49 1,0 25-1,-24 74 1,24 50 15,-50 0-15,-24 24-16,0 75 16,-25-24-16,0-1 15,-25-49-15,25-1 16</inkml:trace>
  <inkml:trace contextRef="#ctx0" brushRef="#br0" timeOffset="20897.98">11734 4217 0,'24'0'16,"-24"-25"-16,-24 25 63,-1 0-48,0 25 1,0 0-16,-24 25 15,24-1 1,-25 26-16,50-26 16,-25 51-16,25-76 15,50 26 1,99-50 0,25-50-1,-50-24 1,-50-25-1,-74-1 1,-50-24 0,-74-24-1,-25 48 1,50 51 0,50 24-1,73 25 16,76 0-15,98-25 0,1 0-1,-75 25 1,-50-24 0</inkml:trace>
  <inkml:trace contextRef="#ctx0" brushRef="#br0" timeOffset="21192.2">12428 4540 0,'0'0'15,"25"0"17,-25 25-1,25-25-15,0 24-16,-25 1 31,25-50 0</inkml:trace>
  <inkml:trace contextRef="#ctx0" brushRef="#br0" timeOffset="23348.43">14512 3746 0,'0'-25'16,"0"50"-16,25-75 16,-50 50-1,0 0 1,-24 25 0,-1 25-1,-49 99 1,0 74-1,-1 25 1,76 25 0,24-174-16,49 124 15,75-74 1,25-50 0,-25-74-1,-74 0 1,-26-25 15,1-25-15</inkml:trace>
  <inkml:trace contextRef="#ctx0" brushRef="#br0" timeOffset="23882.98">15083 4044 0,'0'-25'16,"0"50"-16,0-75 0,24 25 16,-24 0-1,0 1 1,0 73-1,0 50 1,-49 100 0,-1 24-1,1-74 1,24-50 0,0-74-1,50-25 1,0 0-1,-1 0-15,51-25 32,-26 0-17,1 25 1,24 0 0</inkml:trace>
  <inkml:trace contextRef="#ctx0" brushRef="#br0" timeOffset="24297.84">15752 4565 0,'25'-25'16,"-50"50"-16,50-100 0,-25 50 16,0-24-1,-25 24-15,1 0 16,-26 50-1,-74 25 1,50 49 0,49 0-1,25-25 1,49-49 0,1-25-16,0-25 15,24-24 1,0-26-1,-49 1 1,0 24 0,-25 100 15,0 49-15,0-24-1,0-1 1</inkml:trace>
  <inkml:trace contextRef="#ctx0" brushRef="#br0" timeOffset="24631.82">16100 4391 0,'25'25'31,"-25"0"-15,24-1-16,-48 76 15,-1-26 1,25-99 15,49 0-31,-24-24 16,0-1-16,49-49 15,-49 49 17,0 50-17,-25 50 1,25-25-16,24 24 0</inkml:trace>
  <inkml:trace contextRef="#ctx0" brushRef="#br0" timeOffset="25015.29">16968 4465 0,'25'-49'16,"-50"98"-16,25-173 16,-74 75-1,-26 49 1,1 49 0,74 26-1,75-26 1,24 1-1,-49-50-15,25 50 32,-25 49-17,-25 50 1,-50 24 0,-24 1-1,-26-75 1,26-74-1,49-50 1,0-124 0,75-74-1,49-25 1,-24 149-16</inkml:trace>
  <inkml:trace contextRef="#ctx0" brushRef="#br0" timeOffset="25297.64">17266 4589 0,'0'0'0,"49"25"15,26-25 1,24-49 0,25-26-1,-50-24 1,-74 24-1,-49 26 1,-75 49 0,74 49-16,-49 76 15,49 23 1,50-48 0,124-26-1,25-49 1</inkml:trace>
  <inkml:trace contextRef="#ctx0" brushRef="#br0" timeOffset="25881.86">19970 4068 0,'0'0'15,"0"-49"-15,-50-75 31,25 99-31,-99 50 16,25 74 0,49 50-1,100-25 1,49 0 0,0-50-1,-24-24 1,-75 24-1,-25-49-15,-74-25 32,-25 0-17,49-49 1,50-26 0</inkml:trace>
  <inkml:trace contextRef="#ctx0" brushRef="#br0" timeOffset="26781.3">20441 4192 0,'-99'25'31,"49"-25"-31,0 50 0,-24 24 16,74-24-1,25-25 1,49-25 15,1-50-15,-26-24 0,-24-1-1,0 50 1,0 25-1,0 50 1,24 24 0,-24-24-16,74 0 15,0-50 1,-24-25 0,-26-25-1,1-24 1,-25 24 15,-25 25-15,25 75 15,-1 0-15,26-26-1,25-24 1,-26-24-16,1-1 15,-1-25 1,-49 25 0,50 1-1,-25 73 1,0 26 0,74-26-1,-25-24 1,50-25-1,-49-50 1,-26-24 15,-24-50-15,-25 74-16,25-24 16,-25 49-1,0 100 1,-50 73-1,1 76 1,-26 73 0,1 1-1,24-75 1,50-148 0</inkml:trace>
  <inkml:trace contextRef="#ctx0" brushRef="#br0" timeOffset="27547.24">21929 4341 0,'0'0'0,"25"-74"0,25 24 16,-25 1-1,-25 24 1,0 50-1,24 49 1,26 25 0,0-24-1,24-50 1,50-75 0,-74 25-16,24-74 15,1-75 1,-26-49-1,-24 24 17,0 100-17,-75 198 17,-24 100-17,49 49 1,0-74-1,75-75 1,74-74 0,-75-25-16,100-50 15,-50-24 1,-49-26 0,-50 51-1,-50 98 16,50 1-15,0 0 15,75-26-15,24-24 0,0-49-1,1-26 1,-51 26-16,26-26 15,-26 51 1,-24 24 0,0 74-1,0 25 1,-75 50 0,-49 0-1,0-75 1</inkml:trace>
  <inkml:trace contextRef="#ctx0" brushRef="#br0" timeOffset="27832.15">23839 3572 0,'0'0'0,"0"-74"31,25 99-15,-25-1 0,50 76-1,-25 49 1,0 49 0,-1 50-1,-123 0 1,-99 50-1,74-174-15,-100 99 32</inkml:trace>
  <inkml:trace contextRef="#ctx0" brushRef="#br0" timeOffset="28165.41">24360 4242 0,'0'-25'31,"-24"50"-15,24 0-16,-25 24 15,25-24-15,49 25 16,1-50 15,0 0-15,-26-25 0,1-25-1,-50 1-15</inkml:trace>
  <inkml:trace contextRef="#ctx0" brushRef="#br0" timeOffset="28481.86">24286 4813 0,'0'0'0,"-25"24"31,25 26-31,0 0 16,0-26 15,25-24-15,49-24 0,-24-1-1,-25-25 1,-25 25-16,0-24 15,-50 24 1,-24 25 0,24 0-16</inkml:trace>
  <inkml:trace contextRef="#ctx0" brushRef="#br0" timeOffset="29715.21">4242 6872 0,'0'0'0,"-25"0"0,25-25 15,50 25 32,-25-25-31,74 25-1,50 0 1,99-25 0,-99 25-16,173-25 15,25 25 1,25 0 0,75 50-1,24 0 1,100-1-1,49 26 17,99-1-17,75-24 1,50 24 0,24-49-1,-25 0 1,-396-25-16,396 0 15,-24-25 1,-25-25 0,-50 1-1,-25 24 1,-49 0 0,0 0-1,-25 0 1,-25 1-1,0-1 17,-49 0-17,223 0 1,-323 25 0,-74-25-1,-99 1 1,-100-1-1,-99 0 1,-123 0 0</inkml:trace>
  <inkml:trace contextRef="#ctx0" brushRef="#br0" timeOffset="31331.89">4862 3597 0,'0'0'0,"25"0"0,25 0 16,24-25-16,0 0 15,199 1 1,50-1 0,49 0-1,25 25 1,25-25 0,-26 50-1,-23-25 1,-51 0 15,-173 0-31,124 0 16,49 0-1,26 0 1,48 0 0,1 0-1,0 0 1,0 0-1,0 25 1,50 0 0,24-50-1,50 25 1,0-25 0,-25 25-1,0 0 1,0 25-1,-248-25 1,273 25 0,0-25-1,0 0 1,0 24 0,25-24-1,24 0 1,26 0-1,-299 0-15,324 0 16,-1-24 0,25 24-1,25-25 1,-1 25 15,26-25-15,-25 25-1,0-25 1,-1 0 0,1 25-1,0-24 1,-25-1 0,-25 25-1,-25-25 1,174 50-1,-297-25 1,-50 0 0,-75 0-1,-50-25 1,-48 25 0,-76 0 15,-98 0-31,-51 0 15</inkml:trace>
  <inkml:trace contextRef="#ctx0" brushRef="#br0" timeOffset="81743.06">2977 9576 0,'0'-25'16,"-25"25"15</inkml:trace>
  <inkml:trace contextRef="#ctx0" brushRef="#br0" timeOffset="82167.89">3126 9501 0,'0'-25'16,"0"75"31,-25-25-32,25 24 1,0 100 0,-25 0-1,25 0 1,0-75 0,0-49-16</inkml:trace>
  <inkml:trace contextRef="#ctx0" brushRef="#br0" timeOffset="82400.91">3126 9452 0,'0'0'0,"0"-25"0,0 0 31,-25 25-15,25-25-1</inkml:trace>
  <inkml:trace contextRef="#ctx0" brushRef="#br0" timeOffset="82702.08">2729 9873 0,'-25'25'0,"0"25"47,25-25-32,0 24-15,-25 1 16,50 24-16,-25-24 16,25 24-1,-25-24-15,74-1 16,-24-24-1,-25-25 1</inkml:trace>
  <inkml:trace contextRef="#ctx0" brushRef="#br0" timeOffset="82952.42">3374 9675 0,'0'0'0,"0"-25"0,25 25 16,-25 25-1,24 0 1,1 24 0,-25 51-1,25-26-15,-25-24 16,0 24-16,-25 25 15,0-49 1</inkml:trace>
  <inkml:trace contextRef="#ctx0" brushRef="#br0" timeOffset="83952.84">5284 9576 0,'0'0'0,"25"-25"0,-25 0 16,0-25 0,24-49-1,1 25-15,-50 24 16,1 25-16,-1 1 15,-25 24 1,-49 49-16,0 75 31,74 50-31,50-25 16,74-50 15,0-25-15,-24 1-1,-75 49 1,-75 0 0,-49 0-1,0-75 1,75-49-16,-51 0 16,26-148-1,74-26 1,50 0-1,-26 125 1</inkml:trace>
  <inkml:trace contextRef="#ctx0" brushRef="#br0" timeOffset="84338.64">5706 9749 0,'0'0'16,"-50"0"15,0 25-31,1 0 16,-1 0-16,25 24 16,-24 1-16,24 49 15,25-49 1,25-50-1,49-25 1,-24 0-16,24-74 16,-24 25-1,-25-1 1,-1 50 15,1 75-15,-50 74-1,25 74 1,0-148 0</inkml:trace>
  <inkml:trace contextRef="#ctx0" brushRef="#br0" timeOffset="85036.58">6103 9700 0,'0'0'0,"24"0"0,1 0 16,-50 24-1,1 26 1,-1 74 0,0-74-1,25-25 1,25-25-1,49-75 1,-24-24 0,-1 24-1,-49 51 1,0 73 0,-24 26-1,-1 24 1,50-74-1,24-25 1,50-50 0,25-74 15,-74 74-15,-25 50-1,0 50 1,-1 25-1,26-26 1,49-49 0,25-99-1,-49 24 1,-50-24 0,24 0-1,-74 149 16,1 74-15,-26 74 0,0 75-1,1 0 17,24-149-32,0 25 15,25-100-15</inkml:trace>
  <inkml:trace contextRef="#ctx0" brushRef="#br0" timeOffset="85735.9">7095 9923 0,'0'50'0,"25"-125"0,-25 50 16,-25 75-16,50-124 0,-1 49 15,-24 0 17,0 75-17,25-26-15,-25 1 16,50 25 0,-1-25-1,51-25 1,-51-25-1,51-25 1,24-99 0,-50-24-1,-49-26 1,0 26 0,-50 98-1,-25 75 1,1 50-1,-26 99 1,50-50 0,1 124-1,48-74 1,51-50 0,49-74-1,0-75 1,0-24-1,-25-50 1,-74 0 0,0 99-1,-75 50 1,50 198 31,0-173-32,25-25-15,0-1 0,-25 1 16,24 25 0,1-75-1</inkml:trace>
  <inkml:trace contextRef="#ctx0" brushRef="#br0" timeOffset="85866.86">8186 9476 0,'25'-74'32,"-25"49"-17</inkml:trace>
  <inkml:trace contextRef="#ctx0" brushRef="#br0" timeOffset="86418.82">8310 9576 0,'0'49'0,"0"-98"0,0 173 15,-24-75-15,48 26 16,1-75 0,0-25 15,49-50-15,-49 26-16,0-1 15,25 25 1,-26 75-1,1 24 1,25-24 0,49-50-1,0-50 1,-24 1 0,-50-50-1,-1 24 1,-48 50-1,24 25 17,-25 25-17,25 25 1,0 99 0,-25-75-16,0 174 15,-49 25 1,-26 0-1,-48-75 1,24-74 0,0-99-1,49-124 1,50-149 0,50-75-1,25 175-15</inkml:trace>
  <inkml:trace contextRef="#ctx0" brushRef="#br0" timeOffset="87486.22">10741 9377 0,'25'0'0,"-25"-25"47,-25 75-47,25-25 15,-24 49-15,-1-24 16,25 24-1,0-49-15,0 25 0,25-50 16,49-50 0,25-49 15,-74 49-31,0 25 16,-25 1-16,25-1 31,-25 74-31,0 26 15,0 24 1,49-49 0,-24-50-1,25-50 1,-25-49 0,-25 0-1,0-1 1,0 76-1,-25 24 1,50 0 0</inkml:trace>
  <inkml:trace contextRef="#ctx0" brushRef="#br0" timeOffset="87819.51">11411 9328 0,'0'24'31,"0"26"-15,-25 0-16,25-1 16,0 26-1,-24 24 1,-1-25-1,50-49-15</inkml:trace>
  <inkml:trace contextRef="#ctx0" brushRef="#br0" timeOffset="87962.16">11436 9228 0,'-25'0'16,"50"0"-16,-75 0 0</inkml:trace>
  <inkml:trace contextRef="#ctx0" brushRef="#br0" timeOffset="88203.39">11858 9080 0,'0'0'0,"0"24"31,-25 1-15,0 25-16,25 24 16,-25 75-1,-24 25 1,49-50-1,0-75 1</inkml:trace>
  <inkml:trace contextRef="#ctx0" brushRef="#br0" timeOffset="88635.87">11808 9576 0,'0'0'0,"25"-50"0,0 0 16,49-74 0,1 25-1,-26 25 1,-24 49 0,0 75-1,-50 49 1,0 25-1,25-25 1,0-74 0,25-25-1,0-50 1,0-24 0,24-1-1,-49 51 1,25 73-1,0 50 1,-25 25 0,49 0-1,51-74 1</inkml:trace>
  <inkml:trace contextRef="#ctx0" brushRef="#br0" timeOffset="89354.84">13991 8980 0,'0'0'0,"0"-25"15,-25 25-15,-24 50 16,-26 74 15,50 25-15,-24 49 0,49-74-1,0-99-15,0 0 31,0-75-31,0-98 16,0 48 0,49-297-1,26 224 1,-1 74 0,-24 99-1,0 74 1,-26 75-1,-48 25 1,-51-26 15,1-73-15,49-50-16,0-25 31,25 24-15,-25-24-16,25 50 15,0-25 1,75 0 0,-1-25-1</inkml:trace>
  <inkml:trace contextRef="#ctx0" brushRef="#br0" timeOffset="89954.97">14239 9452 0,'0'0'16,"25"-25"-16,-25 0 31,25 0-31,-25 0 16,0 1-1,0-1 17,0 50 108,-25-1-124,25 1-16,0 25 15,-25-1-15,50 1 16,-25 0 0,99-1-1,75-49 1,24-49 0,-24-75-1,-75 0 1,-24 0-1,-75 74 1,-25 100 15,0-1-31,0 100 16,-24 74 0,-1 75-1,0-25 1,26-124-1,-1-149 1</inkml:trace>
  <inkml:trace contextRef="#ctx0" brushRef="#br0" timeOffset="91053.12">15058 9427 0,'0'-25'15,"0"50"-15,0-75 0,25 25 16,-25 1-16,24-1 31,1 74-15,0 75 0,0-74-1,-25-25-15,25 24 16,49-49-1,25-74 1,1-50 0,-26-74-1,0-51 1,-24 101 15,-50 98-15,-25 75-1,0 24-15,-24 100 16,24 50 0,0-50-1,75-75 1,24-74 0,50-25-1,25-49 1,-50-25-1,-49-1 1,-75 100 0,-99 25-1,50 74 1,24-49-16,50 74 31,25-74-15,74-26-1,0-73 1,1-26 0,-51 1-1,-24 24 1,-75 100 15,50-25-31,0 24 16,0 1-16,50 24 15,74-49 1,0-74 0,0-1 15,-50-49-15,-49 0-1,-50 49 1,-24 50-1,24 74 1,0 26 0,50-1-1,0-50 1,124-73 0,-50-51-1,-49-49 1,-26 50-1,-48 49 1,-26 75 0,25-26 15,0 76-15,50 24-1,25-100 1,24 1-16</inkml:trace>
  <inkml:trace contextRef="#ctx0" brushRef="#br0" timeOffset="92056.51">17315 9104 0,'25'25'31,"-25"0"-31,0 25 15,0-1-15,0 1 16,-50 24 0,50-49-1,-24 0 1,48-50 0,1-49-1,50-50 1,-1 24-1,-24 76 1,-25 48 0,-1 51-1,-48 24 1,-1-49 0,74-100 15,26-49-16,-1 0 1,1 74 0,-51 50-1,-24 74 17,-24 50-17,-1-50 1,0-50-16,50-49 15</inkml:trace>
  <inkml:trace contextRef="#ctx0" brushRef="#br0" timeOffset="92819.8">17985 9228 0,'0'0'16,"25"-24"-16,24 24 15,1-50 1,-25 0-1,0 1 1,-50 49 15,0 49-15,-25-24 0,1 50-16,-1 24 15,50-50 1,75-24-1,49-74 1,0-1 0,-50-24-1,-49 24 1,0 50 0,-25 25-1,0 49 1,25-24-1,24-25 1,26-50 0,-1-50-1,0-73 1,-49 123 15,-25 50-15,25 49-1,0 50 1,49-50 0,50-24-1,0-50 1,0-74 0,0-174-1,-74-50 1,-25 75-1,-50 123 1,0 100 15,-24 100-15,24 73 0,0 50-1,50-24 1,0-25-1,-1-125-15</inkml:trace>
  <inkml:trace contextRef="#ctx0" brushRef="#br0" timeOffset="92971.27">19275 9129 0,'0'-25'0,"0"50"0,0-74 16,-25 24-16,50 0 15,0-25-15,74-24 16,50-1 0</inkml:trace>
  <inkml:trace contextRef="#ctx0" brushRef="#br0" timeOffset="93169.03">20367 9005 0,'0'25'15,"0"-50"-15,0 75 16,0-25 0,0-1-1,0 1 1</inkml:trace>
  <inkml:trace contextRef="#ctx0" brushRef="#br0" timeOffset="93320.25">20267 9427 0,'0'0'0,"0"25"0,-25-25 15,25 24 1</inkml:trace>
  <inkml:trace contextRef="#ctx0" brushRef="#br0" timeOffset="95453.92">11808 12230 0,'0'-25'16,"0"0"-1,0 1 16,-25 24 282,0 0-282,50-25 360,0 0-391,0 25 15,25-25 1,-1 0-16,75 25 16,-74 0-1,49 75 1,-99-26-16,0 125 16,-25 0-1,-49-50 1,24-75-1,25-73 17,75-51-17,49-74 1,0 0 15,-49 75-31,0-25 16,-1 24-16,1-24 15,-50 74 1,0 50 0,-50 99-1,-24 75 1,49-26 0,75-73-1,99-76 1,49-24-1,0-49 1</inkml:trace>
  <inkml:trace contextRef="#ctx0" brushRef="#br0" timeOffset="95722.7">12007 11610 0,'0'0'0,"24"0"15,26-25 1,24 25-16,100 0 16</inkml:trace>
  <inkml:trace contextRef="#ctx0" brushRef="#br0" timeOffset="96036.9">13445 12081 0,'25'25'63,"25"-25"-63,24 0 15,1 0-15,24-25 16,-25 25 0,100-25-1,-124 1-15,-26 24 0</inkml:trace>
  <inkml:trace contextRef="#ctx0" brushRef="#br0" timeOffset="96237.31">13892 11883 0,'-25'0'15,"50"0"-15,-50-25 0,0 75 16,25-26-1,-25 26-15,1 99 16,-1 24 0,0-73-1,25-1-15</inkml:trace>
  <inkml:trace contextRef="#ctx0" brushRef="#br0" timeOffset="96403.06">13545 12925 0,'74'-25'15,"-148"50"-15,49-1 16,50-48 15,49 24-15,100-25 0,74-50-1</inkml:trace>
  <inkml:trace contextRef="#ctx0" brushRef="#br0" timeOffset="96869.08">14983 11784 0,'0'0'0,"-24"-25"0,24 0 15,-25-25 1,74 1 0,1 24-1,49 0 1,-24 75-1,-51 74 1,-24-25-16,-24 124 16,-26-49-1,0-50 17,26-25-17,24-74 1,99 0-1,25-50 1,0-25 0,-25 1-1,-74 49-15</inkml:trace>
  <inkml:trace contextRef="#ctx0" brushRef="#br0" timeOffset="97035.77">15157 12180 0,'0'0'0,"-50"0"0,26 0 16,48-24 31,51-1-47,-1 25 15,26-25-15</inkml:trace>
  <inkml:trace contextRef="#ctx0" brushRef="#br0" timeOffset="97618.64">16348 12106 0,'0'-25'16,"0"50"-16,0-75 31,-25 100-31,0 0 16,-49 74-1,-25 24 1,24-73-1,50-50 1,0-25-16,25-75 31,25-49-15,25 25 0,-25 49-1,0 50 1,-1 75-1,1 49 1,25 25 0,-1-50-1,1-99-15</inkml:trace>
  <inkml:trace contextRef="#ctx0" brushRef="#br0" timeOffset="97868.99">16794 12205 0,'0'0'16,"25"-25"-16,-25 1 0,-25 24 31,-24 99-15,-51 25 15,-24 50-15,0-1-1,25-24 1,25-50 0,49-74-1</inkml:trace>
  <inkml:trace contextRef="#ctx0" brushRef="#br0" timeOffset="98153.95">16918 12652 0,'0'0'16,"50"0"-16,0 0 0,-1-25 15,1 75 1,-50 24 15,-50 50-15,1 0-1,24-25 1,50-99 0,24 0-16,75-49 15,25-1 1,-25 0 0,-74 26-16</inkml:trace>
  <inkml:trace contextRef="#ctx0" brushRef="#br0" timeOffset="107311.53">2977 8062 0,'0'-24'32,"0"-1"46,0 50-31,0-1-32,0 26-15,0 0 16,-25 49-16,-25 75 15,50-26 1,-24-98 0,24-25 15,24-50-15,-24-25-16,75-49 15,-1 0 1,-24 24-1,-25 75 1,-1 0 0,26 25-1,-25 50 1,25-1 0,-26-49-1,1-25 1,-25-25-1,75-74 17,-51-25-17,1 0 1,-25 49 0,25 51-1,-25 73 16</inkml:trace>
  <inkml:trace contextRef="#ctx0" brushRef="#br0" timeOffset="107787.12">3845 7715 0,'0'0'15,"0"-25"-15,0 0 16,0 75 0,-25 74 15,-24 50-15,-1-1-1,50-73 1,-25-76-1,25 1 1,-25-25 0,50-25-1,0-24-15,25-50 16,24 49 0,-24 50-1,-1 0 16,-24 74-31,0 26 32,0-1-17,-25-25 1,0-49 0,25-50-1</inkml:trace>
  <inkml:trace contextRef="#ctx0" brushRef="#br0" timeOffset="108466.82">4416 8137 0,'24'0'31,"-24"-25"-31,25 25 16,-25-25-16,50-49 15,-25-1 1,-1 26 0,-24 24-1,-49 25 1,-1 25 0,25 24-16,-24 26 15,-1 74 1,25-25-1,50-25 1,50-99 0,24-75-1,25 1 1,-25-50 0,0 50-1,-74 49 1,0 50-1,0-1 1,-25 1 0,0 0-16,25 49 15,-25-24 1,24-50 15,-24-25-15,50-24-1,0-26 1,-50 50 0,49 25-1,-24 25 1,25 50 0,-26-1-1,-24-24-15,25-26 16,25-24 15,-1-24-15</inkml:trace>
  <inkml:trace contextRef="#ctx0" brushRef="#br0" timeOffset="109353.54">7120 7814 0,'0'-24'16,"-25"-1"15,0 25-31,0 0 16,0 25-16,-49 49 31,-25 75-15,74-75-16,-74 75 15,74-25 1,74-74-1,76-50 1,48-75 0,-24-24-1,-50 0 1,-99 0 0,-49-1-1,-51 26 1,-24 24-1,50 50 1,49-24 0,0 24-1,1 0 1,73-25 0,75 0-1,0 0 1,25 0-1,-25 0 1,0 1 0,-74 24-16</inkml:trace>
  <inkml:trace contextRef="#ctx0" brushRef="#br0" timeOffset="109857">8806 7963 0,'0'0'16,"-24"0"31,24 25-47,-25 0 15,25 0 1,0 74-1,0-25 1,0-49-16,0 0 16,25 0-1</inkml:trace>
  <inkml:trace contextRef="#ctx0" brushRef="#br0" timeOffset="110019.17">8856 7864 0,'0'0'16,"0"-25"-16,-25 0 0,-24 25 15,49-24 17</inkml:trace>
  <inkml:trace contextRef="#ctx0" brushRef="#br0" timeOffset="110256.44">9055 7889 0,'0'0'15,"0"25"-15,0 24 16,-25 26 0,50-26-1,49 1 1,25-50-1,-74 25 1,-25-1 0,-50 1-1,-49 50 1,0-26 0</inkml:trace>
  <inkml:trace contextRef="#ctx0" brushRef="#br0" timeOffset="111087.97">10717 7715 0,'0'-25'0,"-25"0"47,0 25-47,25 25 16,0 0 0,-25 0-16,25 25 0,-25 98 15,1 26 1,24-25-1,0-50 1,0-74 0,24 0 15,1-75-15,25-74-1,24-74 1,1-1-1,-1 75 1,-24 99 0,-26 75-1,-24 99 1,-74-25 0,24-75-1,1-49 1,24 0 15,0 25 0,50 0-15,-25 0 0,50 24-1,-1 26 1,26-26-1,-26-49-15,1 0 16,0 0-16</inkml:trace>
  <inkml:trace contextRef="#ctx0" brushRef="#br0" timeOffset="112169.76">11436 7938 0,'0'-24'16,"0"48"-16,0-24 31,25 25-15,-25 0-1,0 25-15,0 24 16,0-24-16,0 24 16,25-99 15,-25 0-16,74-99 1,-24 25 0,-1 50-1,-24 49 1,0 49 0,0 26-1,-1 24 1,1-74-16,50-1 15,-1-73 1,25-1 15,-24-49-15,-50 49 0,-1 50-1,-148 149 16,100-124-15,24 49 0,49-24-1,26-50 1,-26 0 0,-24-25-16,0-24 15,-25-26 1,-25 1-1,-25 24 17,50 25-1,75 1-15,24 24-1,-25-25 1,-49 25-1,-25 25 1,0 74 0,0 0-1,25-49 1,25-26 0,24-73-1,1-1 1,-51 1-1,1-26 1,0 75 0,-25 50 15,-25-1-15,50 51-1,-25-76-15,25 1 16,24-25-1,-24-49 1,0-26 0,0-74-1,-25 25 1,0 25 0</inkml:trace>
  <inkml:trace contextRef="#ctx0" brushRef="#br0" timeOffset="113021.21">13222 7938 0,'0'25'47,"-25"25"-47,25-25 15,0 24 1,-25 1 0,25-25-1,0-50 17,25-25-32,50-49 15,-1 0 1,-24 74-1,-25 0 1,-1 100 0,-24 24-1,0-25 17,0-24-32</inkml:trace>
  <inkml:trace contextRef="#ctx0" brushRef="#br0" timeOffset="113472.23">13942 7715 0,'0'25'47,"0"0"-31,24-25-1,1 0 1,-25-25-16,25 0 16,-25 0-1,0 0 1,-25 25-1,0-24 1,-24 24 0,49 24-16</inkml:trace>
  <inkml:trace contextRef="#ctx0" brushRef="#br0" timeOffset="113787.34">14140 8062 0,'0'0'0,"0"25"15,-50 25 17,50-25-32,50-1 15,0-24 1,-1-24-1,-49-1 1,25-25 0,-75 25-1,26 1 17,-26 24-17,25 0-15</inkml:trace>
  <inkml:trace contextRef="#ctx0" brushRef="#br0" timeOffset="115736.58">2605 9104 0,'0'-24'47,"0"-1"-16,25 25-31,-1 0 16,26 0-1,0 0-15,123 0 16,1 0-1,49-25 1,-24 0 0,-1 0 15,0 25-15,-98 0-16,73 0 15,51 0 1,24 0-1,25 0 1,24-25 0,-24 25-1,-25 0 1,-25 25 0,1-25-1,-26 0 1,1 0-1,-26 0 1,26 0 0,-1 0 15,25 0-15,-98 0-16,123-25 15,24 25 1,1-24-1,50 24 1,-25-25 0,24 25-1,0-25 1,1 25 0,198-25-1,-149 0 16,-25 25-15,1-24 0,-1 24-1,-25-25 1,1 25 0,-50-25-1,-25 25 1,0-25-1,-50 25 1,1-25 0,24 25-1,-74 0 17,-25-24-32,-50 24 15,-49 0 1,0 0 15,-25-25 0</inkml:trace>
  <inkml:trace contextRef="#ctx0" brushRef="#br0" timeOffset="118437.9">18456 11337 0,'0'0'0,"0"-25"47,-24 0-32,24 50 1,-50 50-1,-24-1 1,24 50 0,25-25-1,25-24 1,75-26 0,-1-24-1,25-25 1,-24-25-1,-51-49 1,-24 49 0,0-25-1,0-24-15,-74-50 16,0 0 0,24 50-1,25 24 1,-24 25-1,173 50 17,49-25-17,50 0 1,-24 0 0,-75-25-1,-74 0-15,-26 25 16</inkml:trace>
  <inkml:trace contextRef="#ctx0" brushRef="#br0" timeOffset="118787.32">18184 12106 0,'-50'0'31,"100"25"0,-1-25-15,26 0-16,148 0 15,99-25 1,26 0 15,-76 0-15,-148 1 0,-99 24-1</inkml:trace>
  <inkml:trace contextRef="#ctx0" brushRef="#br0" timeOffset="119387.89">18630 12801 0,'-25'0'31,"0"24"-31,1 1 16,24 25-16,0 24 15,24 50 1,26-24 0,0-51-1,-1-49 1,-24-49-1,0-76 1,-25-23 0,-25-26 15,0 124-31,-24-24 16,73 74 15,100 0-16,50-25 1,25 0 0,-75 1-1,-50-1 1,-49 25-16</inkml:trace>
  <inkml:trace contextRef="#ctx0" brushRef="#br0" timeOffset="119773.23">19325 12825 0,'0'0'0,"0"25"0,0 25 16,0-25-16,0-1 15,0 51 1,-25-26-1,25-24 1,25-50 0,-1 1-1,51-76 1,-1 1 0,25 25-1,-49 49-15,25 25 16,-26 25-1,1 24 1,-25 26 15,-1-1-15,1-49 0</inkml:trace>
  <inkml:trace contextRef="#ctx0" brushRef="#br0" timeOffset="122521.33">2878 15133 0,'0'0'15,"-50"0"1,50 24-1,0 1 1,0 25-16,0 24 31,25-24-15,-25-25 0,0-1-16</inkml:trace>
  <inkml:trace contextRef="#ctx0" brushRef="#br0" timeOffset="122754.27">3225 14984 0,'25'24'16,"-50"1"-16,25 75 15,-50-26 1,25 0 15,25-49-15</inkml:trace>
  <inkml:trace contextRef="#ctx0" brushRef="#br0" timeOffset="122945.95">2754 14884 0,'0'0'0,"0"-24"16</inkml:trace>
  <inkml:trace contextRef="#ctx0" brushRef="#br0" timeOffset="123088.93">3250 14587 0,'0'0'0,"0"-25"32,-25 25-32</inkml:trace>
  <inkml:trace contextRef="#ctx0" brushRef="#br0" timeOffset="123338.91">2555 15480 0,'25'25'16,"-50"-50"-16,75 50 0,-25-1 15,-1 1 1,51 0-16,-1 49 16</inkml:trace>
  <inkml:trace contextRef="#ctx0" brushRef="#br0" timeOffset="123532.24">3622 15033 0,'25'124'47,"-25"-49"-47,0-1 15,-25 1-15</inkml:trace>
  <inkml:trace contextRef="#ctx0" brushRef="#br0" timeOffset="124005.27">5061 14711 0,'0'-50'0,"0"100"15,0-149-15,-25 49 16,0 0-16,-25 26 16,-24 24-16,24-25 15,-74 99 1,50-24-16,49 24 15,0 25-15,25-49 16,50 74 0,74-99-1,25 24 1,-124-24 0,-25 25-1,-75 0 1,-24-1-1,0-24 1,24-25 0,26-74 15,49 24-31</inkml:trace>
  <inkml:trace contextRef="#ctx0" brushRef="#br0" timeOffset="124788.11">5433 14760 0,'0'25'0,"0"-50"0,-25 50 16,-25 25-16,1-25 15,-1 24-15,-24 26 16,74-26 0,24-24-1,1-50 1,25 25-16,-25-25 16,74-49-1,-74 0 1,0 49-1,-25 50 17,24 49-17,1-24 1,0-50 0,0 0-16,24-25 15,1-25 16,-50 1-15,25 49 0,-25-25-1,25 50 1,24-1 0,1 26-1,49-50 1,25 0-1,-25-74 1,-24 49-16,-26 0 16,1-25-16,-25 1 15,0-50 1,-1 49 0,-24 75 15,-24 49-16,-1 25 1,25-24 0,-25 148-1,0-24 1,0-75 0,1-100-1</inkml:trace>
  <inkml:trace contextRef="#ctx0" brushRef="#br0" timeOffset="125232.78">6351 14934 0,'0'-25'0,"0"50"15,-25-50 298</inkml:trace>
  <inkml:trace contextRef="#ctx0" brushRef="#br0" timeOffset="133989.44">6400 14760 0,'0'-24'47,"25"-1"0,0 25-31,0-25-16,-1 25 15,1 0-15,0 0 16,25 25 0,-26 0-1,-24 49 1,-24-24-1,-1 24 1,-25-24 0,1-50-1</inkml:trace>
  <inkml:trace contextRef="#ctx0" brushRef="#br0" timeOffset="134906.23">6921 14339 0,'25'0'16,"-50"0"-16,75 0 15,-50-25 1,-25 50-16,25 24 15,0 1 1,-25 99 0,0-50-16,1 50 15,24-50 1,49-74 0,-24-50-1</inkml:trace>
  <inkml:trace contextRef="#ctx0" brushRef="#br0" timeOffset="135089.93">7268 14711 0,'0'25'31,"0"-1"-31,0 1 0,-24 0 16,24 49-1,-25-24 1,50-25 0</inkml:trace>
  <inkml:trace contextRef="#ctx0" brushRef="#br0" timeOffset="135539.92">7566 14959 0,'0'-25'31,"0"-25"-15,25 1-1,0 24-15,0 0 16,-1 25-1,26 25 1,-25 25 0,0-1-1,49-49 1,100-99 0,-26 0-1,-73 49-15</inkml:trace>
  <inkml:trace contextRef="#ctx0" brushRef="#br0" timeOffset="135890.06">8335 14587 0,'-99'99'47,"0"0"0,123-124-47,150-148 0,-273 322 0,198-199 15,0 25 1,-49 50-1,-25 74 1,-25 50 15,-25 50-15,-25 24 0,1-124-16,-50 99 15,-26-49 1,1-74-1,75-100 1,-1-149 0,50-123-1,75 24 1,-26 173 0</inkml:trace>
  <inkml:trace contextRef="#ctx0" brushRef="#br0" timeOffset="139038.01">10369 14736 0,'0'-25'16,"0"0"-1,0 50 32,0 0-31,0-1-1,0 51-15,-24-26 0,24 1 16,0 0 0,24-1-1,1-49 1,25-25-1,24-49 1,-24 0 0,-25 74-1,24 74 17,1-49-17,49-25 1,0-75-1,-49-24 1,-25-25 0,-25 25 15,-25 25-15,0 49-1</inkml:trace>
  <inkml:trace contextRef="#ctx0" brushRef="#br0" timeOffset="139272.41">11386 14537 0,'0'0'0,"25"0"16,-50 25-1,25 0 1,-24 0-16,24 24 16,-25 50-1,0 1 1,25-1 0</inkml:trace>
  <inkml:trace contextRef="#ctx0" brushRef="#br0" timeOffset="139417.1">11436 14512 0,'25'0'16,"-50"0"-1,0-24 1</inkml:trace>
  <inkml:trace contextRef="#ctx0" brushRef="#br0" timeOffset="139639.25">11858 14363 0,'0'25'0,"0"-50"0,0 75 15,-25-25-15,25 25 16,-25 24 0,25 0-16,-50 174 31,26-74-15,24-124-16</inkml:trace>
  <inkml:trace contextRef="#ctx0" brushRef="#br0" timeOffset="141113.1">11709 14909 0,'0'-25'16,"0"50"-16,0-74 0,0 24 0,25-25 16,-1 25-1,26-24-15,0-1 16,74-74-1,-25 25 1,-74 124 0,-50 74-1,0 50 1,-24 0 0,24-50 15,50-124 0,-1 0-31,1-24 16,0-1-16,25-24 15,-26 123 17,-24-24-32,0 25 15,25 24 1,25-24-1,74-50 1,0-75 0,0-24-1,-50 0 1,-49 74 0,-25 0-1,-49 100 1,24 24-1,25-25 1,99 1 15,0-75-15,-24-25 0,-26 0-1,-49-25 1,-49 1-1,-1-26 1,25 51 0,25-1-16,25 0 15,25-25 1,24 50 15,0 0-15,-74 50-16,25 24 15,-25-24 17,50-100-1,-1 26-31,1-26 16,0-49-1,-25 74-15,-1 0 16,1 50 15,0 49-31,0-24 16,24-25-1,1-25 1,24-50 0,-24-24-1,-25 24 16,-25 25-15,0 1 31,0 48 62,0 1 126</inkml:trace>
  <inkml:trace contextRef="#ctx0" brushRef="#br0" timeOffset="141640.07">14066 14091 0,'0'0'0,"0"24"15,0 26-15,-50 24 16,50 26-16,-25 123 16,25-49-1,50-100 1,74-74 0</inkml:trace>
  <inkml:trace contextRef="#ctx0" brushRef="#br0" timeOffset="141839.43">14041 14537 0,'0'0'0,"-75"25"16,51-50-1,-1 25 1,50 0-1,99-49 1,-25 24-16,25 0 16</inkml:trace>
  <inkml:trace contextRef="#ctx0" brushRef="#br0" timeOffset="142823.03">16422 14289 0,'0'0'16,"0"-50"-1,0 75-15,0 0 16,-25 0-16,1 99 31,-1 50-15,-25-1-1,25 1 1,1-125-16,24-24 16,-25-25-1,25 25-15,25-75 16,-25-98-1,24-26 1,-24 50 0,50 25-16,-25-1 15,74-48 1,-74 98-16,49 25 16,-49 50-1,0 74 1,-75 50 15,-24 0-15,-75 49-1,149-173 1,-25 25 0,25 24-1,50 1 1,24-26-1,1-24-15</inkml:trace>
  <inkml:trace contextRef="#ctx0" brushRef="#br0" timeOffset="143128.91">16968 14785 0,'25'0'15,"-50"0"-15,50-25 16,0 25 0,-1-24-16,1 24 0,0-25 15,-25 0 17,-50 50-17,1 24 1,-1 51-1,50-51 1,75-24 0,73-75-1,26-49 1,-100 50 0</inkml:trace>
  <inkml:trace contextRef="#ctx0" brushRef="#br0" timeOffset="143289.97">17613 14587 0,'-50'25'31,"100"-50"-31,-124 74 16,74 26-16,-25-1 15,-25 125 1,0 49 0,1-50-1,49-123-15</inkml:trace>
  <inkml:trace contextRef="#ctx0" brushRef="#br0" timeOffset="144722.92">17514 14860 0,'0'0'0,"0"-50"0,25 25 15,24 0-15,-24 25 31,-25 25-31,50 25 16,-26 49 15,26-25-15,0-24 0,74-50-1,0-74 1,-75 24-16,26-99 15,-26-24 1,1-100 15,-50 223-15,-25 100 0,-24 99-1,24 49 1,25-24-1,49-125 1,51-49 15,48-74-15,-48-50 0,-26 25-1,-49 74-15,-75 25 31,25 49-31,-74 51 16,50 24 0,73-75-1,51-24 1,49-75 0,-25 1-1,-25-50 16,-49 49-31,-74 100 47,24-1-47,0 1 16,50 74 0,24-99-1,150-50 1,-149 0-1,49-74 1,-74 24 0,-1 51-1,-73 24 1,-1 74 0,25 0-1,25 26 16,50-100-15,49-25 0,-24-50-1,-26 1 1,-24 0 0,0 98 15,-25 1-31,0 0 15,0 25-15,25-1 16,-1-49 15,1-25-15,50-49-16,-1 0 16,-74 49-1,0 0 16,0 99-15,0 1 0,0 24-1,25-49 1,0-50 0,49-25-1,25-74 1,1-75-1,-1-49 1,0-1 0,-49 76-1,-50 123 1,-50 99 15,0 100-15,1 74-1,24-25-15,25-24 32,0-150-32</inkml:trace>
  <inkml:trace contextRef="#ctx0" brushRef="#br0" timeOffset="144889.82">20118 14587 0,'0'0'16,"-24"0"0,24-25-1,24 25-15,100-50 16,-74 26 0</inkml:trace>
  <inkml:trace contextRef="#ctx0" brushRef="#br0" timeOffset="146273.35">11883 17067 0,'0'0'0,"24"-24"109,1-1-93,25 25-16,-25-25 16,24 0-16,1 25 15,49-25 1,-74 25-16,49 50 16,-49 0-1,-25 49 1,-50 25-1,1 0 17,-100 0-17,99-99 1,26-25 0,24-50-1,74-49 1,50-25-1,0 0 1,0 25 0,-49 24-1,-51 50 17,-73 100-17,-51 24 1,1 50-1,74-25 1,75 0 15,-25-99-31,99 24 16,0-49 0,-50 0-16</inkml:trace>
  <inkml:trace contextRef="#ctx0" brushRef="#br0" timeOffset="146555.84">12007 16671 0,'0'0'16,"-25"0"-16,25-25 16,-25 25-1,50-25 1,74 0 0,50 0-1,0 1 1,-100 24-16</inkml:trace>
  <inkml:trace contextRef="#ctx0" brushRef="#br0" timeOffset="147090.09">13272 17142 0,'0'0'0,"-25"0"16,50 25 31,0-25-47,24 0 15,1 25-15,24-25 16,100 0-1,-50-25 1,-25 0 0</inkml:trace>
  <inkml:trace contextRef="#ctx0" brushRef="#br0" timeOffset="147305.84">13693 16869 0,'0'0'0,"-24"0"16,24 25 15,0 49-15,-25 25-1,0 50 1,0-74-16</inkml:trace>
  <inkml:trace contextRef="#ctx0" brushRef="#br0" timeOffset="147475.04">13396 17712 0,'0'25'31,"0"0"-15,25-25-16,74 0 15,50 0 17,49-50-17</inkml:trace>
  <inkml:trace contextRef="#ctx0" brushRef="#br0" timeOffset="148472.29">14363 17043 0,'0'-25'31,"-25"0"-16</inkml:trace>
  <inkml:trace contextRef="#ctx0" brushRef="#br0" timeOffset="149306.93">14388 16819 0,'0'0'15,"0"-24"17,0-1-17,50 25-15,-26 0 16,76-25-1,24 25 1,-25 25 0,-25 49-1,-49 25 1,-74 25 0,-26 25-1,-24-25 1,49-49-1,25-26 1,1-24 15,123-25-15,25 0 0,0-25-1,25 25 1,-100-24-1</inkml:trace>
  <inkml:trace contextRef="#ctx0" brushRef="#br0" timeOffset="149523.57">14586 17216 0,'0'0'0,"-49"0"0,74 0 47,24-24-31,1 24-16,0-25 16,24 25-16</inkml:trace>
  <inkml:trace contextRef="#ctx0" brushRef="#br0" timeOffset="150128.9">15777 17241 0,'0'-25'16,"0"1"15,-25 24-15,25 24-1,-24 1-15,-1 74 31,0-49-31,0 0 16,0-1-16,-24 1 16,24-50-1,-25 0 1,26-25 0,24-49-1,0-1 1,24 50 15,26 50-15,24 25-1,-24 49 1,-25-74-16</inkml:trace>
  <inkml:trace contextRef="#ctx0" brushRef="#br0" timeOffset="150376.85">16149 17316 0,'0'0'16,"25"-25"-16,-99 99 31,49-24-15,-50 99-1,-24 24 1,-25 1 0,50-75-16,-25 50 15,74-124 1</inkml:trace>
  <inkml:trace contextRef="#ctx0" brushRef="#br0" timeOffset="150656.75">16025 17861 0,'0'0'0,"50"25"16,-25 0 0,0 49-1,-25 26 1,0-51-16,-25 1 15,25-25 1,49-1 0,26-48-1,49-26 1,0 0 0,-75 26-1</inkml:trace>
  <inkml:trace contextRef="#ctx0" brushRef="#br0" timeOffset="153473.07">17191 17117 0,'-25'0'16,"50"0"62,0 0 16,-25-25-79</inkml:trace>
  <inkml:trace contextRef="#ctx0" brushRef="#br0" timeOffset="154642.03">18184 16447 0,'0'-25'0,"24"25"16,-24-24-1,-24 24 1,-1 24 15,0-24-15,25 50-16,-25-25 16,0 99-1,0 0 1,1-25-1,24-24 1,0-51-16,74 1 16,1-25-1,24-25 1,0-24 15,-49-26-15,-26 1-1,-48 0 1,-26-26 0,-49 26-1,49-1 1,1 51 0,24-1-1,25-25 1,74 1-1,-24 49-15,74-25 16,0 0 0,0 25-1,-25 0 1,-74 0 0</inkml:trace>
  <inkml:trace contextRef="#ctx0" brushRef="#br0" timeOffset="155025.31">17762 17167 0,'0'25'31,"-25"-25"-31,50 24 32,0-24-17,24 25-15,125 0 16,-75-50-1,25 25 1,248-25 0,-149 1-1,-49-1 1,-75 0 0</inkml:trace>
  <inkml:trace contextRef="#ctx0" brushRef="#br0" timeOffset="155577.96">17911 17837 0,'-25'24'47,"25"1"-47,0 25 16,0 24 0,0 1-1,25-26 1,-25-24-16,24 25 31,-24-75 0,0 0-31,25 0 16,0-99 0,0 25-16,24-100 15,-24 26 1,0 49-1,-25 49 17,0 51-1,50 24-15,-25 0-16,-1 0 15,26-25-15,74 25 16,-25-25-1,-49 0 1</inkml:trace>
  <inkml:trace contextRef="#ctx0" brushRef="#br0" timeOffset="156080.75">18531 17762 0,'0'0'16,"-25"50"0,25-25-16,0-1 15,0 1 16,25-74-15,0 24 0,-1-25-16,76-49 15,-1 24 1,-25 26 0,26 49-1,-51 0 1,1 25-1,-25 74 1,-1 0 15,1 0-15,-25-24 0,0-26-1,25-73 1,0-1-1,-25 0 1</inkml:trace>
  <inkml:trace contextRef="#ctx0" brushRef="#br0" timeOffset="156767.14">19994 17043 0,'0'0'0,"0"-25"32,-24 50-32,-1-1 15,0-24 16,50-24 16,-25-1-47,25 25 16,-25-25 31,0 50-16,-25-25 32</inkml:trace>
  <inkml:trace contextRef="#ctx0" brushRef="#br0" timeOffset="158141.45">20515 17043 0,'0'0'0,"0"-50"16,0 25-16,0-24 15,25 49 32,0 0-31,0 24-16,0 26 15,-1 49-15,1 100 16,0 74 0,0-25-1,-25-50 1,25-74 0,-1-49-1,1-75 16,0-25-15,25-99 0,24-99-1,0-125 1,-24-49 0,-25-24-1,-25 73 1,0 199-16,-25-99 15,25 75 1,-25 73 0,25 26-1,-25 49 1,25 0 0,0 1 15,25 24 0,0 0-15,0 0-1,99 49 1,-25-49-16,224 0 16,173-25-1,74-24 1,1-1-1,-75 1 1,-124-1 0,-173 25-1,-100 0 17,-124 25-32</inkml:trace>
  <inkml:trace contextRef="#ctx0" brushRef="#br0" timeOffset="158856.96">22004 16075 0,'0'-25'16,"0"50"-16,0-74 0,-25 98 31,25-24-15,-25 25-16,-24 74 31,-1 0-15,25-75-1,25-24 1,-25-25 0,25-25-1,0 0-15,25-24 16,-25-1-16,50-74 15,-25 50 1,24 49 0,-24 25-1,25 74 1,-1 50 0,26 0-1,-26-49 1,-24-25-1,0-50 17,24-75-1,-24-49-15,0-99-1,25 24 1,-50 100-1,24 74-15,1 50 47</inkml:trace>
  <inkml:trace contextRef="#ctx0" brushRef="#br0" timeOffset="159074.62">22624 16199 0,'50'25'31,"-50"0"-31,49-25 16,50 0-1,25-25 1,25 0-1,-99 25-15</inkml:trace>
  <inkml:trace contextRef="#ctx0" brushRef="#br0" timeOffset="159508.07">23443 16100 0,'0'0'0,"0"25"32,0 24-17,0 26 1,-25 24 0,25-25-1,0-49 16,25-50-15,-1-24-16,1 24 16,50-124-1,-26 100-15,26-75 16,-26 99 0,-24 0-16,0 25 15,0 74 1,-1 26-1,1 24 17,-25-25-17,0-50 1,0-24 0</inkml:trace>
  <inkml:trace contextRef="#ctx0" brushRef="#br0" timeOffset="160140.73">21111 16919 0,'-25'0'16,"0"0"-16,0 0 16,0 0-16,25 24 47,25-24-32,0 25 1,50-25-16,123 25 15,100-50 1,123 0 15,423-24-15,-546 24 0,-26 0-16,225 0 15,-101 1 1,-98-1-1,-149 0 1,-99 0 0,-26 25 15,-48 0-15</inkml:trace>
  <inkml:trace contextRef="#ctx0" brushRef="#br0" timeOffset="161338.97">21557 17712 0,'0'0'15,"0"25"32,0 0-31,0 25-16,-25-1 15,1 1-15,-1 24 16,0-24-16,0 24 16,0-24 15,1-50-16,48-25 1,1-74 0,50-25-1,-1-50 1,0 50 0,-24 50-1,-50 49 1,25 25-1,0 0 1,0 74 0,24 26-1,1 24 1,24-25 0,1 0-1,-51-74 16,1 0-15,0-50 15,-25-99-15,25-50 0,24 25-1,-24 75 1,0 49-1,-25 0 17</inkml:trace>
  <inkml:trace contextRef="#ctx0" brushRef="#br0" timeOffset="161577.87">22525 17737 0,'25'0'47,"-1"0"-47,1 25 16,0-25-16,49 0 15,-24 0 1,24 0-16,1-25 0,98 25 15,-24 0 1</inkml:trace>
  <inkml:trace contextRef="#ctx0" brushRef="#br0" timeOffset="162005.82">23691 17514 0,'0'0'0,"0"-25"31,0 0-31,0 50 47,0 0-47,0 25 15,0 49 1,-25 0 0,0 0-1,25 1 1,-25-51-1,25-24 17</inkml:trace>
  <inkml:trace contextRef="#ctx0" brushRef="#br0" timeOffset="164624.82">20763 14512 0,'0'25'0,"0"0"15,25-50 32,0 25-47,0-49 16,-25 24 15,-25 50 16</inkml:trace>
  <inkml:trace contextRef="#ctx0" brushRef="#br0" timeOffset="165001.29">20912 14909 0,'0'0'0,"25"25"109,0-50-93,0 0-1,-25 1 1,-25 24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31:22.0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22847 14115 0,'0'0'0,"50"0"16,-75 0 31,0 0-31,0 0-1,25-24 79,0 48 187,-24 1-265,-1-25-16,-25 25 15,25 0 1,1 0-16,-1-1 16,-25 26-1,-24 99 17,49-99-32,0-1 15,0 50 1,50 75-1,0-75 1,25-24 0,-1-26-1,1-24 1,-1 0 0,-24-25-1,0 0 1</inkml:trace>
  <inkml:trace contextRef="#ctx0" brushRef="#br0" timeOffset="886.23">23269 14463 0,'25'0'47,"-50"0"-31,25 25 15,-25-1-15,25 1-1,0 0-15,0 25 16,0-26-16,0 26 0,0-25 15,0 49 1,0-24 0,0-25-1,0-1 1,0-48 31,0-1-47,0-50 15,25 1 17,0 0-32,0 24 15,-1 25-15,26-24 16,0-1 15,-26 25-31,1 25 16,0 0-1,0 0-15,0-25 16,24 50 0,1 25-1,-25-1 1,-25 26 0,-25-1-1,25 1 1,-25-26-1,0 1 1,50-25 31,0-25-31,0 0-16,24 0 15,1-25 1,-25 25-16</inkml:trace>
  <inkml:trace contextRef="#ctx0" brushRef="#br0" timeOffset="5634.83">24733 14388 0,'0'-25'110,"-25"25"-110,25 25 15,0 0 1,0 0-16,-25 0 16,25 49-1,-25 1 1,25-26 0,0 1-1,0-25 1,0-1-1</inkml:trace>
  <inkml:trace contextRef="#ctx0" brushRef="#br0" timeOffset="5864.35">24733 14190 0,'0'0'0,"-25"-25"16,25-25-16,0 26 31</inkml:trace>
  <inkml:trace contextRef="#ctx0" brushRef="#br0" timeOffset="6401.35">25005 14413 0,'0'-25'16,"25"25"-16,-50 0 31,1 25 0,-1 0-31,0 0 0,0 0 32,50-1-32,0 1 15,0 0-15,99 25 31,-75-50-31,-49 24 16,25 1 0,-50 50 15,-24-51-15,24 1-16,-25-25 15,1 25 1,24-25-1</inkml:trace>
  <inkml:trace contextRef="#ctx0" brushRef="#br0" timeOffset="7569.24">25898 14363 0,'0'-24'0,"0"48"0,0-98 16,0 49-16,0 0 31,0 1-16,-49 24 1,24 0 0,-74 49-1,49 1 1,25-1 0,25 1-1,75-50 1,49 0-1,-75-25 1,-24 25-16,25-49 16,-25 49 31,-25 49-32,-25 26 1,25-1-1,0 25 1,-25 1 0,25-26-1,-25 0 1,25-24-16,-25-25 16,-24 0-1,-26-25 1,51-75-1,-1-24 17,50 25-17,-1-26-15</inkml:trace>
  <inkml:trace contextRef="#ctx0" brushRef="#br0" timeOffset="7967.29">26295 14339 0,'25'0'0,"-50"0"0,50-25 31,0 50-16,-25 24 1,-25 26 0,25-50-1,0-50 32,0 0-31,25 0-1,0-25-15,0 1 16,49-26 0,0 26-1,-49 49 1,0 0-16</inkml:trace>
  <inkml:trace contextRef="#ctx0" brushRef="#br0" timeOffset="8833.37">26643 14438 0,'0'0'0,"24"0"16,1 0-1,0-25 1,25-25-1,-25 26 1,-25-1-16,24 0 16,-48 0-1,-51 25 1,25 50 0,1-1-1,49 26 1,49-50-1,76-25 1,23 0 0,1-50-1,-74-24 17,-100 49-17,-74 25 1,24 49-1,50 1 1,75-25 15,24-50-15,1-25 0,-50 50-1,-25-24 1,0 48-1,0 26 1,24 0-16,26-1 16,24-24-1,26-25 1,-26-25 15,-24-24-15,-1-100-1,-49-25 1,25 25 0,-50 75-1,25 49 1,-24 25 15,-1 50-31,0 49 16,0 50-1,0 0 1,50-25 0,-25-25-1,0-49 1</inkml:trace>
  <inkml:trace contextRef="#ctx0" brushRef="#br0" timeOffset="9001.46">27486 14339 0,'0'0'15,"-25"-25"-15,25 0 16,0 0 0,50 25-1,74 0 1</inkml:trace>
  <inkml:trace contextRef="#ctx0" brushRef="#br0" timeOffset="9567.49">27908 14264 0,'0'25'16,"25"-75"-16,-25 26 15,49-26 1,-24 25 0,-25 0-1,-25 25 1,-24 25 0,-26 25-1,50 24 1,1 1-1,48-51 1,51 1 0,-1-25-1,100-49 17,-75 24-17,-74 25 1,25 0-1,-50 25 1,0-1-16,-25 1 16,25 25-1,0-25 1,0-50 15,25 0-15,24-25-16,50-74 15,1 25 1,-51 25 15,-49 49-31</inkml:trace>
  <inkml:trace contextRef="#ctx0" brushRef="#br0" timeOffset="9919.95">29223 13967 0,'0'0'15,"0"-25"1,0 0 0,0 50-1,0 0 1,0 24 0,0 1-16,-25-1 15,0 1-15,0 74 16,0-25-1,-24-49 1,49-25 0</inkml:trace>
  <inkml:trace contextRef="#ctx0" brushRef="#br0" timeOffset="10851.02">29074 14314 0,'0'-50'15,"0"100"-15,0-125 0,0 51 32,0-1-32,49 25 31,26-50-31,24 1 31,-74 24-31,49-25 16,-24 1-1,-25 49 1,-1 0 0,-24-25-1,0 74 1,-24 51 0,24-1-1,-50 0 1,25-25-1,0-49 1,25 0 15,25-50-15,74-74 0,1 25-1,-75 49 1,-1 0-1,-24 75 1,0-26 0,-24 26-1,24 24 1,24-74 0,26 25-1,49-50 1,-49 1-16,49-51 31,0 1-15,-49 24-1,-50 25 1,-50 1 0,-24 24-1,24 24 1,25 1-16,-49 0 15,49 25 1,25-1 0,75-49-1,-1-25 1,50-24 0,-25-1-1,-74 25 1,-25 75 15,0 0-15,-25 24 15,25-49-31,0 0 16</inkml:trace>
  <inkml:trace contextRef="#ctx0" brushRef="#br0" timeOffset="11234.11">30513 14190 0,'0'0'15,"24"0"-15,-24-25 47,0 50-31,-24 0-16,24-1 15,-25-24-15,25 25 16,-25 0 0,25-50 15,25 0-15,0 1-16,49-26 15,-49 25 1,0 25-1,-1 25 1,-24 49 0,0 1-1,-24-1 1,-1-49 0,25 0-16</inkml:trace>
  <inkml:trace contextRef="#ctx0" brushRef="#br0" timeOffset="11885.22">31678 13867 0,'0'0'0,"-24"0"0,-1-24 15,0 24 1,0 0 0,-24 24-1,24 1-15,0 50 16,25 24 0,50-25-1,24 1 1,-24-1-1,-26 0 1,1-24 15,-74-25-15,-26 0 0,-24-25-1,25-50 1,49 25-16,25-24 0</inkml:trace>
  <inkml:trace contextRef="#ctx0" brushRef="#br0" timeOffset="12199.44">31554 13967 0,'0'0'0,"0"-25"16,25 25-1,0-25 1,25 25 0,24 0-1,-24-25 1,-1 25-16,51 0 15,-51 0 1,-24 0 15</inkml:trace>
  <inkml:trace contextRef="#ctx0" brushRef="#br0" timeOffset="12732.99">32596 14165 0,'0'-25'31,"-24"25"0,-1 25-15,0 0-1,0 0-15,0 24 0,1 26 16,-76 49 0,-24 99 15,75-149-31,-1 1 15,0 24 1,1-25 0,24-24-1,0-50 1,25 25 0</inkml:trace>
  <inkml:trace contextRef="#ctx0" brushRef="#br0" timeOffset="13017.89">32224 14413 0,'0'-50'16,"0"100"-16,0-124 15,25 49-15,-25 0 32,0 50 15,25-25-47,-25 25 15,49-1 1,-24 1-1</inkml:trace>
  <inkml:trace contextRef="#ctx0" brushRef="#br0" timeOffset="13342.4">32894 14860 0,'0'0'15,"25"0"1,-25 24 31,0 1-47,0 0 15,0 0 1,0 0-16,-25-25 16,50-25 31</inkml:trace>
  <inkml:trace contextRef="#ctx0" brushRef="#br0" timeOffset="15751.2">25229 15207 0,'0'0'16,"0"-25"-16,-25 25 0,0 0 31,25 25 0,-25 0-31,0-25 16,25 49-16,0-24 15,-24 25 1,24-25 0,0 24-1,49-49 1,26-25-1,-51-24 1,1-1 0,0 25-1,-50 25 1,-24-49 0,-26 49-1,26 0 1</inkml:trace>
  <inkml:trace contextRef="#ctx0" brushRef="#br0" timeOffset="16280.14">25526 15207 0,'0'-25'15,"0"50"-15,0-75 47,25 50-47,-25 50 16,0 24 0,0-49-1,-25 25-15,1 123 31,24-123-15,0 0-16,0-1 0,0 26 16,24-51 15,26-24-15,0 0-1,-1-49 1,-24-1-16,-25-49 15,0-25 1,-50 50 0,1 24-1,24 50 17,25-25-17,50 0 1,247-24 15</inkml:trace>
  <inkml:trace contextRef="#ctx0" brushRef="#br0" timeOffset="18794.05">26816 15182 0,'0'-25'16,"25"25"-16,0 0 47,-50 0 0,0 25 140,25 0-171,-24 25 0,-1 74-1,0-75 1,25-24-1,-25 74 17,25-124 46,0 1-63,25-1-15,-25 0 16,0 0 0,25-49-1,-25 49 1,25 0-16,-25 0 16,0-24-16,24-1 15,-24 25 1,0 1-1,0-1 17,0 0 15,25 50 62,0 0-93,0-1-16,0 26 15,-1-25 1,1 0-16,50 49 15,-51-24 1,76 24 0,-51-49-1,-24 0 17,0-1-17,0-24-15,-25 25 16,24-25-1,1 0 17,-25-25 93,0 1 15,0-1-46,0 0-63,0 0-15,-25 0 0,50 1-1,-25-51 1,0 50-16,0 1 15,0-26-15,0 25 16,0-49 0,0-1-1,0 26 1,0 24 0,0 50 46,-25-25-46,25 24-16</inkml:trace>
  <inkml:trace contextRef="#ctx0" brushRef="#br0" timeOffset="19551.27">28057 14934 0,'0'0'16,"24"-25"-16,-24 0 15,0 1 1,0 73 31,0-24-47,25 74 16,0-24-1,0-26-15,0 1 16,49 74-1,-24 0 1,-50 25 0,-75-25-1,-24-25 1,0-24 0,49-51-1,25 1 1,25-50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10:46.5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3895 2233 0,'0'0'0,"0"-25"0,0 0 15,-25 25 17,25 25-17,-25 49 1,25 1-16,-25 123 31,50-74-15,25-74-1,74-100 1,0-74 0,-75 50-16,26-50 15,-50 24 1,-25 125 15,24 75-15,26 24-1,49-75 1,-24-49 0,-26-74-1,1-25 1,-50-26 15,25 76-31,-50-50 16,0 49-1</inkml:trace>
  <inkml:trace contextRef="#ctx0" brushRef="#br0" timeOffset="416.47">5061 1885 0,'0'0'0,"24"-24"16,-24-1 0,0 50-1,-24-1-15,24 51 16,-25 98-1,25 1 1,-25-50 0,0-49-1,25-100 17,25-50-17,0-49 1,24 25-1,26 74 1,-50 25-16,24 50 16,1 49-1,-25 25 1,-25-49 15,49-51-31</inkml:trace>
  <inkml:trace contextRef="#ctx0" brushRef="#br0" timeOffset="1149.76">5656 2282 0,'0'0'0,"25"-25"15,-25 1 16,0-1 1,-25 25-17,25 25-15,-50 49 16,1 25 0,24-24-1,99-26 16,-49-49-15,50-24 0,-51-1-16,51-50 15,-50 26 1,24-26 0,-49 50-16,25 25 15,-25 75 1,0 24-1,25-24 1,0-75 15,-1-25-15,1 0-16,25-74 31,0 24-15,-26 50-16,1 25 31,0 25-31,-25 25 16,0-25-16,25 49 15,0-74 1,-1 0 0,26-49-1,24-26 1,-24 1-1,-25 49 1,0 50 0,-1-1-16,26 51 15,0 24 1,-26-74 0</inkml:trace>
  <inkml:trace contextRef="#ctx0" brushRef="#br0" timeOffset="1682.85">8831 1737 0,'0'-25'16,"0"50"-16,0-75 16,0 75-1,-25 0 1,1 24 0,-26 75-1,0 50 1,50-50-16,25-75 31,25-24-15,24-25-1,26-74 1,-76 49-16,1-99 16,-50-25-1,-99 25 1,25 50-1,25 24 1,74 25 0,24-24-1,51-26 1,49 1 15,25 49-15,-25 0-16</inkml:trace>
  <inkml:trace contextRef="#ctx0" brushRef="#br0" timeOffset="2080.66">10568 1786 0,'0'0'0,"0"-25"47,-25 50-47,25 25 16,0-25-16,-25 24 16,25 50-1,0-24 1,0-26-1</inkml:trace>
  <inkml:trace contextRef="#ctx0" brushRef="#br0" timeOffset="2215.33">10667 1687 0,'0'0'0,"0"-25"16,0 0-16,-50 25 31</inkml:trace>
  <inkml:trace contextRef="#ctx0" brushRef="#br0" timeOffset="2465.38">10890 1786 0,'0'25'0,"0"-50"0,-25 100 16,25-26-16,0 1 16,25-25-16,50 49 15,24-24 1,-49-26 15,-50 1-15,-50 25-1,-25-1 1,-49-49-16</inkml:trace>
  <inkml:trace contextRef="#ctx0" brushRef="#br0" timeOffset="4499.52">13197 1588 0,'0'-25'31,"0"74"-15,0-24-16,-25 50 15,25 49 1,0 0 0,50-50-1,49-24 1,-24-75-16,74-25 16,-50-49 15,-25 0-16,-74 0 1,-49-1 0,24 26-1,25 49-15</inkml:trace>
  <inkml:trace contextRef="#ctx0" brushRef="#br0" timeOffset="4883.41">13892 1712 0,'0'25'0,"0"-50"0,0 74 16,0 1 0,0-25-16,0 24 15,0-24 1,25-25 15,0-25-31,-1-49 16,51-50-1,-50 74 1,49 1 0,-49 49-1,0 99 1,-1 75-1,1-26 1,-25-73 0,0-50-1,25-25 1</inkml:trace>
  <inkml:trace contextRef="#ctx0" brushRef="#br0" timeOffset="5699.51">14785 1364 0,'0'0'16,"25"-24"-16,-25-1 15,-50 74 32,50 1-47,-25 49 0,1-24 16,-1 148-1,0-49 1,0-26 0,25-98 15,0-75-15,50-49-1,24-50 1,1 25-1,-51 49 1,-24 25 15,0 0 32,25 1-48,-25-1 1,0 0-16,0 0 16,0 0-16,25 0 15,0-49 1,24 49 0,1 0 15,0 1-16,-1 48 1,-24 26 0,-25 24-1,0-24-15,-50 25 16,-24-26 0,-25-24-1,49 0 16,25-25-15,1 0 0,48 49-1,1 26 1,0-26 0,49 26-1,-74-50 16,50-25-31</inkml:trace>
  <inkml:trace contextRef="#ctx0" brushRef="#br0" timeOffset="6732.39">15306 1786 0,'0'0'15,"25"0"-15,-25-25 31,-25 50-15,25 50 0,-25 24-1,25-25 1,-25-49 0,25 0 15,25-75-16,0 25-15,25-74 16,24 0 0,-49 74-1,0 25 1,-1 50 0,1 24-1,-25-24 1,50-25-1,24-25 1,-24-25 0,24-50-1,-49 26 1,-25 74 31,0-1-32,-25 51 1,25-1 0,0-49-1,25-25 1,25-25 0,-26 0-1,26-74 1,-25 50-16,0-26 15,-1 75 1,-24-25 0,50 50-1,0 50 1,-1-1 0,-24-24 15,25-26-16,-1-24 1,1-24 0,0-26-1,-26 0-15,-24 26 16,0-1 0,25 25-1,0 49 1,25 1-1,-1-25 1,26 0 0,-26-25-1,26-50 1,-50-24 0,-25-50-1,0-25 16,0 74-15,0 1 0</inkml:trace>
  <inkml:trace contextRef="#ctx0" brushRef="#br0" timeOffset="7801.38">19176 1811 0,'0'-25'0,"25"0"16,-25 1-1,-25-1-15,-25 0 16,-24 50 0,-50 74-1,24 50 1,76-50 0,48-74 15,150-75-16,-75-49 1,-24 25 0,-50 49-1,-1 50 1,-24 49 0,-24 25-1,24-24 1</inkml:trace>
  <inkml:trace contextRef="#ctx0" brushRef="#br0" timeOffset="8032.52">19225 2158 0,'25'-49'0,"-50"98"0,125-173 16,-51 25-1,1 25 1,-25 74 0,-1 24-1,-24 51 16,25 24-15,0-99 0,49-25-1,26-49 1,-26-1 0,-49 51-16</inkml:trace>
  <inkml:trace contextRef="#ctx0" brushRef="#br0" timeOffset="8367.67">20565 1662 0,'0'0'16,"-25"0"-1,0 25 1,-99 74-1,25 25 1,49-49 0,75-26-1,25-49 1,24-25 0,1-74-1,-26-50 1,1-99-1,-25 149-15,0 0 16,-25 24-16,24 26 16,1 98-1</inkml:trace>
  <inkml:trace contextRef="#ctx0" brushRef="#br0" timeOffset="8881.96">22525 1488 0,'0'0'0,"25"-49"0,-50-1 0,25 25 15,-25 1 1,-50 48-1,-24 51 1,74 24 0,50 25-1,25-25 1,24 1 0,-49-26-1,-75 0 1,-49-24 15,25-25-15,49-25-1,25-75 1,0 26-16,99-50 16,0 24-1,1 26 1,-26 49-1,-24 24 1,-1 26 0,-24 0-1,0-1 1</inkml:trace>
  <inkml:trace contextRef="#ctx0" brushRef="#br0" timeOffset="9400.41">23120 1836 0,'50'-25'16,"-50"0"0,-25 25-1,-25 25 1,1 25 0,24-26-1,25 1 1,74-25-1,1-25 1,-26-24 0,-24 24-1,0 25 1,-25 25 0,99 49 15,25-74-16,25 0 1,0-25 0,-25-49-1,-25-50 1,-49 25 0,-50 74-1,-25 50 1,0 74-1,-49 99 1,-1 75 0,-24 0-1,0-50 1,74-148 0</inkml:trace>
  <inkml:trace contextRef="#ctx0" brushRef="#br0" timeOffset="10216.71">24013 1985 0,'25'-25'16,"-50"50"-16,50-75 0,0 50 47,0 0-32,24 0 1,1 0-16,-1 0 16,1-25-16,49-49 15,0-25 1,-49-26 0,0-48 15,-25 74-16,-25 74-15,-50 25 32,25 49-32,-49 75 15,-1 75 1,50-1 0,25-98-1,75-51 1,49-49-1,25-74 1,0-25 0,-50-1-1,-74 76 17,-25 48-17,0 1-15,24 50 16,1-1-1,50-49 1,24-25 0,0-50-1,-24 1 1,-75 24 0,0 0-1,24 25 16,-24 25-31,0 49 32,0-24-32,0 49 31,-24 25-15,-51 75-1,-49-1 1,-25-74-1,25-50 1,75-74-16</inkml:trace>
  <inkml:trace contextRef="#ctx0" brushRef="#br0" timeOffset="10367.49">25080 1464 0,'0'0'15,"0"-50"-15,0 0 0,0 26 16,-25-1-16,0 0 16,0 0-1</inkml:trace>
  <inkml:trace contextRef="#ctx0" brushRef="#br0" timeOffset="11232.58">26692 2257 0,'0'0'0,"50"-24"16,0-1-16,-1 0 15,26-49 1,-51-26 0,1 51-1,-25 198 16,0-100-15,50 26 0,-1-26-1,26-49 1,-50-25 0,-1 1-16,26-76 31,-25-24-16,0 25 1,-25 74 0</inkml:trace>
  <inkml:trace contextRef="#ctx0" brushRef="#br0" timeOffset="11486.66">27635 1885 0,'0'0'0,"25"0"47,-50 25-32,25 25 1,-25 24-1,25 50 1,-25-49 0,25-1-1,0-49-15</inkml:trace>
  <inkml:trace contextRef="#ctx0" brushRef="#br0" timeOffset="11699.93">28057 1761 0,'-50'50'0,"100"-100"0,-50 26 16,0-1 15,0 50-31,-25 74 16,0 25-1,0 25 16,0-75-31</inkml:trace>
  <inkml:trace contextRef="#ctx0" brushRef="#br0" timeOffset="12015.35">27982 2208 0,'0'0'0,"25"-50"0,-25 25 16,25 1-16,-25-1 15,74-25 1,26 1 0,-1 24-1,-74 0 1,-25 50 15,0 0-31,-25 49 16,25 0-1,49-24 1,26-50 0,24-25-1,-25 0 1,-24-49 0</inkml:trace>
  <inkml:trace contextRef="#ctx0" brushRef="#br0" timeOffset="12183.29">28305 1364 0,'0'0'16,"-50"-24"-16,25-1 0,-24 0 16,49 0 30</inkml:trace>
  <inkml:trace contextRef="#ctx0" brushRef="#br0" timeOffset="12816.38">29421 1687 0,'0'0'0,"0"-25"16,25 25-1,-25-25 1,0 50-1,0 25 1,-25 74 0,0-25-16,0 75 15,1-50 1,-1-100 0,25 1-16,0-50 46,25-24-46,-1-100 16,26-25 0,24-24-1,1 49 1,-1 99 15,-49 50-31,25 25 16,-25 0-1,-25 49-15,-25 75 16,-74-25 0,49-74-1,-25 24 1,51-49-16,-1 0 16,25 0-1,25 24 1,-1-24-16</inkml:trace>
  <inkml:trace contextRef="#ctx0" brushRef="#br0" timeOffset="13298.6">29744 2158 0,'0'0'0,"24"-25"16,1 1 0,25-1 15,74-25-16,-50 25 1,-74 1 0,0-1-1,0 50 17,0-1-17,50 1 1,24 0-1,-24-25-15,74-25 16,-50 0 15,-49-49-15,0 24-16,-25 26 0,0-26 16,0 100 30,-50 98-30,-24 51 0,-1 24-1,-24 25 1,74-99 0,1-99-16</inkml:trace>
  <inkml:trace contextRef="#ctx0" brushRef="#br0" timeOffset="14752.59">30488 2257 0,'49'-49'16,"-98"98"-16,123-148 0,-49 50 16,0 24-1,0 0-15,-25 0 16,24 50 15,-48 0-31,24 24 16,0 75-1,49-74 1,-24-50 0,25 0-16,24-25 15,-24 25-15,49-99 16,0-50-1,-49-74 1,-1 49 0,-24 75-1,-50 99 1,-24 99 0,-50 75 15,74 0-16,25-26 1,49-73 0,26-50-1,49-75 1,-50-24 0,-49-1-1,-25 50 1,-50 50-1,26 25 1,-1 24 0,25 1-1,49-51 17,51-24-17,-26-49 1,-49-50-1,0 49 1,-25 50 15,-25 74-15,25 26 0,25-26-1,24-49 1,1-25-1,24-50 1,-24 25-16,24-74 16,-24 25 15,-25 49-15,0 50-1,-25 49 1,0 1-1,24-26 1,1-49 15,25-49-15,24-26 0,1 1-1,-51 49 1,26 25-1,-50 25 1,25 24-16,0 1 16,-1-25-1,51-25 1,-25-50 15,24 1-15,-24-75-1,-1 24 1,-24 51 0,0 74-1,-50 74 1,25 25 0,0-25-1,50-25 1,49-74-1,-25-24 1,1-51 0,-26-74-1,26-123 17,24-26-17,-49 124 1,-50 125-1,-50 173 1,25 99 0,-25 25-1,26-25 1</inkml:trace>
  <inkml:trace contextRef="#ctx0" brushRef="#br0" timeOffset="14921.56">32944 2133 0,'0'-49'0,"0"98"0,24-148 15,-24 74-15,25-24 16,0 24-16,99 25 16,-49-25-1,-1 50-15</inkml:trace>
  <inkml:trace contextRef="#ctx0" brushRef="#br0" timeOffset="17201.81">11386 5110 0,'0'0'16,"-24"0"-1,24-24 1,-25 24 0,25-25-1,25 0 1,74-25-1,50 25 1,24 25 0,-49 50-1,-74 49 1,-50 50 15,-50-74-31,-74 73 16,0-48-1,50-51 1,49-49 0,50-25-1,99-74 1,50-74 0,24-1-1,-74 25 1,-74 50-1,-75 99 17,-25 49-32,1 26 15,-51 99 1,100 74 0,100-174 15,73-24-16,1-50 1</inkml:trace>
  <inkml:trace contextRef="#ctx0" brushRef="#br0" timeOffset="17662.32">11535 4614 0,'-25'-25'16,"1"25"0,-1 0 15,99-24-15,1 24-16,-1-25 15,149 0 1,-123 25-16,48 0 15,-73 0 1,-50 0 0,-50 0 46</inkml:trace>
  <inkml:trace contextRef="#ctx0" brushRef="#br0" timeOffset="18449.64">13619 5383 0,'0'0'0,"-25"0"0,0 0 31,75 0 16,0 0-47,-1 25 15,1-25-15,99 0 16,-25 0 0,-25-25-1,-49 0 16,-50 1-31</inkml:trace>
  <inkml:trace contextRef="#ctx0" brushRef="#br0" timeOffset="18683.46">13966 5160 0,'0'0'0,"-24"0"0,24-25 16,0 0-1,-25 25 1,25 50 0,-25 74-1,0 0 1,0 0 0,0-25-1,25-24 1</inkml:trace>
  <inkml:trace contextRef="#ctx0" brushRef="#br0" timeOffset="18866.11">13594 6078 0,'-25'25'31,"75"-25"0,0-25-31,24 25 16,125-50 0,-100 25-1</inkml:trace>
  <inkml:trace contextRef="#ctx0" brushRef="#br0" timeOffset="19367.87">15008 4961 0,'0'0'0,"-25"-49"16,25 24-1,25 0 1,0 0-16,49 1 16,26 24 15,-26 49-16,-49 50 1,-25 75 0,-50 0-1,-49-1 1,49-49 0,26-49-1,24-25 1,99-26-1,75-48 1,-1-1 0,-74-25-1</inkml:trace>
  <inkml:trace contextRef="#ctx0" brushRef="#br0" timeOffset="19566.75">15182 5482 0,'0'0'0,"-25"-24"0,0 24 15,0 0 17,25-25-32,50 25 15,-25-25-15,173 0 16,-98 25-1</inkml:trace>
  <inkml:trace contextRef="#ctx0" brushRef="#br0" timeOffset="19983.33">16373 5408 0,'0'0'0,"24"0"31,-24 25-15,-24 0-1,-1 24-15,-50 50 16,-49 26 0,0-51-1,25-24 1,49-26-1,1-123 17,74 50-32,-1-26 15,1 25 1,25 50 0,-1 25 15,26 50-16,-25-26-15,49 26 16,-25-26 0,1-24-1</inkml:trace>
  <inkml:trace contextRef="#ctx0" brushRef="#br0" timeOffset="20250.73">16918 5606 0,'0'0'16,"25"-24"-16,-50 48 47,1 1-47,-1 25 16,-25 24-16,-49 100 31,-50 49-16,-25 0 1,50-24 0,50-100-1,74-74 1</inkml:trace>
  <inkml:trace contextRef="#ctx0" brushRef="#br0" timeOffset="20535.59">17018 6177 0,'0'0'15,"24"0"-15,-24 25 32,0 0-32,-24 74 15,-1 25 16,0-50-15,25-49 0,50-25-1,49-49 1,-25 24-16,50-75 16,0 51-1</inkml:trace>
  <inkml:trace contextRef="#ctx0" brushRef="#br0" timeOffset="21633.48">19374 4292 0,'25'-25'0,"-50"50"0,50-75 15,-25 25-15,0 0 16,-25 1 0,-24 73 15,-75 50-16,24 50 1,51-25 0,98-24-1,1-51-15,74 26 16,-50-1 0,-49 0-1,-50 1 1,-74-25-1,-25-26 1,50-24 0,24-24-1,25-1 1</inkml:trace>
  <inkml:trace contextRef="#ctx0" brushRef="#br0" timeOffset="21950.51">18332 5334 0,'0'24'0,"-24"-24"31,48 0-31,100 25 16,174-25 0,99-25-1,-199 25 1,26 0 0,-51 0-16,150-24 15,-100 24 1,-124 0-1</inkml:trace>
  <inkml:trace contextRef="#ctx0" brushRef="#br0" timeOffset="22466.52">18456 6078 0,'-49'0'16,"98"0"-16,-123 25 15,74-1-15,0 1 16,25 0 0,-25 74-1,25 25-15,-25-24 31,24-51-15,1-49 15,-25-25-31,25 1 16,0-26-16,74-74 16,-25-75-1,-24-24 1,-25 50-1,-50 48 17,25 101-32,0-1 15,74 0 1,150 25 0,73 0 15,-49 0-16,-99 0 1,-99 0-16</inkml:trace>
  <inkml:trace contextRef="#ctx0" brushRef="#br0" timeOffset="22849.5">19151 6227 0,'0'24'16,"0"-48"-16,0 73 0,0-24 16,0 0-1,0-50 1,0 0-1,0-24 1,25-1-16,49-24 16,1-1-1,-1 50 1,25 25 0,-24 50-1,-26 0 1,-24 24-1,-25-24 1,-50-50 0</inkml:trace>
  <inkml:trace contextRef="#ctx0" brushRef="#br0" timeOffset="24383.81">19077 5954 0,'0'25'94,"0"-1"-94,0 1 15,24 0-15,-24 0 16,0 24-16,0 1 15,0 24 1,0-24-16,0 24 16,0-49 15</inkml:trace>
  <inkml:trace contextRef="#ctx0" brushRef="#br0" timeOffset="24968.58">19622 6078 0,'0'0'16,"25"0"-1,0 0-15,0 0 16,0 25 0,-1 24-1,1 1 1,-25 24-1,-25-24 1,25 24 0,25 26-1,-25-26 1,0-24 0,25 24-1,25-49 1,24-25-1,0 0 1,26-25 0</inkml:trace>
  <inkml:trace contextRef="#ctx0" brushRef="#br0" timeOffset="25118.83">20292 6599 0,'0'0'0</inkml:trace>
  <inkml:trace contextRef="#ctx0" brushRef="#br0" timeOffset="33087.33">1340 9501 0,'49'-25'16,"-49"50"30,0 0-30,-25 49-16,1 1 16,-51 148-1,-24 25 1,49-49 0,26-75-1,98-99 1,0-50-1,174-75 1,0-73-16</inkml:trace>
  <inkml:trace contextRef="#ctx0" brushRef="#br0" timeOffset="33334.01">1488 9625 0,'-49'0'16,"98"0"-16,-123-25 0,49 1 15,25-1 1,0 0-16,25 0 16,49 0-16,50-24 15,50-1 1,-99 25-1,-51 25 1</inkml:trace>
  <inkml:trace contextRef="#ctx0" brushRef="#br0" timeOffset="33500.94">1240 9849 0,'0'0'0,"-49"49"0,-1 1 16,50-25-1,-25-25 1,75 0 0,99-50-1,74-24-15</inkml:trace>
  <inkml:trace contextRef="#ctx0" brushRef="#br0" timeOffset="33868.26">2109 9749 0,'0'0'0,"24"0"32,-48 25-17,-1 25 1,0 24-16,-74 75 31,24 25-15,26-125-16,-26 26 15,26-51 1,24-73 0,25-75-1,49-50 1,1 75 0,-25 74-1,25 50 1,-1 74-1,26 75 1,-51-1 0,1-73-1</inkml:trace>
  <inkml:trace contextRef="#ctx0" brushRef="#br0" timeOffset="34169.36">496 11263 0,'-74'24'16,"148"-48"-16,-223 48 0,100 1 16,24-25-1,0 0-15,75 0 16,74 0-1,25-25-15,272-49 16,75-25 15,-24-1-15,-75 1 0,-124 25-1,-75-1 1</inkml:trace>
  <inkml:trace contextRef="#ctx0" brushRef="#br0" timeOffset="34502.62">3572 10320 0,'0'0'15,"0"-25"-15,0 50 47,-25 0-31,25-1-16,0 1 16,0 0-1,25-25 1,0 0-1,0-25-15,24-24 16,1-26 0,-50 50-16,25 25 15,-50 0 1</inkml:trace>
  <inkml:trace contextRef="#ctx0" brushRef="#br0" timeOffset="34949.64">3622 10816 0,'0'0'0,"25"0"31,-50 25-31,25 0 15,0-1 1,0 1 0,-25 0-16,50-25 15,24 0 1,-24-25 0,0-24-1,-25 73 48,-25-24-48,25 25 1,-25-25 0,1 25-16</inkml:trace>
  <inkml:trace contextRef="#ctx0" brushRef="#br0" timeOffset="40801.55">5656 9799 0,'0'25'93,"-25"24"-93,-24 26 16,-1-1-16,-74 100 16,25-50-1,49-75 1,25-49 15,50-24-31,74-100 16,50-100-1,50-49 1,-1-24 15,-49 123-15,-75 100-1,-24 74 1,-25 25-16,-25 148 16,-50 100-1,-24 25 1,-26-75 0,26-99-1,49-99 1</inkml:trace>
  <inkml:trace contextRef="#ctx0" brushRef="#br0" timeOffset="41001.69">5557 10097 0,'0'0'0,"0"-25"15,-25 25 1,75-25 15,98 0-15,100-24-1,-123 24-15</inkml:trace>
  <inkml:trace contextRef="#ctx0" brushRef="#br0" timeOffset="41434.3">8137 9849 0,'49'-100'0,"-98"200"0,123-274 15,-49 75-15,-25 24 16,0 1 0,-99 74-1,-25 99 1,74-25-16,-24 100 16,49-99-1,124 123 1,0-124-1,-74-24 1,-50 0 0,-99-1-1,-49-24 17,24-25-17,74-25 1,75-24-16</inkml:trace>
  <inkml:trace contextRef="#ctx0" brushRef="#br0" timeOffset="42135.33">8658 9873 0,'0'0'0,"-50"0"31,-24 25-31,-1 0 16,1 25-16,-25 49 16,99-50-1,49-24 17,26-25-17,-26-49-15,50-1 16,-24-24-1,-50 49 1,-25 74 15,24 26-15,1-26 0,50-49-1,-26-24 1,1-1-1,-25-25 1,-25 25 0,25 25-1,-50 75 1,50-26 15,24-24-31,50-25 16,50-25-1,0-24 1,-25-50 0,-50-1-1,-49 51-15,0 24 16,0 25 0,-50 25-1,0 124 1,-49 49 15,-25 75-31,-25-25 16,24-50-1,51-123 1</inkml:trace>
  <inkml:trace contextRef="#ctx0" brushRef="#br0" timeOffset="42917.62">9625 10245 0,'0'0'0,"25"-24"0,-25-26 16,25 50 0,0-25-1,24 50 1,-24-25-16,25 25 15,49-25 1,0 0 0,0-50-1,0-49 1,-24-75 15,-1-24-15,-24 49-1,-25 124 1,-75 25 0,-49 124-1,-25 199 1,124-174 0,25-50-1,74-74 1,25-50-1,50-74 1,-26-50 0,-73 50-1,-50 74 17,-50 74-17,0 26 1,0-1-1,100 25 1,24-99 0,25 0-1,-25-74 1,-24-50 0,-51 25-1,-73 74 1,-26 50-1,1 74 1,24 0 0,25 25-1,75-49 1,49-1 15</inkml:trace>
  <inkml:trace contextRef="#ctx0" brushRef="#br0" timeOffset="43850.27">14066 9700 0,'0'-25'15,"0"50"-15,0-75 0,24 50 16,-24-25 0,-24 25-1,-1 50 1,-50 49-1,26 75 1,49-100-16,25 50 16,49-74-1,25-50 1,-49-75 0,-25-49-1,-25-24 1,-25-26-1,0 99 1,25 51 0</inkml:trace>
  <inkml:trace contextRef="#ctx0" brushRef="#br0" timeOffset="44250.52">14686 9551 0,'0'0'0,"99"-50"32,-99 25-32,25 50 15,-149 124 1,-25 99 0,0 99-1,50 26 1,74-101-1,75-123 1,74-124 0,-75-25-16,50-99 15,-74-124 1,-25-75 15,-74 25-15,-1 124-1,26 100 1,49 24 0,74 0-1,1 25-15</inkml:trace>
  <inkml:trace contextRef="#ctx0" brushRef="#br0" timeOffset="44502.48">16695 9476 0,'0'0'0,"0"-24"31,0-1-31,-25 25 16,-24 74-1,24 50 1,-25 75 0,1-26-1,24-24 1,25-99-16</inkml:trace>
  <inkml:trace contextRef="#ctx0" brushRef="#br0" timeOffset="44851.47">17067 9849 0,'0'0'0,"25"-75"31,-50 100 0,25 0-31,-25 24 16,25 1-1,0 0-15,25 24 16,50-24 0,-26-50-1,-24-50 1,0-49 0,-75-25-1,1 49 1,24 50-1,0 1 1</inkml:trace>
  <inkml:trace contextRef="#ctx0" brushRef="#br0" timeOffset="45185.26">17613 9724 0,'0'0'0,"50"0"16,-26-24-1,1-1 1,-74 25 0,-26 49-1,50 1 1,25 25 0,50-26-1,49-24 1,25-50-1,-74-24 1,-25-51 15,-50 1-15,0 49 0,0 50-1,0 0 1,1 25-16</inkml:trace>
  <inkml:trace contextRef="#ctx0" brushRef="#br0" timeOffset="46484.36">19746 9204 0,'25'-25'0,"-25"0"47,-25 25-31,1 0-16,-1 25 15,-25 0-15,0 24 16,1 1-16,-26 99 15,75-25 1,50-75 0,49-24-1,25-50 17,-49-24-17,-50-75 1,-25 0-1,-50 49 1,-49 26 0,74 49-16</inkml:trace>
  <inkml:trace contextRef="#ctx0" brushRef="#br0" timeOffset="46934.5">20267 8980 0,'0'0'0,"25"-49"16,0-1-16,0 25 15,-25 0 17,0 125-17,-25 73 1,-25 1-1,25 24 1,25-148 0,75-100 31,-1 1-47,75-26 15,-25 51 1,-74 48-1,-50 51 1,-75 24 0,-24-25-1,-50 1 1,0-50 15,100-1-31,24-48 16,25-1-16</inkml:trace>
  <inkml:trace contextRef="#ctx0" brushRef="#br0" timeOffset="47268.48">21136 9154 0,'0'0'0,"24"-25"0,-48 25 31,-1 0-31,-25 25 16,0 0-16,-24 49 16,74 50-1,25-25 17,24 1-17,1-26 1,-50-49-1,-25 0 1,-74-25 0,0 0-1,0 0 1,74 0-16</inkml:trace>
  <inkml:trace contextRef="#ctx0" brushRef="#br0" timeOffset="47984.59">21309 9526 0,'25'-25'15,"0"0"-15,-25 1 47,25 24 94,24 0-126,-24 0-15,0-25 16,24 25-16,-24-25 16,0 25-1,0-25 1,-25 0-1,-25 1 1,0 24-16,-49 24 16,-1 26-1,51 49 1,-1-24 0,50-75-1,24 24 1,75-24-1,25-74 1,0 24 0,-25 26-1,-74 24 17,-26 24-17,-48 26 1,24 0-1,0-26 1,0 1 0,24-25-16</inkml:trace>
  <inkml:trace contextRef="#ctx0" brushRef="#br0" timeOffset="48268.52">22277 9427 0,'24'-25'15,"-48"50"-15,73-75 16,-49 25-1,-25 25 1,1 75 0,24-1 15,49-49-15,1-25-1,24-25 1,26-49-1,-26-25 1,-49-1 0,0 76-1,-25-1 1</inkml:trace>
  <inkml:trace contextRef="#ctx0" brushRef="#br0" timeOffset="48668.46">23021 9427 0,'49'0'0,"-98"0"0,98-75 16,-98 1-1,-1 49 1,-24 25 15,-1 50-15,75-1-1,25 1 1,50-50 0,24 0-1,-74-25-15,24-24 16,-24 24 0,0 0-1,-25 75 1,25-1-1,0 26 1,24-26 0,26-24-1,-26-50 17,1-49-17,24-100-15</inkml:trace>
  <inkml:trace contextRef="#ctx0" brushRef="#br0" timeOffset="48868.48">23641 9030 0,'50'-99'15,"24"-50"1,-49 74 0,-25 51-1,-149 371-15,298-719 16,-174 421 0,0 26-1,0 74 1,1 24-1,-1 1 1,-25-25 0,1-75-1</inkml:trace>
  <inkml:trace contextRef="#ctx0" brushRef="#br0" timeOffset="49120.6">23492 9377 0,'0'0'0,"0"-74"15,50-25 1,24-1 0,1 51-1,24 24 1,-25 25 0,-49 74-1,-25 50 1,-25-74-16,-24 74 15,24-50 1,50-49 15,49-25-31</inkml:trace>
  <inkml:trace contextRef="#ctx0" brushRef="#br0" timeOffset="49671.82">24162 9253 0,'25'-49'16,"0"24"-1,-174 223-15,273-421 16,-149 322-16,0-148 16,-24 123-1,49-49-15,0 0 16,24-1 0,76-48-1,-26-26 1,25 0-1,-74 50 1,0 0 0,-25 50 15,49 24-15,26-24-1,24-25 1,25-25-1,-25-25 1,-49-25-16,49-74 16,-24 25-1,-1 25 1,0 49 0,-24 50-1,25 24 1,-26 26-1,-49 49 1,0-25 0,-49-25 15,-26-24-15,1-25-1,24 0-15,-24-25 16</inkml:trace>
  <inkml:trace contextRef="#ctx0" brushRef="#br0" timeOffset="50803.33">28106 8707 0,'0'0'0,"0"-24"0,-49 24 15,24-25-15,-74 25 32,-25 25-17,24 49 1,51 0-16,-1 75 15,1 25 1,24 0 0,-25-1-1,0-24 1,-24-50 0,0-24-1,49-50 1</inkml:trace>
  <inkml:trace contextRef="#ctx0" brushRef="#br0" timeOffset="51135.36">27263 9551 0,'0'0'0,"49"-50"16,1-49-1,49 0 1,50 0-1,0 49 1,-25 50 0,-50 74-1,-74 75 1,0 0 0,-24-99-16,-1-1 15,0-24 1,50-75 15,0 1-15,-1 24-16,76-49 31,-51 24-31</inkml:trace>
  <inkml:trace contextRef="#ctx0" brushRef="#br0" timeOffset="51751.31">28354 9352 0,'0'0'0,"-24"0"32,-26 25-17,0 50 1,50-1 0,0-24-16,75-26 15,-26 1 1,1-50-1,-25-24 1,-25-50 15,49-1-15,51 51 0,-1 49-1,-25 49 1,-74 100 15,-25-99-31,1-1 16,48-49 15,76-49-15,24-26-1,-50 26 1,-49 49-1,0 25 1,-50 24 0,0 1-1,50-25 17,25-50-17,49 0 1,25-25-1,-75 26-15,-24 24 16,0 24 0,0 51-1,0-1 1</inkml:trace>
  <inkml:trace contextRef="#ctx0" brushRef="#br0" timeOffset="52252.26">30785 9303 0,'25'-25'0,"-50"50"0,100-100 16,-75 51-16,25-26 15,-25 25 1,-75 0-1,-24 75 1,25 0 0,24 49-1,100-50 1,24-24 0,-24-25-16,49-25 15,-25 1 1,-49 24 15,0 49 0,-25 1-31,0-1 16,50 26 0,24-26-1,25-49 1,0-24-1,1-51 1,-1-74 0,-74 1-1,-25 73-15</inkml:trace>
  <inkml:trace contextRef="#ctx0" brushRef="#br0" timeOffset="53685.87">620 13297 0,'0'0'0,"0"-25"16,-25 50 0,25 0-16,-49 24 15,24 1-15,0 24 16,0 25-16,1 1 16,-26 73-1,25-49 1</inkml:trace>
  <inkml:trace contextRef="#ctx0" brushRef="#br0" timeOffset="53969.02">447 13322 0,'0'0'0,"24"-75"15,1 1-15,0-100 16,99 25-1,0 75 1,-25 49 0,-49 25-1,-1 74 1,-49 75 0,-74 25-1,-25-25 1,-75 0-1,50-100 1,99-49-16</inkml:trace>
  <inkml:trace contextRef="#ctx0" brushRef="#br0" timeOffset="54450.64">1588 13396 0,'0'-25'0,"0"50"0,0-75 15,0 26 17,0 48-32,-50 51 15,-24 74 1,24-50-1,100-74 1,49-75 0,0-74 15,-49 74-31,-26-24 16,1 24-16,-25-49 15,-49 74 16</inkml:trace>
  <inkml:trace contextRef="#ctx0" brushRef="#br0" timeOffset="54885.74">2059 13148 0,'0'0'0,"25"-25"0,0 25 15,-1 75 1,-48 24 15,24-25-31,-25 25 16,0 1-16,-25 98 15,-24-24 1,24-50 0,26-75-1,48-123 16,1 24-31,-25-49 16,75-174 0,-1 0-1,0 50 1,1 99 0,24 74-1,-25 50 1,-49 50-1,-25 124 1,-49 24 15,-51 1-15</inkml:trace>
  <inkml:trace contextRef="#ctx0" brushRef="#br0" timeOffset="55736.54">2555 13247 0,'0'0'0,"25"0"15,-25 75 17,-25-26-32,25-24 15,75-25 1,24-50-1,-50 1-15,1-26 16,0 51-16,-1-51 16,-49 50 15,0 75 0,25 24-15,0 26-1,24-76 1,1-24-16,74-49 16,0-75-1,-25-50 1,1-74 0,-51 50-1,-98 198 32,24 74-47,-25 25 0,-49 124 16,49 1 15,50-100-15,224-174-1,-26-49 1,-49-25-1,-50 25 1,-149 99 15,1 49-31,-75 50 16,74 1 0,25-75-1,75-25 1,24-50-1,26-25 1,-76 26 15,-24 24-31,25 25 16,-25 74 0,-49 26-1,49 49 1,0-50-1,24-74 1,101-25 0,48-75-1</inkml:trace>
  <inkml:trace contextRef="#ctx0" brushRef="#br0" timeOffset="55919.51">4614 12602 0,'-25'99'0,"50"-198"0,-25 25 0,0 24 15,-25 50 1,-24 124 0,24-49-1,-25 123 1,25 25 0,1-24-1,-1-125-15</inkml:trace>
  <inkml:trace contextRef="#ctx0" brushRef="#br0" timeOffset="56135.44">4465 13049 0,'25'-75'16,"-50"150"-16,75-175 0,-25 100 15,-1-24 1,1 24-1,25 49 1,-50 1-16,0-1 0,0 1 16,0 25-1,-25-51 1,25 1-16</inkml:trace>
  <inkml:trace contextRef="#ctx0" brushRef="#br0" timeOffset="56671.48">5061 12974 0,'0'0'0,"-25"0"16,0 0-1,-25 25-15,26 25 16,-26 24 0,50 1-1,25-51-15,49 1 16,25-50-1,25-49 1,0-50 15,-49 49-15,-50 75 15,-50 75-15,0-26-16,0 51 15,25-75 1,75-50 0,24-25-1,0-49 1,-24 24 0,-26 75-1,-24 25 1,25 50-1,-1-1 17,26-24-17,-26-50-15,100 0 16,-25-75 0,-25-24-1,-74 0 1</inkml:trace>
  <inkml:trace contextRef="#ctx0" brushRef="#br0" timeOffset="58485.55">8906 12553 0,'0'-25'16,"0"50"46,-25-1-62,0 51 16,0-1 0,-49 125-1,-25-1 1,-1-24-1,51-25 1,-1-75 0,50-49-16</inkml:trace>
  <inkml:trace contextRef="#ctx0" brushRef="#br0" timeOffset="58869.29">9055 12801 0,'0'0'16,"24"-50"-16,26 0 0,0-24 16,-26 74-1,-24 25 1,-49 99 15,-75 49-15,49-98-16,-49 24 15,75-74 1,24-50 0,50-49-1,-1 74 1,26-25 0,25 99-1,-1 50 1,25 0-1,-24-24 1,-26-1 0,-24-74-1</inkml:trace>
  <inkml:trace contextRef="#ctx0" brushRef="#br0" timeOffset="59236.76">9650 13098 0,'0'0'0,"25"-25"0,0 25 31,-25 50-15,-25 49 0,0 1-1,0-26 1,0-49-1,75-100 1,24-49 0,26 25 15,-51 49-15,-24 50-1,0 25 1,-25 50-1,0-26-15,0-24 16,74 25 0,-24-50-16</inkml:trace>
  <inkml:trace contextRef="#ctx0" brushRef="#br0" timeOffset="59803.95">10245 13222 0,'25'-49'0,"-25"-1"31,-25 75-31,25 49 0,-49-123 15,-1 123 1,25 1 0,25-1 15,50-74-31,-25 25 16,49-25-1,50-50 1,-74-24-1,-50 49 1,25-25-16,24 26 16,-24-1-16,49 0 15,1 25 1,-50 50 0,-1 49-1,-48 0 1,-1-49-1,74-75 17,51-50-17,-51 1 17,-24 74-17,0 25 1,0 49-1,-1-24 1,51-25 0,24-50-1,-24-25 1,-51-49 0,1-25-1,0 49-15,0 51 16</inkml:trace>
  <inkml:trace contextRef="#ctx0" brushRef="#br0" timeOffset="60136.48">11486 13148 0,'-50'50'15,"50"-26"1,-25 26-1,25-25 1,-25 0 0,75-50-1,0 0 1,74-74 0,-25 49-1,-50 25-15,26 25 16,-1 25-1,-49 50 1,-25 24 15,-49-25-15,49-49-16</inkml:trace>
  <inkml:trace contextRef="#ctx0" brushRef="#br0" timeOffset="60839.56">15182 12801 0,'0'-25'0,"0"50"0,25-75 16,-25 25-1,24 25 1,-24-25 0,-24 75-16,-1 0 15,-50 123 1,1 26 0,24-26-1,26-24 1,-1-74-1</inkml:trace>
  <inkml:trace contextRef="#ctx0" brushRef="#br0" timeOffset="61202.81">14959 13470 0,'0'-173'16,"0"346"-16,0-371 16,0 148-1,49 26 1,50-1-1,50 0 1,25 0 0,-25-25-1,-124 50-15,-1 0 16,-73 50 0,-50 49-1,24 25 1,100-49 15,49-26-15,50-49-1,-24-49 1,-51-50 0,-49-1-1,-25 1 1,-24 74-1</inkml:trace>
  <inkml:trace contextRef="#ctx0" brushRef="#br0" timeOffset="61619.59">17563 12776 0,'0'0'16,"50"-50"-16,-75 75 31,-24 25-31,-1 74 32,25 24-17,25-23 1,25-101-1,99-24 1,0-24 0,-25-1-1,-49 25 1,-50 49 0,-99 26-1,-50-1 1,0-24-1,50-25 1,99-50 0,24 0-1</inkml:trace>
  <inkml:trace contextRef="#ctx0" brushRef="#br0" timeOffset="61888.09">18084 13148 0,'0'0'15,"50"0"-15,24 0 16,1 0 0,-1-25-1,-24-25 1,-25 1 0,-25-26-1,-100 75 1,-48 25-1,-1 50 1,49 74 0,76-100-1,48 75 1,100-49 0</inkml:trace>
  <inkml:trace contextRef="#ctx0" brushRef="#br0" timeOffset="62586.43">21011 12825 0,'0'-24'0,"0"48"0,0 1 47,0 25-31,-49-1-1,-1 75 1,-24-24 0,49-75-1,25-50 1,25-25-1,24-24-15,100-75 16,0 25 0,0 49-1,-50 75 1,-99 124 0,-49 75-1,-26-1 16,50-74-15,50-99-16</inkml:trace>
  <inkml:trace contextRef="#ctx0" brushRef="#br0" timeOffset="62869.93">22053 12925 0,'25'-25'0,"-50"50"0,50-75 16,-99 50-1,-75 25 1,25 49 0,99 1-1,100-26 1,98-24 0,1-25-1,-50-25 1,-75-49-1,-49-50 1,-74 0 0,-50 74-1,99 25 1</inkml:trace>
  <inkml:trace contextRef="#ctx0" brushRef="#br0" timeOffset="63236.78">22649 12801 0,'0'0'0,"49"24"16,26 26-1,-75 24 1,-50 1 0,-24-26-1,-1 26 1,75-50 15,0-50-31,50-25 16,74-74 15,0 0-15,-25 50-1,-74 74 1,0 74-1,-50 25 1,0 50 0,25-99-16,-25 24 15</inkml:trace>
  <inkml:trace contextRef="#ctx0" brushRef="#br0" timeOffset="63436.6">23467 13073 0,'0'0'0,"25"-24"0,0-1 16,0 0 15,0 25-15,49-25-1,50 25 1,25 0-16</inkml:trace>
  <inkml:trace contextRef="#ctx0" brushRef="#br0" timeOffset="64105.36">24956 12677 0,'25'0'16,"-50"0"-16,50 24 47,-25 51-32,-25-26 1,0 1-16,0 24 16,0-49-1,1-25 1,24-25-1,74-24 1,50-75 0,25 49-1,-25 51 1,-74 73 0,-75 1-1,25 24-15,-75 50 16,50-25-1,25-49 1,100-50 0</inkml:trace>
  <inkml:trace contextRef="#ctx0" brushRef="#br0" timeOffset="64552.43">25799 12974 0,'75'-99'46,"-125"74"-30,-24 199-16,123-224 0,-49-74 0,-49 124 16,-1 50-1,25 24 1,25-24 0,75-25-1,-1-75 1,50 0-1,0-49 1,25 25 0,-25 49 15,-74 25-15,-26 50-1,-48 24 1,-26 0-1,0-24 1,50-25-16,-24-25 16,73-25 15,75-49-15,-25-1-1,-49 26 1</inkml:trace>
  <inkml:trace contextRef="#ctx0" brushRef="#br0" timeOffset="64986.81">26692 12900 0,'25'25'0,"-50"-50"0,50 74 16,0-49 0,-25 25-1,0 0-15,-25 25 16,-25-26-1,26-24 1,24-24 0,74-1-1,50-50 1,-25 26 0,-74 49-1,0 25 1,-75 24 15,50-24-15,25 0-1,74-50 1,25-25 0,-24 1-1,-76 49 1,-24 25 15,50 49-15,49-24-1</inkml:trace>
  <inkml:trace contextRef="#ctx0" brushRef="#br0" timeOffset="65553.53">28057 12925 0,'0'-50'0,"-25"-24"31,-74 74-31,-25 24 16,74 1 15,50 25-15,74-25-1,50-25 1,0-50-1,-49 0 1,-1-24 0,-49 74 15,-25 25-31,50 24 16,24 26-1,1-26 1,24-24-1,0-25 1,-25-74 0,-24-50 15,0-124-15,49-25-1,-49 74 1,-26 100-1,-48 99 1,-1 0-16,-50 99 16,1 75-1,49 74 1,50-25 0,24-49-1,26-100 1</inkml:trace>
  <inkml:trace contextRef="#ctx0" brushRef="#br0" timeOffset="67303.74">1166 15381 0,'25'-50'16,"-50"100"-16,75-125 0,-50 26 15,0 24 1,-25 50 15,0 74-15,0 74-1,25-24 1,75-74 0,49-75-1,0-100 1,-75 76-16,26-51 16,-51 26 15,-24 73-16,-24 76 1,-1 98 0,-25 25 15,25 1-15,-49 24-1,-25-25 1,-50-49-1,0-50 1,99-75-16,-74-49 16,50-74-1,74-75 1,0-49 0,74-1-1,-24 125 1</inkml:trace>
  <inkml:trace contextRef="#ctx0" brushRef="#br0" timeOffset="67585.59">2208 15703 0,'49'-25'16,"-98"50"-16,123-50 16,-74 0-16,-25 50 31,-24 99-15,24 25-1,0 0 1,0-75-1</inkml:trace>
  <inkml:trace contextRef="#ctx0" brushRef="#br0" timeOffset="68273.82">2778 15902 0,'25'0'15,"-50"0"-15,75 0 0,-25-25 16,24 0-16,-24 0 16,50-49-1,-51-1 1,-24 75 15,-74 75-15,24-26-16,1 1 15,24 24-15,0 50 16,25-49 15,75-50-31,49-25 31,49-75-15,-24-49-16,0-74 31,-75-1-15,1 1 0,-75 99-1,0 123 16,-25 26-31,-25 124 16,26 49 0,-26-25-1,75-74 1,74-99 0</inkml:trace>
  <inkml:trace contextRef="#ctx0" brushRef="#br0" timeOffset="68635.97">4143 15753 0,'-124'149'16,"248"-348"-16,-124 249 0,-25-125 31,-25 100-15,-49 25-1,0 74 1,49 0-1,50 0 1,0-99-16,75-25 16,24-50-1,25-74 1,-25-75 0,-24-49-1,-26 25 1,-24 124-1,-25 124 1,-50 74 0,-24 99 15,24-24-31</inkml:trace>
  <inkml:trace contextRef="#ctx0" brushRef="#br0" timeOffset="68886.5">4465 15852 0,'25'0'0,"-50"0"0,100 0 16,-26-25-1,51-49 1,24-1 0,-50 26-1,-49 24 1,-50 25 15,25 49-31,-50 51 16,50-51-16,0 26 31,50-50-31</inkml:trace>
  <inkml:trace contextRef="#ctx0" brushRef="#br0" timeOffset="69253.69">5631 15703 0,'0'0'0,"50"-50"0,-1 1 16,1-26-1,-75 51 1,-74 48 0,-25 76-1,25 24 1,49 0-1,50-75-15,0 1 16,50-50 15,49-74-15,0-75 0,25-75-1,25-98 1,-25-100-1,-99 348 1,-25 49-16,-25 75 16,-74 98-1,49-24 1</inkml:trace>
  <inkml:trace contextRef="#ctx0" brushRef="#br0" timeOffset="69870.37">8633 15703 0,'25'-50'0,"-50"100"0,50-174 16,-1 99-16,-48-24 16,24-1-16,-25 0 15,-99-24 1,0 74-1,49 50 1,51 98 0,48 26-1,26 0 1,-25-25 0,-25-50-1,-99-25 1,49-49-1,-99 0 1,25-50 0,25-74-1,74-25 1</inkml:trace>
  <inkml:trace contextRef="#ctx0" brushRef="#br0" timeOffset="70553.39">9179 15852 0,'24'0'16,"-48"0"-16,-1 0 16,-74 0-16,-1 50 15,1-26 1,-50 76-16,124-51 15,75-49 1,74-25 0,0-49-1,0 0 17,-74 49-17,-25 25 1,-25 49-1,0 1-15,24 24 16,51-49 0,-1-25-1,-24-49 1,24-26 15,-74 50-15,25 25-1,0 50 1,0-25-16,49 0 31,50-25-15,25-75 0,-50 1-1,0-50 1,50-25-1,-124 124-15,0 50 32,-50 74-17,-25 75 1,-24 74 0,-50 0-1,0-25 1</inkml:trace>
  <inkml:trace contextRef="#ctx0" brushRef="#br0" timeOffset="71254.03">10295 16050 0,'25'-49'16,"-50"98"-16,50-123 0,0 74 15,-1 25 32,1-25-47,0 25 16,25-25 0,-26 24-16,100-48 15,-24-26 1,-26-49-1,0-50 1,1-25 0,-26 100-16,1-50 31,-25 99-15,-50 75-1,-74 98 1,0 51-1,24-25 1,75-75 0,75-50-1,49-73 1,49-51 0,-49-24-1,0-50 1,-99 75-16,25-50 15,-50 99 1,-25 50 15,-74 49-15,24 25 0,26 0-1,24 1 1,25-26-1,25 1 1,24-51 0,26 1-1,-26-25-15</inkml:trace>
  <inkml:trace contextRef="#ctx0" brushRef="#br0" timeOffset="72871.83">13396 15653 0,'0'-49'0,"0"98"0,25-123 15,-25 24 1,0 26-16,0-1 15,-25 74 1,25 1-16,-25 49 16,0 50-1,25-25 1,50-99 0,24-25-1,25-99 1,-24-25-1,-50 24 1,24-73 0,-24 49-1,0 74 1</inkml:trace>
  <inkml:trace contextRef="#ctx0" brushRef="#br0" timeOffset="74103.3">14289 15753 0,'-50'-50'16,"100"100"-16,-149-100 15,24 50-15,1 25 16,24 0-16,1 24 0,-1 1 15,50 0-15,0 24 16,99-74 0,25-50 15,0-24-15,-25-50-1,-74 74-15,0 25 16,-25 1-16,25 24 15,-25 99 1,0 25 0,0-74-1,25-1-15,24 26 16,75-75 0,-24-50-1,-1-74 1,-25-50-1,-24-74 1,-25 50 0,-1 123 15,-48 100-15,-125 248-1,50 0 1,49-25-1,75-99 1,49-100 0,50-49-1,0-49 1,0-50 0,-25-75-1,-24 25 1,-75 124-1,0 25 1,0 75 15,-50 24-15,25 25 0,25 0-1,25-99-15,-25 0 16,50-25-1,24-50 1,1-74 0,-26 0-1,1 25 1,-50 74 0,-25 74-1,0 76 1,1 23-1,24-98 1,24-25-16,51-25 31,24-25-15,0-74 0,-49-25-1,-1 0 1,-24 74-1,0 50 1,49 25 0,1 49-1,-25-49-15,24 50 16,-24-1 0,-50 0-1,-75 26 16,-99 24-15,-24-25-16,124-50 16</inkml:trace>
  <inkml:trace contextRef="#ctx0" brushRef="#br0" timeOffset="74888.62">17861 15753 0,'0'0'0,"0"-25"0,-50 0 31,75-25 0,50 26-15,-1-1-16,100 0 31,-75 50-31,0 24 16,-49 100 0,-100 50-1,-74-1 1,25-99-1,74-74 1,25-50 0,124-74-1,50-74 1,-1-26 0,-73 50-1,-76 124 1,-24 75-1,-24 99 1,48 99 15,51-149-15,-1-74 0</inkml:trace>
  <inkml:trace contextRef="#ctx0" brushRef="#br0" timeOffset="75120.41">18159 15232 0,'0'-25'16,"0"50"-16,-25-50 0,50 0 15,0 0-15,74 1 16,149 24 15,-99 0-31</inkml:trace>
  <inkml:trace contextRef="#ctx0" brushRef="#br0" timeOffset="75353.61">19622 15777 0,'0'0'16,"-25"0"-16,1 0 15,48 0 1,76-24-1,73-1 1,-73 25 0</inkml:trace>
  <inkml:trace contextRef="#ctx0" brushRef="#br0" timeOffset="75520.41">19672 15976 0,'0'0'15,"-25"50"-15,0-26 0,25 1 16,-25 25 0,150-50-1,73-25 1,-99 0 0</inkml:trace>
  <inkml:trace contextRef="#ctx0" brushRef="#br0" timeOffset="75721.56">20763 15529 0,'-24'25'31,"-1"25"-15,0-1-16,0 26 15,-49 123 1,-25-24-1,-1 24 1,51-98-16</inkml:trace>
  <inkml:trace contextRef="#ctx0" brushRef="#br0" timeOffset="76239.38">21086 16100 0,'0'0'0,"124"-174"31,-74 100-31,24-25 0,0 24 16,1-98-1,-50 73 1,-100 51-1,-74 74 1,-74 123 0,149 1-1,74-25 1,24-74 0,76 49-1,73 0 1,-123-49 15,-75 74 0,-74-74-15,25-50-16,-1 24 16,25-24-16,-24 25 15,49-25 1,25-49-1,25-51 1,25 51-16,49-50 16,0 24-1</inkml:trace>
  <inkml:trace contextRef="#ctx0" brushRef="#br0" timeOffset="76554.36">21880 15703 0,'0'0'0,"25"0"0,-1-25 16,1 25 0,25 0-1,-25 50 1,-25-25-16,0 99 15,-100 0 1,1 0 0,50-75-1,49-24 1,124-50 0,124-49-1,-124 24 1</inkml:trace>
  <inkml:trace contextRef="#ctx0" brushRef="#br0" timeOffset="78136.36">24708 15554 0,'0'0'15,"25"-25"-15,-75-74 32,0 99-17,-24-25 1,-50 75 0,-50 49-1,25 75 1,75-50-1,148-99 1,-24-25 0,74-50-1,25-49 1,-100 49-16,51-74 16,-75 99 15,-1 50-16,-48 74 1,-1-24-16,0-1 16,-25 1-16,25-1 15,1 1 1,-1-51-16</inkml:trace>
  <inkml:trace contextRef="#ctx0" brushRef="#br0" timeOffset="78854.24">25005 15703 0,'0'0'0,"50"0"0,-25-25 32,-25 50-17,-25 0-15,-25 49 16,-24 1-1,49-26 1,25-24 15,25-50-15,25 1 0,74-51-1,-25 1 1,-74 24-1,-1 50 1,-24 25-16,0 24 16,50 26-1,74-50 1,50-25 0,-25-25-1,-50-25 1,-50-49-1,-24 49 1,-74 26 15,-51 48-15,-73 125 0,148-25-1,25-49 1,50-50-1,49-25 1,25-50 0,0-49-1,0-100 1,0-24 0,0 0-1,-50 74 1,-98 199 15,-51 74-15,50-25-16</inkml:trace>
  <inkml:trace contextRef="#ctx0" brushRef="#br0" timeOffset="80320.28">27784 15356 0,'25'0'15,"-25"-25"48,24 25-48,-24-25 1,0 0 0,25 25-16,0-24 15,-25-1-15,-25-74 31,0 74-31,-49 25 16,-50 25 15,-25 74-15,75 0 0,98 0-1,101 0 1,23-49-1,-73 24 1,-50 1 0,-75-1-1,0-24-15,-98 0 16,23-1 0,1-49-1,75-25 1,49 1-1</inkml:trace>
  <inkml:trace contextRef="#ctx0" brushRef="#br0" timeOffset="80654.36">28330 14984 0,'24'0'15,"-48"0"-15,73-25 0,-49 0 16,25 25 0,-25 25-1,25 0-15,-25 24 16,0 1-16,-25 0 15,25-1-15,-50 1 16,100-25 31,49-50-31,-49 0-16,49-25 15</inkml:trace>
  <inkml:trace contextRef="#ctx0" brushRef="#br0" timeOffset="81039.34">28776 15604 0,'0'-25'31,"0"0"0,50 25 1,-1 0-32,26-25 15,-1 25-15,1 0 16,-1-24-16,25 24 16</inkml:trace>
  <inkml:trace contextRef="#ctx0" brushRef="#br0" timeOffset="81237.91">28826 15852 0,'0'0'0,"-25"25"16,-25 24-1,25-49 1,25 25-1,100-25 1,73-25 0,-73 1-16,-1 24 15</inkml:trace>
  <inkml:trace contextRef="#ctx0" brushRef="#br0" timeOffset="81689.3">30066 15381 0,'0'-25'15,"0"50"-15,0-75 16,-25 25 0,75 25 15,-25 0-31,24 25 16,-24 0-16,0 24 15,0 1-15,-25 74 16,-75 0-1,-74 50 17,125-149-17,73-1 17,75-48-17,25-51 1,0 25-1</inkml:trace>
  <inkml:trace contextRef="#ctx0" brushRef="#br0" timeOffset="82122.62">31009 15405 0,'0'0'0,"0"-24"0,0-26 15,25 0 1,-25 26-16,-50-1 15,-99 25 1,-25 49 15,50 1-15,75 0 0,49-26-1,74-24 1,25 0-1,1-24 1,-26-1 0,-49 25-1,-25 49 1,0 75 0,-25 0-1,25 0 1,-50-24-1,1-1 1,24-49 15,0-50-31</inkml:trace>
  <inkml:trace contextRef="#ctx0" brushRef="#br0" timeOffset="82592.75">31306 15579 0,'0'0'16,"25"-50"-16,25 1 0,-1-50 16,-49 24-1,-24 26 1,-51 49-1,-24 24 17,49-24-32,26 25 15,-1 25-15,0-25 16,25-1-16,0 1 16,50 0 15,-1-25-31,26 0 15,-26 0 1,-24 25 0,0 24-1,-25 75 1,-25-24 0,-49 73 15,74-148-16,-25 25-15,0-1 16,0-24 0</inkml:trace>
  <inkml:trace contextRef="#ctx0" brushRef="#br0" timeOffset="82832.64">31778 16050 0,'0'0'16,"0"25"31,-25-25-32,25 25 1,-25-25 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12:14.3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2704 2307 0,'0'0'0,"0"25"31,-25 0-15,25 24-16,-25 1 16,1 148-1,-1 1 1,0-25 0,25-75-1</inkml:trace>
  <inkml:trace contextRef="#ctx0" brushRef="#br0" timeOffset="268.27">2704 2481 0,'0'-25'16,"0"50"-16,0-75 0,0 25 0,0 1 31,25-1-15,0 25-16,99-50 15,0-24 1,-25 24 15,-25 50-15</inkml:trace>
  <inkml:trace contextRef="#ctx0" brushRef="#br0" timeOffset="452.94">2605 2952 0,'0'0'0,"0"25"31,25-25-15,24-25 0,26-25-16,98-24 15</inkml:trace>
  <inkml:trace contextRef="#ctx0" brushRef="#br0" timeOffset="666.73">3299 2704 0,'0'25'31,"25"0"-15,-50-1-16,25 1 16,0 25-1,0 24 1,0-49-16,0 25 15</inkml:trace>
  <inkml:trace contextRef="#ctx0" brushRef="#br0" timeOffset="779.03">3374 2580 0,'0'0'0,"25"-74"15</inkml:trace>
  <inkml:trace contextRef="#ctx0" brushRef="#br0" timeOffset="1100.84">3671 2778 0,'0'0'16,"0"50"-16,-24-25 0,-1 0 16,25-1-1,0 1 1,0-50 0,49-49-1,1 0 1,0 49-1,-26 25 1,1 74 0,0 50 15,-25-74-15</inkml:trace>
  <inkml:trace contextRef="#ctx0" brushRef="#br0" timeOffset="1534.02">4316 2555 0,'0'0'0,"25"-25"0,-25 1 16,-49 24 15,-1 24-31,-24 76 16,24-1-1,25-25 1,25-24 15,75-50-15,-1-50 0,0 1-1,-24-75 1,0-75-1,-50 100-15,24-100 16,1 100 0,-50 124 31,25 25-47,0 123 15,-24 26 1,48-26-1</inkml:trace>
  <inkml:trace contextRef="#ctx0" brushRef="#br0" timeOffset="3033.77">6351 2555 0,'24'0'16,"-24"-49"0,0-1 15,0 25-15,0 0-1,-24 1-15,24-51 16,-75 50-1,-24 25 1,-25 50 15,25 49-15,49-49-16,25 24 16,75-24-1,24-50 1,50-50-1,0-24 1,-49-1 0,-50 26-1,-25 123 17,-25-24-32,0 49 15,0-49 1,25-26-16</inkml:trace>
  <inkml:trace contextRef="#ctx0" brushRef="#br0" timeOffset="3367.22">6648 2357 0,'0'-25'15,"25"75"-15,-50-26 16,25 26-16,-25-25 16,25 0-16,0-1 15,0 1 1,0-50 0,75-24 15,-1-26-16,-49 51 1,25 24 0,-25 0-1,-1 49 1,76 26 0,-26-51-16,0 1 0</inkml:trace>
  <inkml:trace contextRef="#ctx0" brushRef="#br0" timeOffset="4083.8">8931 2133 0,'0'-24'16,"0"48"-16,24-48 0,-24-1 15,-24 0 1,-1 0-16,-50 0 16,-74 25-1,25 50 1,25 0-1,74-1 1,25-24 0,50 0-1,24-50 1,26-25 0,-26 1 15,-49 49-31,0 0 15,-1 25 1,1-1-16,25 26 16,49 0-1,25-26 1,-25-24 0,-24-49-1,-26-26 1,1-73-1,0 48 1,-50 51 0,0 74 15,-25 123-15,-25 26-1,-74 223 16,50-174-15,-1-49 0,51-75-1</inkml:trace>
  <inkml:trace contextRef="#ctx0" brushRef="#br0" timeOffset="4333.93">9352 2183 0,'0'-50'0,"0"100"0,0-149 15,25 74-15,-25 0 16,25 25 15,-25 25-15,0 74-16,-50 50 31,-24 0-15,24-50-1,50-74-15</inkml:trace>
  <inkml:trace contextRef="#ctx0" brushRef="#br0" timeOffset="4600.71">9749 1910 0,'0'-25'15,"0"50"-15,0-74 0,-25 73 32,1 26-17,-1 0-15,-25 222 31,25-172-31,25-1 16,-25-25 0,-24 50-1,24-24 1,0-76-16</inkml:trace>
  <inkml:trace contextRef="#ctx0" brushRef="#br0" timeOffset="4885.09">9749 2282 0,'25'-49'0,"-50"98"15,50-148-15,0 74 0,-25-24 16,25 24 0,-1 25 15,1 25-16,-25-1 1,25 26-16,-25 24 16,0-24-1,-25 74 1,0-99-16,-24 74 16,-1-74-1,25 0 1</inkml:trace>
  <inkml:trace contextRef="#ctx0" brushRef="#br0" timeOffset="5301.73">9427 2084 0,'0'-25'16,"24"25"47,-24 25-63,0 0 15,25-1-15,-25 1 16,0 0-1,-49 25 1,-26-1-16</inkml:trace>
  <inkml:trace contextRef="#ctx0" brushRef="#br0" timeOffset="5967.33">10196 2109 0,'0'-25'16,"24"0"-1,-24 0 1,25 25-16,0 0 15,0 0 1,0 25-16,49 49 16,-49 26-1,-50-1 1,0-49 0,1-50-1,-1 0 1,74-50-1,51-49 1,-1-25 0,25 24-1,-25 76 1</inkml:trace>
  <inkml:trace contextRef="#ctx0" brushRef="#br0" timeOffset="6524.06">10890 1985 0,'-25'24'16,"1"26"0,-26 0-1,25 24 1,0 0 0,100-49 15,-50-25-16,49-49 1,25-26 0,-24-24-1,-26 74-15,26-24 16,-50 49 0,-1 24-1,-48 51 1,-1-1-1,0-24 17,50-50-1,24-50-15,26-24-1,24-25 1,-74 24-1,0 75-15,-25 50 32,-25-1-17,50 26 1,-1-1 0,1-49-1,25 0 1,74 0-1</inkml:trace>
  <inkml:trace contextRef="#ctx0" brushRef="#br0" timeOffset="6684.5">11982 1960 0,'0'0'0,"25"0"31,-25 25-15,-25-25-16,0 74 15,0 0 1,25-49-16</inkml:trace>
  <inkml:trace contextRef="#ctx0" brushRef="#br0" timeOffset="7967.26">12304 2009 0,'-25'25'0,"50"-50"0,-50 75 15,1-25-15,-1 0 16,25-50 15,25 0-31,24 0 16,26-49 0,-26 49-1,-49 0 1,25 25-1,0 50 1,-25 24 0,0-49-1,25 0 1,0-25 0,49-75-1,0 26 1,-49 24-1,-25 50 1,25 24 0,25 1-1,24-50 1,0 0 15,1-25-15,-50-49-1,-25 24 1,-25 25 0,-25 50-1,1 25 1,49-1 0,24-24-1,51 0 1,24-50-1,0-74 1,-74 74 0,0 25 15,-25 75-15,25-26-1,0 1 1,24-25-1,-24-25 1,49 0 0,26-50-1,-1-148 1,-25-26 0,50-24-1,-24 75 1,-51 98 15,-74 75-15,1 25-16,-76 99 15,-24 50 1,75 49 0,49-49-1,49-50 1,75-75 15,-24-74-15,-51-49-1,-24 0 1,-25 49 0,0 0-1,-25 75 1,0 74-1,50 0 1,0-100 0,25 1-16,-1-25 15,26 25 1</inkml:trace>
  <inkml:trace contextRef="#ctx0" brushRef="#br0" timeOffset="8155.92">13867 1315 0,'-50'-25'0,"100"50"0,-149-100 16,49 51-16,25 24 16,25-25 15,25 25-31,25 0 15,24 25-15</inkml:trace>
  <inkml:trace contextRef="#ctx0" brushRef="#br0" timeOffset="9300.7">16571 1414 0,'0'0'0,"25"-25"15,0 0-15,-25 1 16,24-26-16,-24 25 16,25-49-1,-50 49 1,-24 0-1,-125 50 1,-24 49 0,49 1-1,74-1 1,75-49 0,100-25-1,49 0 1,-100-25-16,50-24 15,-24 49 1,-75-25 0,0 50-1,0 74 17,-50 74-32,-24-24 15,24-25 1,25-49-1,50-50 1</inkml:trace>
  <inkml:trace contextRef="#ctx0" brushRef="#br0" timeOffset="9716.32">17142 1464 0,'0'0'0,"24"-75"15,-24-49 1,-24 99 0,-26 25-16,-49 0 15,-25 50 17,25 24-17,74-49-15,25 25 16,25-25-1,24-25-15,1 24 16,-1-48-16,75-1 16,-24 0-1,-51 0 17,-49 75-17,-25-1-15,-24 75 16,-1 25-1,25-49 1,1-26 0,24-49-1,0 0-15</inkml:trace>
  <inkml:trace contextRef="#ctx0" brushRef="#br0" timeOffset="9988.11">18134 1389 0,'0'0'0,"25"-25"31,-25 1-15,-25 73-1,-50 50 1,-49 75-1,0 0 1,0-1 0,75-98-1,-50 74-15,49-50 32,25-74-32</inkml:trace>
  <inkml:trace contextRef="#ctx0" brushRef="#br0" timeOffset="10218.87">17737 1513 0,'0'0'0,"0"-25"0,25 1 16,-25-1-1</inkml:trace>
  <inkml:trace contextRef="#ctx0" brushRef="#br0" timeOffset="10466.92">18134 2133 0,'25'0'15,"-50"0"-15,50 25 0,-25 0 47,0 0-31,0 0 15</inkml:trace>
  <inkml:trace contextRef="#ctx0" brushRef="#br0" timeOffset="11716.76">21309 1687 0,'25'-25'15,"-50"50"-15,50-75 16,-50 1 0,25 24-1,0 0 1,-25 0-16,1 0 16,-26 25-16,0 0 15,-173 75 16,124-1-31,-50 100 16,99 0 0,100-75-1,124-25 1</inkml:trace>
  <inkml:trace contextRef="#ctx0" brushRef="#br0" timeOffset="12051.16">21656 1861 0,'0'-25'15,"0"50"-15,25-75 0,-25 25 16,-49 25 0,24 0-1,-25 50-15,1-1 16,24 75-1,25-74 1,49 49 0,-24-74-16,25 0 0,-1-25 15,1 0 1,0-50 0,-25-49-1,-25-99 1,-25 98 15,0 76-31</inkml:trace>
  <inkml:trace contextRef="#ctx0" brushRef="#br0" timeOffset="12368.72">22053 1910 0,'0'0'0,"-24"75"32,-1-75-17,25 24 1,25-48 0,24-51-1,50-24 1,-49 25-1,-25 74 17,0 24-17,-25 51 1,0 24 0,0-49-16</inkml:trace>
  <inkml:trace contextRef="#ctx0" brushRef="#br0" timeOffset="12968.83">22748 1538 0,'0'0'0,"74"-99"0,-49 49 16,0 25-16,-25 1 15,0 98 1,-74 124-1,-1 75 17,1 25-17,24 0 1,50-174-16,0 49 16,25-98-1,0-75 1,49-25-1,1-124 1,-51-49 0,-24-50-1,-24 74 1,-26 75 0,25 74-1,0 0 16,75-24-15,99 24 0,24-25-1,-48 25 1,-51 1 0,-49-1-1,-25 99 16,-25 25-15,25 1 0,0-26-1,25-49-15</inkml:trace>
  <inkml:trace contextRef="#ctx0" brushRef="#br0" timeOffset="13485.79">23988 1712 0,'0'0'0,"-24"0"31,-1 0-31,-25-25 16,0 50-16,-24 0 16,0 49-1,74 25 1,0-24-1,24-51 17,26-24-17,-25 0-15,49-49 16,1-75 0,-1-100-1,1-24 1,-51 149-1,1 0-15,0 0 16,-25 74 0,-50 124-1,1 75 1,24 24 0</inkml:trace>
  <inkml:trace contextRef="#ctx0" brushRef="#br0" timeOffset="14485.01">24286 1836 0,'0'0'0,"25"-25"16,-25-25-1,49-24 1,-24-25-1,0 49 1,-50 50 0,-24 25-1,-26 74 1,1 25 0,74-25-1,0-24 1,25-50-1,24-1 1,26-24 0,24-74-1,25 0 1,-25-1 0,-74 50-1,0 25 1,-25 75-1,-25-1 1,25 1 0,0-51 15,25-48-15,0-1-1,24 0-15,1-49 0,74-26 16,-75 26 15,-24 124 0,-25 24-15,-25 0 0,50-24-1,0-50 1,0 0-1,0-25-15,24 0 16,-24 1-16,25-51 16,-1 26-1,-24 24 1,-50 74 15,25 26-15,25-1-16,25-24 31,24-50-15,1 0-1,24-50 1,-50-24 0,1-50-1,-50 49 1,25 75-1,-100 75 1,51 49 0,-1 0-1,25-25 1,25-49 0</inkml:trace>
  <inkml:trace contextRef="#ctx0" brushRef="#br0" timeOffset="15102.01">27461 1811 0,'25'0'31,"-25"25"0,-25 24-31,0 1 16,1 0 0,-26 74-1,0-25 1,26-25 0</inkml:trace>
  <inkml:trace contextRef="#ctx0" brushRef="#br0" timeOffset="15819.05">27610 2059 0,'25'-25'31,"0"0"-31,0 1 16,24-26-16,26-49 15,-51 74 1,-24 50 15,25 0-31,-50 74 16,25 25 15,25-25-15,0-74-16,49 0 15,26-25 1,-1-75 0,-25-24-1,26-99 1,-1-51-1,-25 51 1,-49 99 0,0 99 15,-75 99-15,-24 50-1,-1 49 1,51-98-1,-1 73 1,0-49 0,50-74-16</inkml:trace>
  <inkml:trace contextRef="#ctx0" brushRef="#br0" timeOffset="16001.21">28305 1885 0,'0'0'0,"-25"-24"0,25-1 16,-25 25-1,25-25 1,50 0 0,24 25-1</inkml:trace>
  <inkml:trace contextRef="#ctx0" brushRef="#br0" timeOffset="16501.28">28578 1910 0,'74'0'16,"-49"0"0,24-25-16,1 25 15,-25 0-15,0-24 16,-50 24 15,-50 74-15,26 0-1,24 1 17,25-1-17,25-49 1,24-25 0,51-25-1,24-24 1,0-26-1,-50 26-15,-24 49 16,-25 0 0,-1 24-1,1 51 1,-25-26 0,0-24-1</inkml:trace>
  <inkml:trace contextRef="#ctx0" brushRef="#br0" timeOffset="16818.93">29520 2109 0,'0'24'15,"25"-24"1,0-24-16,74-51 16,-24 1-1,-26-1 1,-49 51 15,25 24-31,0 24 16,0 26-16</inkml:trace>
  <inkml:trace contextRef="#ctx0" brushRef="#br0" timeOffset="17368.84">30389 2009 0,'0'0'15,"0"-49"-15,0-26 16,-25 51 0,0 24-16,-25 0 15,-24 24 1,24 26 0,50 0-1,50-26 1,-1-48 15,26-1-15,-1 0-1,-24 0 1,-25 25 0,0 25-1,24 74 1,26-24-1,-51-26-15,51 1 16,-26-50 0,-24 0-1,0-75 1,-25-98 0,50-50-1,49-50 1,-25 49 15,-24 150-15,-75 99 15,-49 99-15,-50 74-1</inkml:trace>
  <inkml:trace contextRef="#ctx0" brushRef="#br0" timeOffset="17716.66">27561 1092 0,'24'0'15,"-48"0"-15,24-25 0,-25 25 16,25 25 15,0-1 0,0 1-15</inkml:trace>
  <inkml:trace contextRef="#ctx0" brushRef="#br0" timeOffset="19301.81">3547 4143 0,'0'0'16,"25"0"-16,-25-25 15,-25 25 17,1 0-17,-26 50-15,-74 24 16,0 50-1,99-49 1,-49 73 0,49 51-1,25-75 1,0 0 0,-25 0-1,-49 0 1,-26-25 15,51-74-31</inkml:trace>
  <inkml:trace contextRef="#ctx0" brushRef="#br0" timeOffset="19918.13">2729 5011 0,'25'-50'15,"-50"100"-15,50-124 16,-25 49 0,49 0-1,50 25 1,50-25 0,0 0-1,-25 1 1,-99 24 15,0 0-15,-25-25-1,-50 50 1,25-1-16,-49 76 16,74-1-1,25-49 1,74-50-1,25 0 1,-25-50 0,-74-25-1,0 26 1,24-26 0,1 51 15,0-1-31,24 25 15,-24 49 1,-1 26 0,-24-26-1,0-24 17,0-74-17,24-51 1,51-73-1,-26 98-15</inkml:trace>
  <inkml:trace contextRef="#ctx0" brushRef="#br0" timeOffset="20735.08">5358 4912 0,'25'0'0,"0"0"47,0 0-31,24 25-1,1-50 1,74 0-1,-74 0-15,24-24 16,0-75 0,-24 74-16,-25-24 15,0-1 1,-1 26 0,-24 123 15,0 0-31,25 50 15,25-24 1,24-100 0,26 0-1,24-100 1,-25-48 15,-25-26-15,-49 99-16,-25 51 15,25-1 1,-25 124 0,0 25-1,0-74 1,25-1 0,-25-24-16,49-25 15,1-49 1,24-51-1,-49 1 1,0 99 0,-25 25-1,-25 99 1,0-25 0</inkml:trace>
  <inkml:trace contextRef="#ctx0" brushRef="#br0" timeOffset="20983.83">7566 4763 0,'0'0'0,"0"-25"31,25 25-16,0 25 1,0 0-16,-1 0 16,1-25-1</inkml:trace>
  <inkml:trace contextRef="#ctx0" brushRef="#br0" timeOffset="41069.66">3746 8013 0,'0'0'0,"0"-25"15,25 25 48,-25 25-63,24-25 15,-24 25-15,0-1 32,25-24-17,-25-24 1,0-26 15,-25 0-15,1 50-16</inkml:trace>
  <inkml:trace contextRef="#ctx0" brushRef="#br0" timeOffset="41388.78">3374 8286 0,'0'0'15,"-25"0"17,25 24-32,-25 1 15,25 0-15,0 50 31,50-51-15,-25-24-16,-1 0 16,26-24-1,-50-1 1,0 0-16,0-25 16,-50 50-1,1-25 1</inkml:trace>
  <inkml:trace contextRef="#ctx0" brushRef="#br0" timeOffset="41736.04">3200 7938 0,'0'0'16,"-25"0"-16,0 0 16,1-24-16,-1 48 31,50 26-15,24-25-1,26-25 1,-50 0-1,-1-25 1,-24-25 0,-49 1-1,-1-1 1,25 50 0</inkml:trace>
  <inkml:trace contextRef="#ctx0" brushRef="#br0" timeOffset="43503.95">5978 7318 0,'-74'0'31,"49"0"-31,0 50 16,1-1-16,-51 75 16,-49 50-1,25-50 1,0-25 0,74-49-1</inkml:trace>
  <inkml:trace contextRef="#ctx0" brushRef="#br0" timeOffset="44103.38">6103 7393 0,'0'-25'15,"0"50"-15,-25-1 16,0 51-16,-50 74 16,-24 24-1,-25 1 17,99-149-17,1-25 1,48-25-1,76-74 1,24 0 0,-25 24-1,-74 75 1,-25 25 0,-25 49-1,0 26 1,25-26-1,75-49 1,123-50 0,-99-25 15,-49-24-15,-50 0-1,-25 49 1,0 50-1,0 49 1,75 25 0,74-49-1,-50-50 1,-24 0-16</inkml:trace>
  <inkml:trace contextRef="#ctx0" brushRef="#br0" timeOffset="44354.86">5830 6946 0,'-50'0'15,"100"0"-15,-125-25 0,50 0 16,50 1 15,25 24-15,123-25-1,-73 25-15,73-25 16,-98 25-16</inkml:trace>
  <inkml:trace contextRef="#ctx0" brushRef="#br0" timeOffset="45869.67">9179 7765 0,'0'-25'0,"0"50"0,-25-174 32,25 124-32,-25 0 15,-74 0 1,-25 50-1,0 50 1,24 24 0,76-25-1,73-24 1,26-50 0,49-25-1,-25-49 16,-74 49-31,24-25 16,1 50 0,-25 75-1,24 24 1,51-25 0,-1-74-1</inkml:trace>
  <inkml:trace contextRef="#ctx0" brushRef="#br0" timeOffset="46120.5">9824 7393 0,'24'-25'16,"-48"50"-16,48-75 0,-48 100 31,24-26-31,-75 150 31,26 49-15,-51 50 0,26-25-1,-1-49 1,1-50 0,49-75-16</inkml:trace>
  <inkml:trace contextRef="#ctx0" brushRef="#br0" timeOffset="46371.95">9799 7864 0,'25'-50'16,"-50"100"-16,50-149 0,-1 49 15,-24 25-15,0 0 31,25 25-15,0 75 0,0-25-16,-25 98 15,-50-24 1,-24-49 0,-1-26-1</inkml:trace>
  <inkml:trace contextRef="#ctx0" brushRef="#br0" timeOffset="46636.98">10320 7517 0,'0'0'15,"25"-25"-15,-50 50 31,0 24-15,-25 1-16,-49 148 16,0 26-1,0-1 1,74-74 0,0-50-1,25-74-15</inkml:trace>
  <inkml:trace contextRef="#ctx0" brushRef="#br0" timeOffset="46854.69">10171 7889 0,'49'-50'0,"-98"100"0,173-249 31,-99 174-31,0 1 15,24 24 1,-49 99 0,-25 50-1,-99 49 1,75-99-16</inkml:trace>
  <inkml:trace contextRef="#ctx0" brushRef="#br0" timeOffset="47139.04">10568 7740 0,'0'0'0,"25"0"16,-25-25-16,24 25 15,1 50 1,-50 74-1,1-50 1,-1-49 0,25 0-1,49-75 1,26-49 0,-26 49-16,26-49 15,-1 74 1</inkml:trace>
  <inkml:trace contextRef="#ctx0" brushRef="#br0" timeOffset="47687.22">10915 7814 0,'0'0'0,"-25"25"0,0 50 16,25-26-1,25-24 1,50 0 15,-51-50-15,1-25-1,-25-49 1,50 0 0,-25 49-16,99 1 15,-50 49 1,-24 49-1,-50 51 1,-25-26 0,-25-24 15,26-26-15,98-73 15,-24-1-31,49-24 15,-25 49 1,-74 0 0,-25 50-1,1 49 1,24-24 0,74 0-1,25-50 1,0 0-1,-24-50 1,-50 0-16</inkml:trace>
  <inkml:trace contextRef="#ctx0" brushRef="#br0" timeOffset="47853.84">12056 7591 0,'0'25'0,"0"-50"0,0 75 15,-25-1 1,25 26 0,-24-1-1,-1 1 1,25-51 0</inkml:trace>
  <inkml:trace contextRef="#ctx0" brushRef="#br0" timeOffset="47987.93">12081 7517 0,'0'0'0,"0"-50"16,0 0-16,25 1 0,-50 24 16</inkml:trace>
  <inkml:trace contextRef="#ctx0" brushRef="#br0" timeOffset="49121.04">12279 7889 0,'-24'25'16,"-1"-25"-1,25-25-15,74-74 16,25 24 0,1 50-1,-51 25 1,-24 50 15,-25 0-15,0-1-1,0-24 1,50-50 0,-25 25-16,99-49 15,-75 24 1,1 0 0,-1 25-1,-24 50 1,50-26-1,-1-24 1,25-24 0,-24-26-1,-75-25 1,-100 51 0,1 24-1,-25 49 16,124 1-15,50-25 0,49-25-1,-25-25 1,26-50 0,-26 1-1,-49 49 1,0 25-1,0 25 1,24 99 0,1-99-1,-25 0-15,74-25 16,50-25 15,-75-74-15,1-75-1,-1-99 1,-24 50 0,-50 124-1,-25 148 17,-50 125-17,26 74 1,-1-50-1,50-98-15,25 24 16,25-99 0,24-50 15,50-75-15,-25-24-1,-49 75 1,-25 74-1,-25 49 1,24 50 0,26-25-1,0-49 1,-26-25 0,1-50-1</inkml:trace>
  <inkml:trace contextRef="#ctx0" brushRef="#br0" timeOffset="49290.83">14041 7169 0,'0'0'16,"-50"-24"-16,1 24 0,24-25 16,0 25-1,75-25 16,98 25-15,-73 0-16</inkml:trace>
  <inkml:trace contextRef="#ctx0" brushRef="#br0" timeOffset="49886.91">17166 7343 0,'0'-25'0,"0"50"0,0-99 15,-24 98 17,-1 1-17,0 50-15,0 24 16,-24 0-16,-26 0 16,26 25-16,-75 50 31,74-100-31</inkml:trace>
  <inkml:trace contextRef="#ctx0" brushRef="#br0" timeOffset="50237.9">17464 7541 0,'0'0'0,"25"-24"0,-25-1 16,0 0-1,-50 50 1,-49 49 0,49 75-1,26 0 1,73-50 0,50-74-1,-24-25 1,-25 0-16,-1-74 15,-24-50 1,-50-25 15,0 49-15,1 51 0,-1 49-16</inkml:trace>
  <inkml:trace contextRef="#ctx0" brushRef="#br0" timeOffset="50554.89">18134 7467 0,'0'0'15,"-25"25"17,-25 24-32,1 1 15,-1 49 1,50 25-1,75-49 1,24-50 0,0-25-1,-24-50 1,-51-24 0,-24-51-1,-49 1 16,24 75-31,-25-1 16</inkml:trace>
  <inkml:trace contextRef="#ctx0" brushRef="#br0" timeOffset="50953.93">19622 7045 0,'0'0'0,"25"-49"16,-25 24-16,25 0 15,-25 0 1,-50 25 0,1 50-1,-75 124 1,-25 74 0,74 49-1,100-49 1,99-49-1,25-75 1,0-75 0,-75-49-16</inkml:trace>
  <inkml:trace contextRef="#ctx0" brushRef="#br0" timeOffset="51170.95">20267 7244 0,'0'0'16,"25"-50"-16,-25 25 15,-25 25 17,25 25-32,-25 25 15,-24 99 1,-26-1-1,51-73-15,-26 49 16</inkml:trace>
  <inkml:trace contextRef="#ctx0" brushRef="#br0" timeOffset="51353.73">20590 7690 0,'0'0'0,"25"-25"0,24-24 32,26-1-17,49 25 1,49 1-16</inkml:trace>
  <inkml:trace contextRef="#ctx0" brushRef="#br0" timeOffset="51771.84">22053 7368 0,'25'0'16,"-50"0"-16,50-25 15,0 25 1,-50 25-1,-24 24 1,-100 100 0,-25 0-1,0-74 1,75-26 0,50-49-1,49-49 1,24-51-1,51-24 1,-1 75 0,-49 49-1,0 24 1,0 1 0,-1 74-1,26 1 1,-25-51-16</inkml:trace>
  <inkml:trace contextRef="#ctx0" brushRef="#br0" timeOffset="52138.18">22376 6946 0,'0'-50'0,"0"100"0,25-124 16,-25 49-16,0 0 31,24 99-15,1 26 0,0 73-1,0 26 16,-50 49-15,-74 0 0,-25-25-1,-25-74 1,99-99-16,1-1 16,-1-24-16,25-25 15,1 0 1</inkml:trace>
  <inkml:trace contextRef="#ctx0" brushRef="#br0" timeOffset="52620.79">23839 7541 0,'0'0'0,"-24"25"63,-1 0-63,0 0 15,-25 49-15,-98 100 16,73-100-1,-24 26 1,0-1-16,-75 74 16,50-48-1,25-51 1,49-49 0</inkml:trace>
  <inkml:trace contextRef="#ctx0" brushRef="#br0" timeOffset="52821.01">23219 7641 0,'0'0'0,"25"-50"16,-25 0-16,0 26 15,0-26 1,0 25 15,25 50-15,0 25-1</inkml:trace>
  <inkml:trace contextRef="#ctx0" brushRef="#br0" timeOffset="53010.95">23715 8162 0,'0'0'0,"0"24"0,0 1 16,0 0-1,0 0 1,25-25 0,-25 25 15</inkml:trace>
  <inkml:trace contextRef="#ctx0" brushRef="#br0" timeOffset="53703.12">26767 7343 0,'0'-50'16,"0"100"-16,0-124 0,-25 74 15,-25 0 1,-24 24 0,-25 26-16,-1 0 0,1 49 15,-74 74 1,123-73-16,25-26 15,50 50 1,124-49 0,-50-51-16</inkml:trace>
  <inkml:trace contextRef="#ctx0" brushRef="#br0" timeOffset="54220.9">26965 7790 0,'0'0'0,"25"-50"15,-25 25 1,-25 0 0,-74 50-1,49 50 1,26 24 0,48-50-16,76 26 15,-1-26 1,-25-49-1,-24-24 1,-25-76 15,-1-24-31,51 0 32,49 75-17,0 49 1,-25 74-1,-74 25 1,-75-24 0,1-1-1,24-74 1,50 0 0,74-49-1,25-51 1,25 51-1,-149 148 32,0-49-47,25 24 16</inkml:trace>
  <inkml:trace contextRef="#ctx0" brushRef="#br0" timeOffset="54837.71">28429 7393 0,'0'0'0,"49"-100"15,26 26 1,-75 49 0,0 124-1,-50 75 1,25 49-1,1 25 1,-26-24 0,25-51-1,25-73 1,0-76 0,75-48-1,-1-101 16,-24 26-31,-26-99 16,-48 49 0,-51 50-1,1 74 1,74 0 0,25 0-1,99-24 1,49 49-1,-49-25 1,-49 0-16,-50 25 16,24 0-1,-49 25 17,0 0-17,-25 24 1,1 26-1,24-1 1,-25-49 0,50 0-1,-1-25-15</inkml:trace>
  <inkml:trace contextRef="#ctx0" brushRef="#br0" timeOffset="55288.14">29570 7566 0,'25'0'15,"-50"0"-15,50-25 16,-25 1-1,-25 24 1,0 24 0,-49 26-1,24-25-15,25 24 16,0 1-16,25 49 16,0-74-1,25 0 1,25 0-16,-1-50 15,26-49 1,-25-100 0,-1-49-1,1-25 1,-25 99 0,-50 99 15,0 50-16,0 50-15</inkml:trace>
  <inkml:trace contextRef="#ctx0" brushRef="#br0" timeOffset="56336.56">29818 7492 0,'0'0'0,"0"25"47,0-1-32,0 1 1,0 0-16,0 0 31,25-25-31,24 0 16,26-25-1,-1-49 1,-24-26 0,-25 51-1,-25 24 1,-25 25 0,-25 74-1,50 1 1,-25-1-1,50 1 1,50-51 0,49-48-1,-25-26 17,0-49-17,-24 49 1,-51 50-1,1 50 1,0-1 0,-25 26-1,25-26 1,0-24 0,49-74 15,-49-1-31,74-24 15,0 24 1,-74 50 0,0-25-16,0 75 31,24-1-15,26-49-1,49 25 16,-25-50-15,25-49 0,0 0-1,-25-1 1,-74 75 0,-25-25-1,-74 75 1,24 24-1,25-24-15,25 49 16,99-24 0,26-51-1,48-24 1,-49-24 0,-25-51 15,-74 50-16,-50 25 1,-24 75 0,-1 24-1,25 0-15</inkml:trace>
  <inkml:trace contextRef="#ctx0" brushRef="#br0" timeOffset="57704.46">2481 10593 0,'0'25'16,"0"-1"31,-25 1-47,0 25 15,0 24-15,0-24 16,25 24-16,-24-49 16,-1 25-16</inkml:trace>
  <inkml:trace contextRef="#ctx0" brushRef="#br0" timeOffset="57870.85">2530 10369 0,'0'0'0,"50"-74"16,-25-25-1,0 24 1,-25 51 15</inkml:trace>
  <inkml:trace contextRef="#ctx0" brushRef="#br0" timeOffset="58422.1">2778 10791 0,'0'0'16,"-24"50"-16,-1-25 0,0-25 31,50 0-16,49-100 1,50-48 0,0 24-1,-25 99 1,-74 0 0,-25 99-1,0-24-15,0 74 16,0-25-1,75-49 1,49-50 0,25-75 15,24-24-15,-49-74-1,0-51 1,-49 26-1,-26 74 1,-98 173 15,49 1-31,-75 148 16,26 26 0,-1-26-1,25-49 1,25-75-1,25-74 1</inkml:trace>
  <inkml:trace contextRef="#ctx0" brushRef="#br0" timeOffset="58587.78">3994 10345 0,'-25'0'15,"50"0"-15,-50-25 32,50 0-32,25 0 15,-1 0-15</inkml:trace>
  <inkml:trace contextRef="#ctx0" brushRef="#br0" timeOffset="59738.04">4267 10518 0,'25'0'0,"-50"0"0,124-24 16,-49-1-16,-26-25 15,-24 25-15,0 0 16,25 1 0,-50 24-1,-24 49 1,24 51 0,25-26-1,0-49-15,74 0 16,-49-25-1,124-25 1,50-50 0,123-49-1,-198 99 1,-74 50 15,-50 50-15,-50-1-1,50 1 1,-25-51 0,100-48-1,-1-51 1,50-49 0,-74 25 15,-25 99-31,-1-25 15,-24 99 1,-24-24 0,73 0-1,-24-25 1,25-25 0,74 0-1,49-25 1,-98-25-16,24-49 15,-74 24 1,-100 100 0,-24 0-1,0 49 1,74 1 0,25-50-1,74-25 1,51-25-1,23 0 1,-48 0 0,-26 25 15,-49 25-31,0 50 16,-1-51-1,1 26-15,25-25 16,74 24-1,0-49 1,-25-49 0,0-75-1,-24-124 1,-26-75 0,-24 75-1,-25 149 1,-49 173 15,-1 1-15,-24 173-1,49-99 1,-25-25-16,1 24 0,-26 26 16</inkml:trace>
  <inkml:trace contextRef="#ctx0" brushRef="#br0" timeOffset="60487.8">10072 10072 0,'0'25'0,"0"-75"0,0 75 0,0-75 15,0 25 1,0 1 15,-25 24-31,-99 74 32,74-24-32,1 24 15,-1 0-15,0 26 16,26-26-16,-1 125 15,0-1 1,0-24 0,-25-25-1,1-50 17,24-74-32,-25-25 0</inkml:trace>
  <inkml:trace contextRef="#ctx0" brushRef="#br0" timeOffset="61054.77">9278 10915 0,'0'0'16,"0"-49"-16,0-26 15,74 26 1,50 24 0,50 0-1,49 0 1,-24 0-1,-75 1 1,-75-1 0,-74 25-1,-74-25 1,50 25-16,-26 74 31,26 1-15,123-1-1,50-49 1,25 0 0,-25-75-1,-25 1 1,-24-1 0,-26 50-1,-24 25 1,-25 74-1,-50 0 1,26-24 0,98-150 15,75-24-15,0-75 15,0 50-16,-1 75 1,-73 49-16</inkml:trace>
  <inkml:trace contextRef="#ctx0" brushRef="#br0" timeOffset="61871.56">12701 10766 0,'25'-24'16,"-50"48"-16,50-73 0,0 49 15,-25-25 1,-25 50 15,25 24-15,0-24 0,25 25-16,49-1 15,50-49 1,0-74-1,0-25 1,-49-50 0,-1-25-1,-49 75 1,-25 74 0,-25 100-1,-24 74 1,49 24-1,124-49 1,0-99 15,-25-75-15,0-98 0,-49-51-1,-1 1 1,-24 98-1,-50 224 17,0 75-17,25-1 1,0-24 0,75-75-1</inkml:trace>
  <inkml:trace contextRef="#ctx0" brushRef="#br0" timeOffset="62498.18">15852 10345 0,'0'-25'16,"0"50"-16,24-50 16,-24 0-16,0 75 46,0-26-30,0 26-16,-24 0 16,-1-1-16,-25 51 15,25-26 1,25-49 15</inkml:trace>
  <inkml:trace contextRef="#ctx0" brushRef="#br0" timeOffset="62637.68">15876 10221 0,'0'0'0,"0"-50"0,0 25 16,0-24 0,0 24-1</inkml:trace>
  <inkml:trace contextRef="#ctx0" brushRef="#br0" timeOffset="62954.28">16621 10221 0,'0'0'0,"24"0"16,-24 24-1,-24 1 1,-51 50 0,50-1-1,50 25 1,50 25 0,-1-24-1,-74-51 1,-25 1-1,-49-50 1,24 0-16,-24 0 16,49 0-1</inkml:trace>
  <inkml:trace contextRef="#ctx0" brushRef="#br0" timeOffset="63923.65">9303 14140 0,'0'0'0,"0"-25"0,24 1 15,-24-1 1,0 0-16,0-25 16,25 26 15,50-1-16,49 0 1,-50 25-16,100 0 16,-50 50-1,-25 49 1,-99 74 0,-99-24-1,-25-25 1,-25-49-1,99-50 1,50-50 0,124-124 15,75 0-15,24-49-1,-49 24 1,-75 50-1,-99 74 1,-99 150 15,-25 73-15,24 26 0,100-26-1,50-98-15,74 24 16,25-99-1,0-25 1</inkml:trace>
  <inkml:trace contextRef="#ctx0" brushRef="#br0" timeOffset="64204.09">9923 13495 0,'0'0'0,"-25"-49"16,25 24-16,-25 0 15,25 0-15,25 0 31,99 1-15,50-1 0,49 50-1</inkml:trace>
  <inkml:trace contextRef="#ctx0" brushRef="#br0" timeOffset="64787.87">12056 14091 0,'0'0'0,"0"-25"31,25 25-15,0 0 0,24-25-16,-24 25 15,99 0 1,-49 0-16,123-25 31,-24 0-15,-50 1-1,-99-1-15</inkml:trace>
  <inkml:trace contextRef="#ctx0" brushRef="#br0" timeOffset="64954.71">12602 13768 0,'-25'25'15,"0"0"-15,1 24 16,24 1-16,0 24 16,-50 1-16,0 123 15</inkml:trace>
  <inkml:trace contextRef="#ctx0" brushRef="#br0" timeOffset="65154.73">11982 14959 0,'-25'0'32,"0"0"-17,75 25 1,-1-25 0,125 0-1,-50-25-15,25 25 16,25 0-16,198-25 15</inkml:trace>
  <inkml:trace contextRef="#ctx0" brushRef="#br0" timeOffset="65554.89">13966 13917 0,'0'0'16,"0"-25"-16,0-24 0,0 24 15,25 0 1,0 0-16,99 0 16,0 25-1,0 75 1,-74 74-1,-125 49 1,-49-24 0,25-50-1,25-25 1,74-25 15,99-24-15,50-50-1,-50 0-15,99-50 16,-148 26-16</inkml:trace>
  <inkml:trace contextRef="#ctx0" brushRef="#br0" timeOffset="65721.02">14140 14239 0,'0'0'0,"-74"0"0,49 0 15,99 0 32,25 0-47,125 25 16</inkml:trace>
  <inkml:trace contextRef="#ctx0" brushRef="#br0" timeOffset="66104.64">15331 14562 0,'25'0'32,"-25"25"-32,0 0 15,-75 49 1,-24 25-1,0 0 1,49-49-16,0-25 16,1 0-16,-26-1 15,51-73 1,24-26 15,49-49-15,1 75-1,-25 24 1,24 50 0,-24 49-1,25 25 1,-1 25 0</inkml:trace>
  <inkml:trace contextRef="#ctx0" brushRef="#br0" timeOffset="66322.53">15653 14835 0,'0'0'0,"25"-25"0,-25 0 15,-74 75 17,-1 49-1,-24 25-16,-50 50 1,0-25 0,75-50-1,49-99-15</inkml:trace>
  <inkml:trace contextRef="#ctx0" brushRef="#br0" timeOffset="66555.09">15529 15207 0,'0'0'0,"50"-25"0,-25 25 16,-25-25 0,-25 100-1,-50-1 1,1 25 0,49-49 15,100-50-16,-26 0-15,100-50 16,-50 1-16</inkml:trace>
  <inkml:trace contextRef="#ctx0" brushRef="#br0" timeOffset="67170.85">19002 13272 0,'0'-50'0,"0"100"0,0-124 16,0 49-16,-74 25 31,-26 25-15,-48 74-1,98 25 1,75 49 0,148-49-1,1 1 1,-99-51 0,-125 0-1,0-49-15,-123 25 16,24-25-1,99-25 1</inkml:trace>
  <inkml:trace contextRef="#ctx0" brushRef="#br0" timeOffset="67438.61">17836 14215 0,'0'0'0,"0"24"16,-25 1-1,50-25-15,149 25 16,173 0 0,224-25-1,74 49 1,-124-24-1,-248 0 1,-224 0 0</inkml:trace>
  <inkml:trace contextRef="#ctx0" brushRef="#br0" timeOffset="67939.19">18084 15108 0,'0'0'0,"-49"74"16,24-49 0,25 49-1,0 26 1,25-1-1,-1 0 1,-24-74 0,25 0-1,50-75 1,-50 25-16,49-99 31,0-74-15,-24-26-1,0 51 1,-50 74 0,0 49-1,0 0 1,74 26 0,75-1-1,-25 0-15,-25 25 16,25 0-16,50 0 15,-50 0 1,-99 0 0</inkml:trace>
  <inkml:trace contextRef="#ctx0" brushRef="#br0" timeOffset="68355.72">18977 15058 0,'-24'25'16,"48"-50"-16,-48 75 0,24-25 15,0-1-15,0 1 16,-25 25 0,25-1-16,-25-24 15,25-25 16,25-49-15,49-26 0,25 1-1,1 24 17,24 50-17,-25 25 1,-50 25-1,-24-26-15,-25 76 16,0-26 0,-25-24-1</inkml:trace>
  <inkml:trace contextRef="#ctx0" brushRef="#br0" timeOffset="73221.96">9055 16720 0,'0'-25'31,"0"1"-15,-25 24 31,25 24-47,-50 26 16,25 0-16,-49 123 15,24-98 1,25 24-16,-74 25 15,74-50 1,1-49 15,24 0-15</inkml:trace>
  <inkml:trace contextRef="#ctx0" brushRef="#br0" timeOffset="73872.41">9650 16943 0,'0'25'16,"25"-25"-16,-25-25 15,25 1-15,-25-1 16,49-74-1,-24-1 1,0 26 0,-50 24-1,-49 50 1,-26 25 0,1 50-1,25 24 1,74-50-1,74 26-15,75-1 16,-50-24 15,-49 24-15,-50 26 0,-50-26-1,-24 0 1,-1-49-1,26-25 1,24-74 0,25-50-1,74 0 1,-24 49-16,49 1 16,-74 24-1</inkml:trace>
  <inkml:trace contextRef="#ctx0" brushRef="#br0" timeOffset="74205.85">10171 16770 0,'25'0'31,"-1"0"-16,1 25 1,0-1-16,-25 26 16,0 0-16,0 98 15,-50 1 1,26-49 0,-26-76-1,100-24 16,49-74-15,50 24 0,-25 26-1</inkml:trace>
  <inkml:trace contextRef="#ctx0" brushRef="#br0" timeOffset="74872.06">12329 16819 0,'0'-24'31,"50"24"31,-1 0-62,26 0 16,-1 0-16,25-25 16,-24 25-16,-1 0 15,50-25 1,-124 0 0,0 0-16</inkml:trace>
  <inkml:trace contextRef="#ctx0" brushRef="#br0" timeOffset="75075.1">12776 16522 0,'0'0'15,"0"-25"-15,-25 25 0,25-25 47,0 75-31,-25 49-1,0-25-15,0 1 16,1-1-16,-26 100 16,-24-25-1</inkml:trace>
  <inkml:trace contextRef="#ctx0" brushRef="#br0" timeOffset="75288.88">12403 17440 0,'0'0'16,"-24"0"-16,24 24 47,49-24-47,1 0 15,24-24 1,26 24-16,123-25 15,-99 0-15</inkml:trace>
  <inkml:trace contextRef="#ctx0" brushRef="#br0" timeOffset="76305.1">13867 16571 0,'0'-24'0,"0"-1"31,25 0-31,0 25 31,0-25-31,-1 25 16,1-25 0,74 25-1,1 25 1,-51 25 0,-24-1-16,-25 51 15,-74 48 1,-50 1-1,24-25 1,1-24 0,99-76-1,0 1 17,124-25-17,50-25 1,-25 1-1,-50-1 1,-74 25-16</inkml:trace>
  <inkml:trace contextRef="#ctx0" brushRef="#br0" timeOffset="76555.73">14165 16894 0,'0'0'0,"0"-25"0,-25 0 31,0 25-15,25-25-1,50 25 1,-1 0-16,100 0 15,25-24 1,-100 24-16</inkml:trace>
  <inkml:trace contextRef="#ctx0" brushRef="#br0" timeOffset="76989.39">15157 16943 0,'25'0'31,"-25"25"0,0 0-31,-25 0 16,-25 74-1,-49 0 1,25 1 0,-1-51-1,26-24 1,24-25 0,25-25-16,0-49 15,25 24 1,0 25-16,-1-24 15,1 24-15,25-25 16,-1 50 0,-24 25-1,25 25 17,-25 24-32</inkml:trace>
  <inkml:trace contextRef="#ctx0" brushRef="#br0" timeOffset="77260.64">15604 17192 0,'0'0'0,"0"-25"0,-25 25 31,-25 25-16,-24 49 1,-25 75 0,-26 0-1,1-1 1,0-23 15,50-51-15,49-74-16</inkml:trace>
  <inkml:trace contextRef="#ctx0" brushRef="#br0" timeOffset="77523.36">15604 17737 0,'0'0'15,"24"0"-15,1 0 31,-50 25-31,-24 50 16,-1-1 0,25 0-1,50-49 17,0 0-32,49-25 15,1 0-15,98-25 16,-24 0-1</inkml:trace>
  <inkml:trace contextRef="#ctx0" brushRef="#br0" timeOffset="80088.95">16869 16671 0,'25'-25'15,"-50"50"-15,50-75 0,-1 50 16,-24-25-1,0 50 32,25 25-31,25 74 0,-25 0-1,24-50 1,-24-24-1,0-50-15,-25 24 16,49-24 0,-49-74-1,25-25 1,0-50 0,-25 0-1,0 50-15,0-25 16,0 49 15,0 51-15,0-1-1,124 25 17,0 0-32,0-25 15,25 25-15,149 0 16,-149-25-1,99 25 1,-50 0 0,-74 0-1,-99 0-15</inkml:trace>
  <inkml:trace contextRef="#ctx0" brushRef="#br0" timeOffset="80539.69">17762 16596 0,'0'-25'0,"0"1"16,25 24 15,24 0-15,-24 24 0,0 26-1,-25 74 1,-50-25-1,1 0 1,24-74 0,0 0-1,50-25 17,24-25-17,26 25-15,49-49 16,0-1-1,-74 50-15</inkml:trace>
  <inkml:trace contextRef="#ctx0" brushRef="#br0" timeOffset="80906.11">18456 16671 0,'0'0'0,"0"-25"0,-24 0 16,-1 25-1,-50 0 1,-24 25 0,25 0-1,49-25-15,25 24 32,25-24-17,74 0 1,0-24-1,-49-1 1,-25 50 0,-25 24-1,-25 26 1,0 24 0,0-25-1,0-49 1</inkml:trace>
  <inkml:trace contextRef="#ctx0" brushRef="#br0" timeOffset="81222.33">18953 16695 0,'0'0'0,"24"-49"0,-48 24 31,24 0-15,-75 25 0,1 25-1,24 0 1,25-25 0,25 25-16,75-25 15,24-25 1,-25 0-1,-74 50 1,0 49 0,-24 25-1,-1 1 1</inkml:trace>
  <inkml:trace contextRef="#ctx0" brushRef="#br0" timeOffset="81672.08">16968 17216 0,'0'25'16,"0"-50"-16,-25 50 0,50-25 31,0 0-16,124 0 1,198 0 0,149 0-1,50 25 1,-25-25 0,-199 25-1,-198-25 1,-99 0-1,-75 0 1</inkml:trace>
  <inkml:trace contextRef="#ctx0" brushRef="#br0" timeOffset="83458.81">17142 17911 0,'-25'0'15,"25"-25"1,0 0 109,25 25 266,-25 25-391,24 25 15,-24-25 1,25-1-16,-25 26 15,25 49 1,0-74-16,-25 49 16,0-49-1,0 0 1,25-25 0,-1-25-1,1-24 1,0-51-1,0 26 1,-25-100 0,0 75-1,0 74 17,0-24-17,0 24 1,25 0 15,-1 25-15,26-25-1,74 25 1,99-25 0,25 25-1,-24-24 1,-51 24-1,-98 24 1,-50-24 0,-1 0 15</inkml:trace>
  <inkml:trace contextRef="#ctx0" brushRef="#br0" timeOffset="83804.97">17712 17961 0,'0'-25'63,"0"50"-63,0-1 16,-25 26-16,25 0 15,-49 49 1,24 0-1,0-25 1</inkml:trace>
  <inkml:trace contextRef="#ctx0" brushRef="#br0" timeOffset="84440.85">18035 18184 0,'0'0'15,"0"-25"-15,0 0 16,-50 25 0,0 75 15,1-26-15,24 26-1,50-51 1,49-24-1,-49-24-15,25-1 16,-26-25 0,1-24-1,-25 24 1,0 25 15,25 1-15,50-1-1,24 0 1,-25 25 0,-24 0 15,-50 50-15,0-26-16,0 26 15,-25 0 1,25-1-1,50 1 1,-1-25 0,1-1-1,-1-24 1,1-24 0,-50-51-1,0-24 1,-25 25-1,0-1 17,25 50-32,0 1 0</inkml:trace>
  <inkml:trace contextRef="#ctx0" brushRef="#br0" timeOffset="86211.67">21508 17092 0,'24'0'15,"-48"0"-15,48-25 16,-48 25 15,-1 0 0,25 25-15,0-50 109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13:45.5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7740 1935 0,'0'-25'15,"0"0"16,0 50 32,0 25-63,0 24 16,-25 1-16,25-1 15,-25 0-15,0 51 16,-24-26-1,49-25 1</inkml:trace>
  <inkml:trace contextRef="#ctx0" brushRef="#br0" timeOffset="279.83">8013 2431 0,'0'0'0,"24"0"16,1 0 30,25-25-30,-1 25-16,100-24 16,25-26-1,-75 25 17,-49 25-32</inkml:trace>
  <inkml:trace contextRef="#ctx0" brushRef="#br0" timeOffset="829.83">9600 2109 0,'0'0'0,"25"-25"15,0 0-15,-25 0 32,25 25-17,-50 50 1,-25-25-1,-49 99 1,-25 0 0,-25-50-1,100-49-15,-26 0 16,26-50 0,49-49-1,24-26 1,1 26-1,0 24 17,0 25-32,0 50 31,24 50-15,26 24-1,-1 0 1,0-24-1,-49-51-15</inkml:trace>
  <inkml:trace contextRef="#ctx0" brushRef="#br0" timeOffset="1512.9">10543 2208 0,'25'0'15,"-25"-25"64,25 25-79,-1 0 15,26 0-15,0-25 16,98 25-1,-24-25 1,-49 25 0,-1 0-1</inkml:trace>
  <inkml:trace contextRef="#ctx0" brushRef="#br0" timeOffset="1762.87">10692 2382 0,'-25'0'16,"50"0"-16,-75 0 15,75 0 1,74-25-1,50 0 1,-25 25 0,-25 0-1,-24 0 1</inkml:trace>
  <inkml:trace contextRef="#ctx0" brushRef="#br0" timeOffset="3962.94">12652 1836 0,'0'-25'16,"0"0"156,24 25 265,-24-25-421,0 1 0,25-1-1,-25 0-15,0 0 16,25-25-16,-25 26 15,0-26 1,-25 0 0,25 26-16,-25 24 15,25-25-15,-74 0 16,-50 25 0,-25 50-1,0 74 1,25 0-1,99 0 1,50-50 0,99-49 15,25-50-15,25-49-1,-75-1 1,-49 26-1,24-26 1,-74 50 0,0 100-1,-25 49 1,-24 0 0,49-74-1,-25-1 1,0 1-1,25-25 1</inkml:trace>
  <inkml:trace contextRef="#ctx0" brushRef="#br0" timeOffset="4480.99">13371 1836 0,'50'-50'16,"-100"100"-16,124-125 0,-74 26 16,25-1-1,-25 0-15,25-24 16,-25 49 0,-50 25-1,-123 50 1,-1 74-1,25-25 1,100-24 0,123-75 15,50-50-15,50-24-1,-50-1 1,-50 50-1,-74 50 17,-25 25-32,1 24 15,-51 75 1,26-75 0,-51 125-1,51-125 1,24-74-1,25 25 17,0 0-32</inkml:trace>
  <inkml:trace contextRef="#ctx0" brushRef="#br0" timeOffset="4845.88">14190 1960 0,'24'-25'16,"-48"50"-16,48-75 0,-24 25 16,25 1-1,-50 48 16,1 26-15,-1 0 0,-99 74-16,-50 49 15,0-24 17,50 0-17,25-50 1,25-24-1,74-51 1</inkml:trace>
  <inkml:trace contextRef="#ctx0" brushRef="#br0" timeOffset="5112.07">13743 2183 0,'0'0'0,"25"-50"15,-25 26-15,0-1 32,0 0-17</inkml:trace>
  <inkml:trace contextRef="#ctx0" brushRef="#br0" timeOffset="5312.87">13842 2729 0,'0'0'0,"0"49"0,0-24 15,0 0-15,-25-25 32,25 25-32,0 0 15</inkml:trace>
  <inkml:trace contextRef="#ctx0" brushRef="#br0" timeOffset="6169.39">12652 2034 0,'-25'0'31,"0"25"94,25 0-109,-25 0-16,0 24 15,25 1-15,-24-1 16,24 1-1,-50 74 1,25-25 0,-25-49-1,50-25 1,0 0 15,25-50-31</inkml:trace>
  <inkml:trace contextRef="#ctx0" brushRef="#br0" timeOffset="6873.11">13247 2109 0,'0'0'0,"-25"0"31,25 24-15,-25-24 0,0 25-16,25 0 0,-24 25 15,-26 24 1,0 25 15,1 1-15,24-26-1,-25-24 1,50-26 15,-24-24-15,24-24 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15:09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15:41.1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9476 4986 0,'0'-25'15,"0"1"-15,0-1 63,0 74-32,0-24-31,0 50 16,-25-1-1,1 1-15,-26 73 16,-24-24 0,24-24-1,25-51 1,25-24 15,25-25-15</inkml:trace>
  <inkml:trace contextRef="#ctx0" brushRef="#br0" timeOffset="250.89">9724 5408 0,'25'0'47,"-25"-25"-47,25 25 16,25-25-1,98 25 1,-98-24-1,24 24 1,-24-25-16,24 0 16,-24 25-16</inkml:trace>
  <inkml:trace contextRef="#ctx0" brushRef="#br0" timeOffset="736.04">11188 5160 0,'0'0'0,"0"-25"16,25 0 0,-25 1-1,-50 98 32,1-24-47,-1 24 16,-74 50-1,0-25 1,0-74 0,74 0-1,25-75 1,25-24-1,50-50 1,0 74-16,-26 25 16,26 1-16,0 24 15,-1 24 1,26 51 0,-1-1-1,-24 1 1,-1-51 15,26 1-31</inkml:trace>
  <inkml:trace contextRef="#ctx0" brushRef="#br0" timeOffset="1034">11634 5309 0,'-24'0'16,"73"0"31,-24 0-47,74 0 15,1-25 1,-51 25 0,1-25-1,-25 25-15,-1 0 16</inkml:trace>
  <inkml:trace contextRef="#ctx0" brushRef="#br0" timeOffset="1267.73">11684 5507 0,'-25'0'0,"50"0"16,-50 25-16,0-25 16,50 0 15,25 0-31,-1 0 0,125-25 31,-25 0-15,-50 25-1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7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1,'0'7,"0"11,0 17,8 10,2 13,-1 19,-1 11,-3 14,-1 12,-2 2,-2-3,0-14,0-9,7-11,3-13,6-16,2-25,-3-17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16:42.0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13619 4961 0,'0'0'0,"-25"0"109,0 0-93,1 0-16,-1 0 16,0 0-1,0 0-15,-49 25 16,-1 25-1,1 24 1,-1 26 0,51-1-1,-1 0 1,25-25 15,25-24-31,-25-25 16,99 0-1,-25-25 1,26 0 0,-26-25-1,0-50 1,-49 51-16,25-76 16,-50-24-1,0 0 1,-25 25-1,-25 49 1,-24 50 0,-25 0-1,24 50 1,26-50 0,49 25-16,0 25 15</inkml:trace>
  <inkml:trace contextRef="#ctx0" brushRef="#br0" timeOffset="258.3">14115 5358 0,'-25'25'16,"50"-50"-16,-74 50 15,49 0 1,0 25 0,0-26 15,-25-24-15</inkml:trace>
  <inkml:trace contextRef="#ctx0" brushRef="#br0" timeOffset="817.92">14884 5135 0,'25'-25'15,"-50"50"-15,50-74 0,-25-1 0,25 25 16,-50-25 0,25 26-16,0-26 0,0-24 15,-50 49 1,-49 25 15,-50 25-15,0 24-1,50 26 1,74-1 0,199-49 15,-100-25-31,1 0 16,74-50-1,-50 25 1,-99 1-1,25 48 1,-50 51 0,-25 49-1,26 0 1,-26 0 15,25-25-15,0-49-1,25-25-15,25-25 32,0 0-32</inkml:trace>
  <inkml:trace contextRef="#ctx0" brushRef="#br0" timeOffset="1381.75">15529 5185 0,'0'-25'15,"0"50"-15,25-75 0,-25 25 16,0-24-16,25 24 16,-25-25-16,0 25 15,-50-24 1,1-1-1,-51 25 1,1 50 0,0 25-1,24 49 1,51-24 0,73-26-1,50-24 1,26-50-1,-26 0 1,-50 25-16,26-49 16,-50 49-1,-1-25 17,-24 75-17,-24 49 1,24 25-1,-25 0 1,0 0 0,0-50-1,25-24 1,0-25 0</inkml:trace>
  <inkml:trace contextRef="#ctx0" brushRef="#br0" timeOffset="2866.75">11287 7790 0,'0'0'0,"-25"0"62,25 24-46,-24 26-16,-26 0 15,25 24 1,-99 75 0,0-25-1,-25 0 1,50-50 0,49-49-1,26-50 1,48-74-1,26-25 1,24 50 0,-24 49-1,0 25 1,24 25 0,-24 24-1,24 50 16,-49 1-15,-25-51-16,25 26 16,0-1-1,-1 25 1,-24-74 0</inkml:trace>
  <inkml:trace contextRef="#ctx0" brushRef="#br0" timeOffset="3232.76">11734 8410 0,'0'-25'0,"24"25"16,1-25 15,0 50-15,25-25 0,-25 0-1,-1 25 1,26-25-1,24 0 1,-49 0 0,0 0-1,0 0 1</inkml:trace>
  <inkml:trace contextRef="#ctx0" brushRef="#br0" timeOffset="3467.96">11833 8633 0,'-25'25'0,"50"-50"0,-75 50 15,25-25 17,25 25-17,50-25 1,-25 0-1,49 0 1,-49 0-16,74-25 16,-24 25-1,-50 0 1</inkml:trace>
  <inkml:trace contextRef="#ctx0" brushRef="#br0" timeOffset="3849.97">13346 8186 0,'25'-24'0,"-50"48"0,50-73 31,-25 74 1,25 24-32,-50 1 15,0 124 1,25-100-1,-49 0-15,49-24 16,-25 0 0,0 24-1,25-49 1</inkml:trace>
  <inkml:trace contextRef="#ctx0" brushRef="#br0" timeOffset="4066.98">13545 8559 0,'0'0'0,"24"0"15,-24-25 17,25 25-32,0 0 15,49 0 16,1 0-31,49-25 16,25 0 0,-25 0-1</inkml:trace>
  <inkml:trace contextRef="#ctx0" brushRef="#br0" timeOffset="4654.1">15231 8261 0,'0'0'16,"0"-25"-16,-24 0 31,-1 25-31,-25 25 16,25 0-1,1-25-15,-51 99 16,1 0 0,49 1-1,25-51 1,50-24 0,49 0-1,25-75 16,-25 1-15,-24-51 0,-51-24-1,-48 0 1,-1 99 0,-25 25-1,-24 0 1,-26 50-1</inkml:trace>
  <inkml:trace contextRef="#ctx0" brushRef="#br0" timeOffset="4860">15777 8583 0,'0'0'0,"0"25"15,0 0 1,0 0 0,0 0-1</inkml:trace>
  <inkml:trace contextRef="#ctx0" brushRef="#br0" timeOffset="5383.69">16397 8236 0,'25'-25'15,"-50"50"-15,75-75 0,-50 26 16,25-1-16,-25 0 15,25-25 1,-50 1 0,0 24-1,-25 0 1,-49 25 0,-25 50-1,0-1 1,74 26-1,50-26 1,75-49 0,24 0-1,25-24 1,0-26 0,-99 50 15,0 50-16,-25 24 1,-25 0-16,25-24 16,-25 74-1,25-25 1,-25-74-16,25 25 16,25-25-1,0-25 1</inkml:trace>
  <inkml:trace contextRef="#ctx0" brushRef="#br0" timeOffset="5898.99">17092 8186 0,'25'-49'15,"-50"98"-15,75-148 0,-26 74 16,1-24-1,0-1 1,-25-24 0,-50 24-1,1 25 1,-75 25 0,74 50-16,-99 0 15,75 49 1,74-50-1,50 1 1,49-50 0,25-25-1,0-24 1,-75 24 0,-24 25 30,-50 74-30,1-24-16,-1-25 16,-25 99-1,25-50-15,-24 50 16,-1-25 0,25-49-1</inkml:trace>
  <inkml:trace contextRef="#ctx0" brushRef="#br0" timeOffset="7018.09">11634 10642 0,'0'-24'16,"0"48"-16,25-73 15,-25 74 17,-49-1-32,-26 76 15,-24 48 1,0 1 0,-25 0-1,25-50 1,24-74 15,50-25-15,0-124-1,50-25 1,25 25 0,0 50-1,-26 74 1,26 49-1,0 51 1,-1 24 0,-24 0-1,0-25 1,0-49 0,-25-26-1,24-24 1</inkml:trace>
  <inkml:trace contextRef="#ctx0" brushRef="#br0" timeOffset="7335.77">12180 11064 0,'25'0'16,"0"0"31,24 25-47,-24-25 15,0 0-15,25 0 16,-1 0-1,51 0 1,-26-25 0,-49 25-1,0 0 1</inkml:trace>
  <inkml:trace contextRef="#ctx0" brushRef="#br0" timeOffset="7600.03">12279 11337 0,'0'0'15,"0"25"-15,-24-25 0,-1 25 16,50-25 31,24 0-47,50 0 15,-24 0 1,-25 0-16,24-25 16,50 0-1,-25 0 1,-49 25-16</inkml:trace>
  <inkml:trace contextRef="#ctx0" brushRef="#br0" timeOffset="24852.98">14264 11089 0,'0'-25'15,"0"50"-15,0-75 16,-25 50-1,25-25 1,-25 25 0,1 0-16,-26 0 15,0 50 1,1 49 0,-1 25-1,25 0 1,50-49-1,25-1 1,49-74 0,25-25-1,-25-74 1,-49 0 0,-1-25 15,-49 25-16,-74 24 1,49 50 0,-49 1-1,24 73 1,25-24 0</inkml:trace>
  <inkml:trace contextRef="#ctx0" brushRef="#br0" timeOffset="25115.01">14859 11387 0,'0'0'0,"25"24"16,-25 1 15,0 0-15,0 0-1,0 0 32</inkml:trace>
  <inkml:trace contextRef="#ctx0" brushRef="#br0" timeOffset="26368.81">15653 11089 0,'0'0'0,"0"-25"16,-25 25 280,1 25-280,-1 0-16,0-25 16,0 25-16,0-1 15,1 26 1,-1-25 0,0 24-1,0 26 1,0-1-1,25 1 1,0-26 0,0 1-1,0-25 1,50-1 0,-25-24-1,49 0 1,-24 0-1,-25 0 1,24-24 0,-24-1-1,0 0 1,0-25 0,-1 50-1,1-24 1,-25-26-1,0 25 1,0 0 15,25 1-31,-25-26 32,0 25-32,0 0 15,0 1 1,0-26-1,-25 50 1,0-25 15,1 0-15,-51 1 0,26 24-1,-26 0 1,1 0-1,24 24 1,1-24 0,24 0-1,0 25 1,0 0 0,0-25-16</inkml:trace>
  <inkml:trace contextRef="#ctx0" brushRef="#br0" timeOffset="33003.32">16447 11064 0,'0'-25'47,"0"0"-16,0 1 16,0-1 0,-25 74-31,25-24-16,0 50 15,-25-1-15,25 1 16,-49 98 0,-1-49-1,1-49 1,49-26-16,-25-49 31,25 25-15,0-50 31,0 0-16</inkml:trace>
  <inkml:trace contextRef="#ctx0" brushRef="#br0" timeOffset="36018.73">11362 13297 0,'0'-25'0,"0"50"16,0-75-16,24 50 31,-24-25 0,-24 50-15,24 25-16,-25-1 16,0 1-16,-25 24 0,1 1 15,-1-1 1,-74 75-1,-74-25 1,98-99 0,26-75-1,49-24 1,25-75 0,50 50-1,-1 24 1,-24 75-1,50 25 1,-1 50 0,25 49-1,-49 0 1,-25-75-16,0-24 0,-1 25 16,1-50-1,0 25 1</inkml:trace>
  <inkml:trace contextRef="#ctx0" brushRef="#br0" timeOffset="36351.73">11610 13743 0,'0'0'15,"24"0"1,-48 25 15,-1 0-31,-74 124 32,49-100-17,-74 75 1,0 25-1,0-25 1,49-49 0,26-26-1,24-24 1</inkml:trace>
  <inkml:trace contextRef="#ctx0" brushRef="#br0" timeOffset="36718.82">11535 14363 0,'25'-24'0,"-50"48"0,75-48 16,-50-1 0,25 25-1,-25 25 1,0-1-1,-25 1-15,25 75 16,-25-1 0,-25-25-1,26-24 1,-1-25 0,-25-25-1,50 24 1,99-48-1,100-1 1,-1-25 0,-24 25-1,-124 1 1</inkml:trace>
  <inkml:trace contextRef="#ctx0" brushRef="#br0" timeOffset="37035.79">12627 14190 0,'0'0'15,"0"-25"1,25 25 15,-1 0-15,26-25-16,49 25 16,0-25-1,-24 25 1,-1-24-1</inkml:trace>
  <inkml:trace contextRef="#ctx0" brushRef="#br0" timeOffset="37252.61">12751 14314 0,'-25'25'16,"50"-50"-16,-100 50 0,75-1 15,-24-24-15,24 25 16,24 0 0,51-25 15,49 0-15,25-50-1,-25 26-15</inkml:trace>
  <inkml:trace contextRef="#ctx0" brushRef="#br0" timeOffset="38002.51">14835 13867 0,'-25'-24'0,"50"48"0,-75-48 15,50-1 1,-25 0 0,0 25-1,-49 50 1,49-26-1,-25 1-15,1 99 16,-1-25 0,50 1-1,50-51 1,74-49 0,-25-49-1,0-26 1,-49-49-1,-50 0 1,-25 50 0,-24 49-1,24 0 1,0 25 0,-25 0-1</inkml:trace>
  <inkml:trace contextRef="#ctx0" brushRef="#br0" timeOffset="38202.56">15231 14165 0,'0'0'0,"25"0"15,-25 25-15,25-25 16,-25 49-1,-25-24 1</inkml:trace>
  <inkml:trace contextRef="#ctx0" brushRef="#br0" timeOffset="38620.87">15852 13917 0,'0'0'0,"24"-25"16,-48 0 0,24 1-1,-25 24-15,-25 49 31,25 26-15,1-1 0,24 0-1,49-24 1,26-25 0,49-25 15,-50-25-16,1-49 1,-75-26 0,-50 1-1,0 25 1,25 49-16,1 0 16,-1 25-1</inkml:trace>
  <inkml:trace contextRef="#ctx0" brushRef="#br0" timeOffset="38885.78">16521 13545 0,'0'0'0,"25"-25"15,-25 0-15,25 25 31,-25 25-15,0 49 0,25 50-1,0 50 1,-25-25 0,24-25-1,-24-25 1</inkml:trace>
  <inkml:trace contextRef="#ctx0" brushRef="#br0" timeOffset="39302.71">14611 14537 0,'-74'0'15,"148"0"-15,-223 25 0,100-25 16,24 25-16,0-25 16,25 25 15,25-25-31,25 0 15,24 24-15,199-24 16,124-24 0,149-1 15,-1 25-15,-148-25-1,-149 0 1,-148 0-1,-76 25 1,-73 0-16</inkml:trace>
  <inkml:trace contextRef="#ctx0" brushRef="#br0" timeOffset="39771.51">15604 15008 0,'-25'0'15,"50"0"-15,-75 0 16,100 0 0,-1 0-1,26 0 1,49 0-1,-50 50 1,-49-25-16,-25 49 16,-25 26-1,-49-1 1,-1-25 0,26 1-1,24-51 16,50-24 1,24-24-32,75-1 15,-25 0 1,-49 25 0,25-25-1,-51 0 1,1 25-1</inkml:trace>
  <inkml:trace contextRef="#ctx0" brushRef="#br0" timeOffset="40301.17">18059 14289 0,'0'0'0,"0"-25"31,25 25-15,25 0 0,-25 0-16,99 0 15,0-25 17,-25 1-17,-25 24 1,-49 0-1</inkml:trace>
  <inkml:trace contextRef="#ctx0" brushRef="#br0" timeOffset="40519.6">18184 14488 0,'0'0'0,"-25"24"31,50 1-15,24-25-16,125 0 15,-1 0 1,1 0 15,-75-25-15,-74 25-16</inkml:trace>
  <inkml:trace contextRef="#ctx0" brushRef="#br0" timeOffset="52047.26">19945 14066 0,'0'-25'16,"-25"25"46,-25 0-15,26 25-47,-1-25 16,0 25-16,0-1 15,0 26-15,-24-25 16,-1 49-1,25 25 1,25-49 0,50 0-1,24-50 1,1 0 0,-26-25-1,26-25 1,-75 1-16,25-1 15,-25 25-15,24-74 32,-24 25-17,-24 24 1,-1 0 0,-25 26-1,1 24 1,-26 0-1,1 49 1</inkml:trace>
  <inkml:trace contextRef="#ctx0" brushRef="#br0" timeOffset="52299.64">20515 14339 0,'0'24'16,"0"-48"-16,0 73 15,0-24 32</inkml:trace>
  <inkml:trace contextRef="#ctx0" brushRef="#br0" timeOffset="52887.77">21061 14190 0,'0'0'16,"25"0"-16,-25-25 31,-25 25-15,0 0 15,0 0-31,-49 25 16,24 24-1,-24 26 1,49-1-1,25 1 1,25-26 0,25-24-1,-1-25 1,26 0 0,-1-25-1,-24-24 1,-25-26-1,-1 1 1,-24-1 0,-49 26-1,-1 24 1,0 0 0,26 25-16,-1 0 15,0 0 1</inkml:trace>
  <inkml:trace contextRef="#ctx0" brushRef="#br0" timeOffset="53337.76">21632 14239 0,'0'0'15,"0"-24"-15,24 24 16,-48 0 0,-26-25-16,0 25 15,1 25 1,-1 24 0,1 26-1,49-1 1,0 1-1,99-1 1,-50-74 0,51 0 15,-51-74-15,1-26-1,-25-24 1,-25 50-1,0 24-15,-25 25 16,-25 1 0,1 24-1,-1 0 1</inkml:trace>
  <inkml:trace contextRef="#ctx0" brushRef="#br0" timeOffset="54355.96">22748 14016 0,'0'-25'0,"0"1"47,-25 24-47,0 0 15,-24-25 1,-1 25 0,-24 0-1,-1 0 1,26 0 0,24 0-1,0 0 1,25 25-16,-25-1 15,25 1-15,0 25 32,0-1-17,0 26 1,0-1 0,-25-24-1,25-25 1,25-25 15,0 0-15,49-75-1,1 50 1,-25 25 0,-26-24-16,51 24 15,-26 0 16,26 24-31,-26 51 16,-24-1 0,-25-24-1,0 24 17,-25-24-17,-24 0 1,-26-1-1,-24-24 1,0-25 0,49 0-16,1-25 15,-1 25 1,25-25 0</inkml:trace>
  <inkml:trace contextRef="#ctx0" brushRef="#br0" timeOffset="60163.76">21656 14190 0,'0'-25'32,"-24"25"155,-1 0-171,0 0-1,0 25 1,0-25 0,1 0-16,24 25 15,-25-25 1,25 24-16,-25 1 15,0 0 1,0-25 0,1 25-1,24 0 1,0-50 109,24 25-125,1-25 16,0 0-1,0 25-15,-25-25 16,49 1-1,1-1 1,0 25 0,-26-25-1,1 25 1,0 0 0,0 0-1,0-25 1,0 25-1,-1 0 1,1 0 15,0 0-15,0 0 0,-25 25-1,25-25 1,-25 25-1,24-25 17,-24 25-17</inkml:trace>
  <inkml:trace contextRef="#ctx0" brushRef="#br0" timeOffset="62053.14">21607 14215 0,'0'0'0,"0"-25"0,25 25 94,-1 0-79,1-25 1,0 25 0,0 0-16,0 0 15,0 0 1,-1 0-1,26 0 1,-25 0 0,0 0-1,-1 0 1,-24 25 0,25 0-1,-25-1 1,0 1-1,0 25 1,-25-1 0,25-24-1,-49 0 1,24 25 15,0-50-31,-24 25 16,-1 24-1,0-24 1,1-25 0,-1 25-1,0 0 1,1-25 0,24 0-1,-25 0 1,26-25-1,24 0 1,-50-25 15,50 26-15,0-26 0,0 0 15,25 25-16,-25 1 1</inkml:trace>
  <inkml:trace contextRef="#ctx0" brushRef="#br0" timeOffset="110322.99">8062 16298 0,'0'0'0,"-25"0"15,1 0 17,48-24 30,1 24-62,25 0 16,-1-25-16,51 25 15,-51 0 1,-24 0-16,50 25 16,-51 49-1,-24 50 1,-49 25 0,-26 25 15,1-26-16,24-73 1,25-26 0,1-49-1,73 25 1,1-50-16,74 1 16,0-1-1,0-25 1,-99 50-1,24-25 1,-49 1 15</inkml:trace>
  <inkml:trace contextRef="#ctx0" brushRef="#br0" timeOffset="110590.89">8186 16745 0,'124'-124'78,"-248"248"-78,348-273 16,-100 149 0,-50 25-1,-49 0-15</inkml:trace>
  <inkml:trace contextRef="#ctx0" brushRef="#br0" timeOffset="111107.93">9278 16819 0,'0'0'0,"0"-24"16,25 24-16,-25-25 46,-25 50-30,25-1 0,-25 26-16,0 49 15,-24 50 1,-26-25 0,1-25-1,49-74 1,0 0-1,0-75 1,25-98 15,25-1-15,0 74 0,-25 50-1,25 75 1,0 49-1,-1 25 1,1-74-16,25 49 16,-1-24-1,-24-51 1</inkml:trace>
  <inkml:trace contextRef="#ctx0" brushRef="#br0" timeOffset="111407.6">9526 17167 0,'0'-25'0,"0"50"0,25-50 16,-25 0 0,0 0-1,0 50 1,0 50-1,-25 49 1,-25 24 0,-24 26-1,-25 0 1,24-50 0,26-75-1,24 1 1,25-25-1,0-50-15</inkml:trace>
  <inkml:trace contextRef="#ctx0" brushRef="#br0" timeOffset="111690.89">9551 17663 0,'49'-50'0,"-98"100"0,123-125 15,-49 51 1,-25 48-1,0 1 1,0 74 0,-25 26-1,0-51 1,25-49 0,0 0-1,25-25-15,50-25 31,49-25-15,-25-24 0,0 24-1</inkml:trace>
  <inkml:trace contextRef="#ctx0" brushRef="#br0" timeOffset="112010.87">10543 17192 0,'0'0'15,"-25"0"-15,75 0 16,-25-25 0,24 25-1,1 0-15,24-25 16,-24 0-16,24 0 16,1-24-1,-51 24 1</inkml:trace>
  <inkml:trace contextRef="#ctx0" brushRef="#br0" timeOffset="112240.43">10692 17340 0,'-50'50'0,"100"-100"0,-149 125 15,74-75-15,0 25 16,50-1 15,24-48-15,-24 24-16,124-75 15,-75 50 1,100-49 0,-75 24-16</inkml:trace>
  <inkml:trace contextRef="#ctx0" brushRef="#br0" timeOffset="114892.02">8583 16472 0,'0'-25'15,"0"0"-15,0 75 0,0-124 16,0 98 46,-49 26-46,24 0-16,-25-1 16,-74 100-1,25-25 1,49-74-16,1-1 16,49-24-1,24-50 1</inkml:trace>
  <inkml:trace contextRef="#ctx0" brushRef="#br0" timeOffset="115107.05">8906 16671 0,'0'0'16,"0"-25"0,-25 25-1,-25 49 1,1 1-16,-1 24 15,-74 50 1,-25 75 0,100-125-1,49-24 1,49-50 0</inkml:trace>
  <inkml:trace contextRef="#ctx0" brushRef="#br0" timeOffset="115291.67">9427 16869 0,'0'0'16,"24"0"-1,1 25 1,-149 74 0,-49 50-1,73-50-15,-73 75 16,49-75-1,124-25 1</inkml:trace>
  <inkml:trace contextRef="#ctx0" brushRef="#br0" timeOffset="115507.14">9848 17167 0,'0'0'0,"75"-50"16,-26 25-16,-173 125 31,-74 98 0,74-99-31,-99 124 16,74-74 0,124-99-1,75-50-15</inkml:trace>
  <inkml:trace contextRef="#ctx0" brushRef="#br0" timeOffset="115691.72">10121 17464 0,'75'-24'15,"-150"48"-15,224-98 16,-174 124 0,-24-1-1,-75 100 1,-25 0-1,99-75 1,25 26 0,50-100-1</inkml:trace>
  <inkml:trace contextRef="#ctx0" brushRef="#br0" timeOffset="115876.24">10791 17365 0,'50'0'0,"-100"0"0,75 25 32,-50 25-32,-49 24 15,-1 0-15,1 1 16,-1-1-16,1 26 16,99-76-1</inkml:trace>
  <inkml:trace contextRef="#ctx0" brushRef="#br0" timeOffset="116041.22">11014 17365 0,'25'-25'16,"-50"50"-16,25 0 16,-49 25-1,-26-1-15,1 50 16,-100 75-1,50-50 1</inkml:trace>
  <inkml:trace contextRef="#ctx0" brushRef="#br0" timeOffset="116907.61">12428 16547 0,'0'-25'16,"0"0"-16,50-25 47,-25 25-47,24 25 15,26 0 1,-1-24-16,1 48 0,-1 1 16,0 99-1,-49 50 1,-74 24 0,-75 1-1,49-125-15,1 1 16,-1-26-16,26 26 15,74-26 1,74-49 0,149-24-1,-124 24 1,248-50 0,-248 50 15,-74-25-16,-75 0-15</inkml:trace>
  <inkml:trace contextRef="#ctx0" brushRef="#br0" timeOffset="117107.98">12577 17067 0,'-25'0'16,"50"0"-16,-74 0 15,49-24-15,74 24 16,100-25 0,24 25-1,-24 0 1,-1 0 0</inkml:trace>
  <inkml:trace contextRef="#ctx0" brushRef="#br0" timeOffset="117573.62">14165 17241 0,'0'0'15,"0"-25"-15,0 1 16,-25 24-1,25 24 17,-25 1-17,25 25-15,-74 74 16,-1 0 0,-24-25-1,74-74 1,-24-25-1,24 0 1,25-75 0,49-24-1,1 25 1,-50 49 0,50 25-1,-25 74 1,-1 1-1,1 24 1,25-25 0,-25-74-1</inkml:trace>
  <inkml:trace contextRef="#ctx0" brushRef="#br0" timeOffset="117807.05">14388 17489 0,'25'-25'0,"-50"50"0,50-74 16,-50 73 15,0 1-15,-24 99 0,-26 0-1,1 0 1,-1 0-1,26-49 1,24-50 0</inkml:trace>
  <inkml:trace contextRef="#ctx0" brushRef="#br0" timeOffset="118074.19">14462 17861 0,'0'0'0,"0"-24"0,0 48 32,-24 26-17,-1-25 1,25 24 0,-25 26-1,0-26 1,50-49-1,74-24 1,-49-1-16,99-50 16,-100 26-1</inkml:trace>
  <inkml:trace contextRef="#ctx0" brushRef="#br0" timeOffset="118340.92">15380 17340 0,'0'-24'31,"25"24"-16,0 0-15,49-50 16,26 25 0,-1-49-1,-50 49 1</inkml:trace>
  <inkml:trace contextRef="#ctx0" brushRef="#br0" timeOffset="118524.68">15430 17464 0,'0'0'0,"-50"50"0,-74-25 31,124 0-15,100-50-1,48-74 1,-48 74-16</inkml:trace>
  <inkml:trace contextRef="#ctx0" brushRef="#br0" timeOffset="119125.74">16720 16596 0,'0'0'0,"0"-25"0,0 1 16,-25-1-16,25 0 16,75 0-1,49 0 1,24 25 15,-48 75-15,-51 49-1,-49 49 1,-49 1 0,-26 0-1,1-50 1,49-99-16,0 49 15,25-49 1,75-25 0,73 0-1,26-50 1,-25 1 0,-124-1-1</inkml:trace>
  <inkml:trace contextRef="#ctx0" brushRef="#br0" timeOffset="119325.37">16993 17067 0,'0'0'16,"-50"0"-16,25-24 0,1 24 15,-1 0 1,50-25-1,99 0 1,74 25 0,50 0-1</inkml:trace>
  <inkml:trace contextRef="#ctx0" brushRef="#br0" timeOffset="120059.38">17638 17539 0,'0'-25'0,"0"50"0,-25-50 47,0 25-31,-24 25-16,24 0 15,-25 24-15,0 50 16,1-24 0,49-25 15,49-26-16,26-24 1,-1-24 0,-24-26-1,-25-25 1,0-24 0,-50 25-1,25 24 1,-75 25-1,26 1 1,-1 24 0</inkml:trace>
  <inkml:trace contextRef="#ctx0" brushRef="#br0" timeOffset="120290.72">18134 17688 0,'0'24'15,"0"-48"-15,-25 48 0,25 1 16,0 0 15,0 0-15,50-50-1</inkml:trace>
  <inkml:trace contextRef="#ctx0" brushRef="#br0" timeOffset="120808.29">18407 17638 0,'0'-25'16,"25"25"15,-50 0-16,0 25 1,0 0 0,-24 49-1,24-49-15,0 50 32,25-26-17,25-24 1,24 0-1,26-25 1,-1-50 0,-24 1-1,24-51 1,-49 1 0,-25 74-1,-25 0 1,-24 1-1,-26 48 1</inkml:trace>
  <inkml:trace contextRef="#ctx0" brushRef="#br0" timeOffset="121259.39">18928 17613 0,'-50'0'16,"25"0"46,25 25-46,-25-25 0,1 25-16,-1 0 15,25 24-15,-25 26 16,50-26 0,0 1-1,24-25 16,1-50-15,24-25 0,-24 1-16,-25-75 15,0 49 1,-50 26 0,-25 49-1,25-25-15</inkml:trace>
  <inkml:trace contextRef="#ctx0" brushRef="#br0" timeOffset="121907.71">19498 17539 0,'25'0'0,"-25"-25"15,0 0 1,0 0-16,0 1 0,-25 24 16,-24 0-1,-1 0 1,0 24-1,26 1 1,-1-25 0,25 25-1,0 25 1,-25 24 15,25-49-15,0 0-1,25-25 17,0 0-17,-1-25 1,51 0 0,-26 25-1,1 0 1,0 25-1,-26 0 1,-24 24 0,0 26-1,-49-1 1,-1-49-16,-24 25 16,-1-26-1,-49-48 16,75 24-31</inkml:trace>
  <inkml:trace contextRef="#ctx0" brushRef="#br0" timeOffset="122457.95">20887 16943 0,'0'-24'0,"-24"-1"16,24 0 15,24 25-15,76-25 0,-51 0-1,1 25-15,74 0 31,-50-24-15,-49 48 0,0-24-1</inkml:trace>
  <inkml:trace contextRef="#ctx0" brushRef="#br0" timeOffset="122658.96">20912 17092 0,'-25'25'0,"50"-50"16,-74 75-16,24-50 16,25 25-1,49-25 1,51 0 0,49 0-1,-25-25 1,-25 0-1,-50 0 1</inkml:trace>
  <inkml:trace contextRef="#ctx0" brushRef="#br0" timeOffset="124723.02">22847 9526 0,'-25'0'15,"1"0"17,73 0 46,-24 25-78,49-25 15,1 25-15,173-25 16,-99 24 0,148 1-1,26-25 1,49 25 0,-25-25-1,25-25 1,50 50-1,25 0 1,-1 0 0,-24-1-1,-50-24 1,75-24 15,-175 24-15,-48-25-1,-26 25 1,-99 0-16,25 0 31,-173-25 1</inkml:trace>
  <inkml:trace contextRef="#ctx0" brushRef="#br0" timeOffset="126575.85">22971 8980 0,'25'0'62,"-25"25"-62,25-25 16,0 0-16,-1 25 15,76-25 1,-1 0 0,0-25-1,25 0 1,-25 0 0,-49 1-1,24-26 1,1 0-1,24-24 1,-24 0 0,24 24-1,-25-24 1,1-1 0,24 1-1,-25 24 1,1-24-1,-26 49-15,26-50 16,24 26 0,-25-1 15,-49 25-31,25 1 0,24-51 31,1 1-15,24 24-1,-50 1 1,-24 24-16,0-25 16,49 0-1,1-24 1,-1 24 0,-24 1-1,0 24 1,49-25-1,25 1 1,-25 24 0,0 0 15,50 25-15,-25 0-1,-74 0 1,24 25-16,-24-25 0,24 0 15,1 25 1,49 0 0,-25 24-1,50 1 1,-50-1 0,0-24-1,-49 0 1,49 25-1,0 24 1,75 1 15,-50-1-15,-74-49 0,49 49-1,-50-24 1,26-1 15,-50-24-31,24 50 16,26-26-1,-1 26 1,-24-1 0,-1 25-1,26-24 1,24 24-1,-25-25 1,26 26 0,-1-26-1,-25 0 1,25 1 0,1-1-1,24-24 16,-25 0-15,-25-26 0,-24 1-16,24 0 15,1 0 1,-1-25 0,26 0-1,-1 0 1,-25-25-1,-49 25 1,0-25 0</inkml:trace>
  <inkml:trace contextRef="#ctx0" brushRef="#br0" timeOffset="127108.51">28181 9526 0,'0'0'0,"0"-25"31,0 50 0,25 0-15,-1-25-16,1 25 15,99-1 1,-49 1-16,-1-25 16,25 25-16,100 0 15,-1-25 1,-24 0-1,-1-25 1,-49 25 0,-74 0-1,-100-25 17</inkml:trace>
  <inkml:trace contextRef="#ctx0" brushRef="#br0" timeOffset="127859.09">28255 8633 0,'0'0'0,"0"-25"16,0 0-16,0 1 141,0 48-126,0-48 1,0-1-16,0 0 15,0 0-15,0 0 16,25 25 0,-50 25 31,25 0-47,0 74 15,0-24 1,-25 123-1,25 1 1,0-1 0,-24-24-1,-1-1 1,25-24 0,-25-99-16,50-1 15,-25-24 16,0-50 16,0 1-47,-25-26 16</inkml:trace>
  <inkml:trace contextRef="#ctx0" brushRef="#br0" timeOffset="128561.99">28429 9253 0,'0'0'0,"25"0"94,-25-25-94,49 25 15,26-24-15,-1-1 16,174-74 0,0-1-1,0-24 1,0 0 0,0 50-1,-24-1 1,-51 26-1,-73 24 17,-51 0-32,1 25 31,-50-25-15,25 25 15,-50 0 16</inkml:trace>
  <inkml:trace contextRef="#ctx0" brushRef="#br0" timeOffset="129091.48">31108 7988 0,'0'0'0,"25"0"0,-25-25 15,49 0 1,-98 125 31,24-51-47,-99 1 15,49-50 1,1 25-16,-50-1 16,50-24-1,24-24 16,50-51-15,0 26 0,25-26-1,24 50 1,-24 25 0,50 50-1,-26 24 1,75 75-1,-49-99 1,-26-25 0,-24-1-1</inkml:trace>
  <inkml:trace contextRef="#ctx0" brushRef="#br0" timeOffset="129367.65">31455 8087 0,'0'0'16,"25"-25"-16,-25 1 15,-25 48 17,0 1-17,1 25 1,-26-1-16,0 75 31,-24 25-15,0-49-1,49-51-15,-25 26 16,1-26 0</inkml:trace>
  <inkml:trace contextRef="#ctx0" brushRef="#br0" timeOffset="129692.58">31579 8484 0,'0'0'16,"25"-25"-16,-25 50 46,-25 0-30,0 25-16,1-1 16,-26 1-16,-24 49 15,49-74-15,25 0 16,0-1 15,99-24-15,25-24-1,-50 24 1,-49-25 0</inkml:trace>
  <inkml:trace contextRef="#ctx0" brushRef="#br0" timeOffset="131325.97">22177 16348 0,'0'-25'15,"0"0"48,25 25-48,0 0-15,25 0 16,-1 0-16,249 50 47,-199-25-47,-74 24 16,-25 26-1,-50 74 1,1-75-1,-1 1-15,-24-1 0,-26 25 32,1 25-17,124-99 17,25-25-32,74-25 15,49 25 1,-24-25-1,-74 1 1,-51 24 0,-48 0-1</inkml:trace>
  <inkml:trace contextRef="#ctx0" brushRef="#br0" timeOffset="131610.92">22401 16844 0,'0'-25'16,"-25"1"-1,50-1 16,-1 25-15,26 0-16,0-25 0,99 25 16,-25 0-1,-25 0 17,-25 0-17</inkml:trace>
  <inkml:trace contextRef="#ctx0" brushRef="#br0" timeOffset="133874.99">23120 17390 0,'0'-25'15,"0"50"95,0 0-95,0 24-15,0 1 16,0-25-16,0 74 15,0-74 1,0 0-16,0-1 16,0 1 15,0-50-15</inkml:trace>
  <inkml:trace contextRef="#ctx0" brushRef="#br0" timeOffset="134157.51">23393 17588 0,'0'0'0,"0"-24"47,25 24-47,0 0 16,-1 0-16,1 0 15,74-25 1,-49 25 0,-25 0-16,0-25 15,-1 25-15,1 0 16</inkml:trace>
  <inkml:trace contextRef="#ctx0" brushRef="#br0" timeOffset="134693.06">24212 17390 0,'0'0'0,"-25"-25"16,0 25 62,25 25-78,-25 0 16,0 0-16,1-1 15,24 51 1,-50-1 0,75-24-1,49-25 1,-49-25-16,74 0 15,0-25 1,-49-25 15,-25 25-31,0-24 16,-50-26 0,-25 26 15,1 24-16,-26 25 1,1-25 0</inkml:trace>
  <inkml:trace contextRef="#ctx0" brushRef="#br0" timeOffset="135160.01">24832 17440 0,'0'0'0,"-25"0"31,0 24 0,0 1-15,1 0 0,-1 25-1,25-26 1,0 1-16,0 25 16,49-25-1,26-25 1,24 0-1,-49-25 1,-1-50 0,-49 1-1,0 0 1,0 24 0,-49 50 15,-1 0-16,25 0-15</inkml:trace>
  <inkml:trace contextRef="#ctx0" brushRef="#br0" timeOffset="135809.93">25601 17241 0,'0'0'0,"25"-25"0,-50 1 16,0-26-1,-49 50 1,-1 0 0,1 0-1,24 25 16,25 0-15,25-1-16,-25 1 16,1 0 15,24 25-15,0-26-1,0 1 16,24-25-15,26-25 0,-25 25-1,25 0 1,-1 0 0,-24 0-16,25 25 31,-1 25-16,-24-1 1,0 26 0,-50-26-1,0 1 1,-24-25 0,-1 0-1,0-1 1,1-24-1,-1-24 1,25 24-16</inkml:trace>
  <inkml:trace contextRef="#ctx0" brushRef="#br0" timeOffset="138516.7">23889 17613 0,'-25'0'16,"50"0"0,25 0-1,-75 0 110,25 25-109,-25 0-1,25 0 1,25-25 31,-25-25-31,25 25-16,-25-25 15,0 0 16,0 50 32</inkml:trace>
  <inkml:trace contextRef="#ctx0" brushRef="#br0" timeOffset="141042.03">26246 16869 0,'-25'0'16,"25"-25"30,25 25-30,0 0 0,-1-25-16,26 25 15,49 0 1,0-24 0,1-1-1,-76 25 1,1 25-1</inkml:trace>
  <inkml:trace contextRef="#ctx0" brushRef="#br0" timeOffset="141243.74">26345 17142 0,'0'0'0,"-25"0"32,25 25-32,25-25 15,99 0 1,25-25 0,-75 25-1</inkml:trace>
  <inkml:trace contextRef="#ctx0" brushRef="#br0" timeOffset="143531.98">27585 16274 0,'-24'0'15,"-1"0"1,0 0 0,25-25 46,25 25-46,0 0-16,24 0 15,75 0 1,-49 0-16,-1 0 16,-24 25-16,24-25 15,0 49 1,-24 1 0,-50 24-1,-50 50 1,1 0-1,-50 0 1,-1-24 0,26-1-1,24-50 1,50-24 31,25-25-47,99 0 15,149-25 17,-198 25-32,49-24 15,-75 24 1,-24 0 0,0 0-1</inkml:trace>
  <inkml:trace contextRef="#ctx0" brushRef="#br0" timeOffset="143995.04">27784 16770 0,'0'-25'15,"0"50"-15,-25-50 16,50 0 31,24 25-31,26 0-16,74-25 15,24 25 16,-73 0-15,-51 0 0,-24 0-1,0 0 32</inkml:trace>
  <inkml:trace contextRef="#ctx0" brushRef="#br0" timeOffset="167811.57">28801 17117 0,'-25'-25'16,"0"25"0,-24 0-1,24 0 1,0 0 0,0 25-16,-24 25 31,24-25-31,25 24 15,-25 26 1,25-51-16,25 26 16,24-25-1,26-25 17,-26 0-17,26-25 1,-26 0-1,-49-24 1,25-1 0,-25 25-16,0-24 15,-25-1 1,-24 25 0,24 0-1,0 25 1,-24 0-1,-1 0 1,25 25 0</inkml:trace>
  <inkml:trace contextRef="#ctx0" brushRef="#br0" timeOffset="168138.09">29148 17390 0,'0'25'109,"0"0"-78,25-25-15</inkml:trace>
  <inkml:trace contextRef="#ctx0" brushRef="#br0" timeOffset="168946.15">29744 17167 0,'0'0'0,"24"0"15,-24-25 1,0 0 0,0 0-16,0 0 15,0 1 1,0-1 0,-24 0-1,-1-25 1,-25 50-1,1-24 1,-1 24 0,0 24-16,1 1 15,-1 50 17,50-26-17,0-24 1,50 0-1,24-25 1,-24 0 0,-1-25-1,-24 25 32,-25-25-31,0 75-1,0-25 1,0 0-16,0 49 16,0-24-1,0 24 1,0-49 15,0 0-15,0-1 15</inkml:trace>
  <inkml:trace contextRef="#ctx0" brushRef="#br0" timeOffset="169860.93">30215 17192 0,'25'0'16,"-25"-25"-1,0 0 16,0 0-15,0 0 15,0 0-15,0 1-16,0-1 16,-25 0-1,0-25 1,-25 26-1,1 24 1,-26 0 0,1 49-1,24 1 1,26-1 0,24 26-1,0-50-15,24-25 16,26 25-1,24-1 1,-24-48 15,-25-1-15,0 0 0,-1 25-1,-24 25 48,0 0-48,0-1-15,-24 1 16,24 50 0,0-1-1,0-24-15,0-1 16,0-24-1,0 0 1</inkml:trace>
  <inkml:trace contextRef="#ctx0" brushRef="#br0" timeOffset="171011.28">30885 17067 0,'0'-24'16,"0"48"-16,0-73 0,-25 24 15,0 0 17,0 25-17,-49 0 1,-1 0 0,51 0-1,-1 0 16,25 25 1,0 0-17,0 0-15,25-1 16,-25 26 0,0 25-1,0-1 1,-25-24-1,25-26 1,0 1 15,25-50 32,-1 25-63,1-24 15,0 24-15,0-25 16,0 25-16,24-25 16,-24 25-1,0-25 17,0 25-1,-1 0-16,1 25 1,0 0 0,-25 0-1,25-25 1,-25 24 0,0 26-1,0-25 1,0 0-16,0-1 15,0 26 1,0 0 0,0-26-1,-50 1 17,25 0-17,1-25 1,-26 0-1,25 25 1,-49-25 0,49 0-1,0 0 1,0 0 0,-24 0-1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21:22.3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31034 16249 0,'-50'-25'31,"75"25"126,0 0-142,-1 0-15,1 0 16,25 0-16,24-25 15,1 25 1,-1-25 0,-24 25 15,24 0-15,-49 0-1,0 0 1</inkml:trace>
  <inkml:trace contextRef="#ctx0" brushRef="#br0" timeOffset="528.46">31058 16497 0,'-24'0'16,"24"25"31,24-25 15,1 0-46,0 25-16,0-25 16,24 0-16,26-25 15,98 0 17,-73 25-32,-51-25 15,26 25 1,-51 0 15,-48-25 16,-1 25-47</inkml:trace>
  <inkml:trace contextRef="#ctx0" brushRef="#br0" timeOffset="2993.83">31976 16150 0,'0'-25'46,"25"25"1,0 0-31,0 0 0,-1 25-16,1-25 15,0 0-15,25 24 16,-26 26-1,1-25 1,-25 24 0,-25 26-1,-49-1 1,24-24 0,-24 0-1,49-26 1,25 26-1,0-50 1,25 0 15,49-25-15,1 25 0,24-25-1,-25 25 1,-49 0 15</inkml:trace>
  <inkml:trace contextRef="#ctx0" brushRef="#br0" timeOffset="3305.03">32547 16571 0,'-25'0'63,"25"25"-48,-25-25-15,25 25 16,0 0-16,0 0 31,0-50 16</inkml:trace>
  <inkml:trace contextRef="#ctx0" brushRef="#br0" timeOffset="4087.96">32993 16224 0,'0'-25'62,"-25"25"-46,1 0-1,-1-25-15,-25 25 16,25 0-16,-49 0 16,24 0-1,26 25 1,-1 0 15,25 25-15,25-26-1,-1 26 1,-24-25 0,0 0-1,0-1 1,25-24 15,0 0-15,-25-24-1,50 24 1,-1-25 0,1 25-16,-25 0 15,-1 25 17,1 24-17,0 26 1,-25-1-1,-25 1 1,0-51-16,1 1 16,24 0-16,-25 0 15,-25-25 1,25 0 0,-24 0-1,24 0 1</inkml:trace>
  <inkml:trace contextRef="#ctx0" brushRef="#br0" timeOffset="4922.87">33390 16621 0,'0'0'0,"25"-25"16,0 25 0,-25-25-16,25 25 15,-1 0 1,1-24-16,0-26 15,25 25 1,-26-25 0,-24 26-1,0-1 1,-24 25 0,-26-25-1,-24 25 1,-26 0-1,51 25 1,-1 24 0,50-24-1,0 25 1,50 0 0,-1-1-1,1-24 1,-25 0-16,0-25 15,-1 25-15,1 24 16,0 1 15,-25-25-15,0-1 0,0 1-1,-50 0 1,1-25-1,-1 25 1,1 0 0,-1-25-1,0 0 1,26-25 0,-1-25-1,25 1 1,-25 24-16,50-25 15,0 1 1,24 24 0,1 0-1,-1 0 17,-24 25-32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21:36.4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9327 2158 0,'0'25'31,"-24"-50"-15,24 50 46,0 0-62,0 0 16,0 24-16,0 26 0,-25 74 31,0-25-15,25-25 0,-25-74-16,25-1 15,0 1 1</inkml:trace>
  <inkml:trace contextRef="#ctx0" brushRef="#br0" timeOffset="615.66">9997 2382 0,'25'-25'15,"-50"50"-15,50-75 0,-25 0 16,50 1-16,-26 24 16,26-50-16,-25 26 15,-25 24 1,-50 0-1,25 0 1,-49 50-16,-50 25 16,25 49-1,49-25 17,75 1-17,74-25 1,-24-26-16,98 26 15,-24 0 1,-74 24 0,-75 0-1,-25 26 1,-75-1 0,-48-25-1,48-49 1,26-25-1,24-99 1,26 0 0,73-50 15,1 50-15,24 24-1,-49 50-15</inkml:trace>
  <inkml:trace contextRef="#ctx0" brushRef="#br0" timeOffset="1115.67">10617 2282 0,'50'-25'0,"-100"50"0,100-99 16,-25 74-1,0 0-15,24-25 16,75 25-1,-49 0 1,-26 50 0,-24 49-1,-25-25 1,-50 1-16,26-26 16,-1 26-16,-74 49 15,49-50 1,25-49-1,50-25 32,25-25-47,98 0 32,1 1-17,-74 24-15</inkml:trace>
  <inkml:trace contextRef="#ctx0" brushRef="#br0" timeOffset="1464.94">12329 2506 0,'0'-25'15,"-25"25"1,25-25 0,25 25-1,0 25-15,24-25 16,51 0-1,24 0 1,-25-25 0,0 25-1,-74 0 1</inkml:trace>
  <inkml:trace contextRef="#ctx0" brushRef="#br0" timeOffset="1699.03">12676 2183 0,'0'0'0,"-24"-25"32,-1 25-17,25 50 1,0 24-1,0 1 1,0-26-16,0 1 16,0 99-1</inkml:trace>
  <inkml:trace contextRef="#ctx0" brushRef="#br0" timeOffset="1915.95">12279 3051 0,'0'0'0,"-24"0"15,73 0 32,1 0-47,24-24 16,1 24-1,24-25-15,-25 25 16,50-50 0</inkml:trace>
  <inkml:trace contextRef="#ctx0" brushRef="#br0" timeOffset="2999.84">14066 2406 0,'0'-24'16,"0"48"-16,0-73 16,-25 24-1,50 0 1,24 0-1,1 25-15,49 0 16,0 25 0,-24 25-1,-51 49 17,-73 50-17,-50-25 1,-1 0-1,76-75-15,-51 1 16,75-25 15,25-25-31,74-50 16,25 1 0,0-1-1,-25 0 1</inkml:trace>
  <inkml:trace contextRef="#ctx0" brushRef="#br0" timeOffset="3183.31">14909 2803 0,'25'0'31,"-25"25"-31,0 0 15,0 0 1,0-1 0</inkml:trace>
  <inkml:trace contextRef="#ctx0" brushRef="#br0" timeOffset="3848.87">15802 2208 0,'25'-25'0,"-50"50"0,50-75 15,-25 25-15,0 1 16,-25 24-1,-49 0 17,-1 0-32,26 24 15,-1-24-15,-24 25 16,49-25 0,25 25 15,0 0 0,0 0-31,0-1 16,0 51-1,0-50 1,-25 24 0,25-24-1,0 25 1,50-50-1,-1 0 1,50 0 0,1 0-1,-1 49 1,-50 26 0,-24-1-1,-25 25 1,-99 25-1,-25-74 1,25-25 0,24-25-1,51-50 17,24 1-32</inkml:trace>
  <inkml:trace contextRef="#ctx0" brushRef="#br0" timeOffset="4399.67">16571 2481 0,'0'0'0,"25"-50"31,-25 25-16,25-24 1,-25-26 0,0 26-1,-50 24 1,-24 0 15,-26 25-15,1 50-1,25 24 1,74-49-16,0 49 16,74 1-1,25-1 1,1 1 0,-51-1-1,-24 0 1,-50-24-1,-49 0 1,-50-26 15,49 1-31,1-50 16,49-24 0,50-26-1,49-24 1,50 0-1,0 0 1</inkml:trace>
  <inkml:trace contextRef="#ctx0" brushRef="#br0" timeOffset="4782.26">16943 1985 0,'25'-25'16,"0"25"0,0 0-1,24 25 1,50 49-1,1 50 1,-1 50 0,-25-1-1,-74 51 1,-74-1 0,-75-25-1,-25-49 1,26-50-1,73-74-15,26 0 16</inkml:trace>
  <inkml:trace contextRef="#ctx0" brushRef="#br0" timeOffset="5447.99">13942 2059 0,'24'-25'15,"-48"50"-15,48-75 16,-48 50 31,-1 25-47,-75 74 15,51-24 1,-26 24-16,-24 124 31,74-74-31,-24 124 16,98-74 0,26-75-1,24-25 1,0-25-1,-74-74 1,0 25 0</inkml:trace>
  <inkml:trace contextRef="#ctx0" brushRef="#br0" timeOffset="8066.83">18382 2133 0,'0'-24'15,"0"-1"79,-25 25 125,25 25-63,25-1-156,-25 1 16,25 25-16,0-1 15,-25-24-15,49 75 16,-24-51-1,0-49 17,-25 25-1,0-99-15,-25-51-1,25 51-15,0-25 16,-25 0-16,25 24 15,-25 1-15,25-50 16,-24 49 0,48 1-1,26-1 1,74 26 0,25-1-1,0 1 1,0 24-1,-1 25 17,-98 0-17,49 25-15</inkml:trace>
  <inkml:trace contextRef="#ctx0" brushRef="#br0" timeOffset="8415.87">18977 1811 0,'0'25'32,"25"0"-17,0-1 1,-25 1-16,25 0 15,-25 25-15,0 24 16,-25 25 0,0-24-1,25-26 1,-25-24 0,50-25-1,50-50 1,49 1-1,24-26 1,-98 51-16</inkml:trace>
  <inkml:trace contextRef="#ctx0" brushRef="#br0" timeOffset="8784.17">19672 1885 0,'-25'-24'15,"50"48"-15,-50-73 0,25 24 16,0 0-16,-25 25 16,-24-25 15,-26 75-15,1 0-1,49-1 1,25-24-1,25 0 1,0-25 0,49 0-1,0 0 1,-24 25 0,-50-1-16,25 26 15,-25 24 1,0-49-1</inkml:trace>
  <inkml:trace contextRef="#ctx0" brushRef="#br0" timeOffset="9132.99">19994 1910 0,'25'-25'15,"-50"50"-15,50-74 16,-25 24-16,-25 0 31,1 25-31,-51 25 16,1 49 0,49-49-1,25 0 1,50-50-1,24 0 1,-24 25 0,-1 25 15,-24 25-15,-25 24-1,25 25 1,-25-49-16</inkml:trace>
  <inkml:trace contextRef="#ctx0" brushRef="#br0" timeOffset="9520.94">17985 2878 0,'0'0'0,"25"0"0,0 24 16,49-48-1,125 24 1,123-50 0,125 25-1,-199 25-15,0-25 16,149 25 0,-249-24-16,-48 24 15,-51-25-15,-123 50 31</inkml:trace>
  <inkml:trace contextRef="#ctx0" brushRef="#br0" timeOffset="9785.24">19101 3349 0,'0'0'16,"-24"0"15,24 50-31,0-26 16,0 26-16,0 0 16,0-1-16,0 100 15,-25-25 1,25-49-1,0-26 1</inkml:trace>
  <inkml:trace contextRef="#ctx0" brushRef="#br0" timeOffset="10103.2">19573 3523 0,'0'-25'15,"0"0"1,-50 50 0,25 0-16,-24-1 15,-1 100 1,50-74-16,0 49 16,74-49-1,26-25 1,24-50-1,-50-49 17,-49-26-17,-50-24 1,-124 25 0,50 74-1</inkml:trace>
  <inkml:trace contextRef="#ctx0" brushRef="#br0" timeOffset="11350.25">5557 6599 0,'-25'0'31,"25"-25"16,0 50-31,50-25-1,-26 0-15,51 0 16,-26 0-1,1-25-15,49 25 16,0-25 0,-24 0-1,-50 25 1</inkml:trace>
  <inkml:trace contextRef="#ctx0" brushRef="#br0" timeOffset="11583.85">5532 6921 0,'0'0'0,"-25"25"31,75-25-16,-25 0 1,49 0-16,75 0 31,24-25-31,1 0 16</inkml:trace>
  <inkml:trace contextRef="#ctx0" brushRef="#br0" timeOffset="12017.65">6301 6375 0,'0'0'16,"-25"-24"-16,25-1 0,0 0 15,0 0 1,25 25 15,0 25-15,24-25-16,75 0 15,75 50 17,24-50-17,-99 24 1,-49 26-1,-51 0 1,-24-25-16,-24 49 16,-76 50-1,-48 25 1,-1 0 0,49-50-1,26-25 1,49-49-1</inkml:trace>
  <inkml:trace contextRef="#ctx0" brushRef="#br0" timeOffset="12319.03">6574 6251 0,'0'0'0,"0"-24"16,-25-1 0,25 0-1,-25 75 1,0 74 0,1 74-1,24 25 1,24-24-1,-48-25 1,24-75 0,0-50-1</inkml:trace>
  <inkml:trace contextRef="#ctx0" brushRef="#br0" timeOffset="16648.59">10593 6103 0,'0'-25'16,"-25"25"0,25 25 218,0 24-234,0 1 16,25 24-16,-25 1 15,0-1-15,0 100 16,0-25-1,0-25 17,0-75-17,0-24 1,0 0 15,0-50 0</inkml:trace>
  <inkml:trace contextRef="#ctx0" brushRef="#br0" timeOffset="17350.3">11337 6500 0,'25'0'0,"-50"0"0,50-25 16,-1 0-1,-24 0-15,25-49 16,0-1 0,25 1-1,-50-25 1,-50 49-1,-74 50 1,-25 25 0,25 49 15,99-24-31,-24 49 16,98 0-1,51-24 1,48-26-1,-24 26 1,-49-1 0,-50 1-1,-25-1 1,-50 0 0,-49-49-1,0 0 1,49-50-1,25-74 1,0 0 0,75-50-1,24 25 17,50 25-32</inkml:trace>
  <inkml:trace contextRef="#ctx0" brushRef="#br0" timeOffset="17670.9">11982 6301 0,'25'0'16,"-50"0"-16,74 25 15,-24 0 1,-25 24-16,25 1 0,-25 24 16,25 1-1,-50-1-15,0 1 16,-49 49 0,24-75-1,50-24 1,50-50 15,99-24-15,-50 24-16</inkml:trace>
  <inkml:trace contextRef="#ctx0" brushRef="#br0" timeOffset="17998.73">12949 6574 0,'0'0'0,"-25"0"16,50 0 15,25 0-15,-1 0-16,51-25 15,24 25 1,-25-25 0,-25 25-1</inkml:trace>
  <inkml:trace contextRef="#ctx0" brushRef="#br0" timeOffset="18250.59">13247 6301 0,'-25'-50'47,"25"75"-16,0 0-31,0 25 16,0 49-1,25 25 1,-25 0 0,0 0-1,-25-74-15</inkml:trace>
  <inkml:trace contextRef="#ctx0" brushRef="#br0" timeOffset="18500.22">13098 7120 0,'0'0'0,"-25"0"31,0 0-31,1 0 15,48 0 1,26-25 0,74 0-1,0 0 1,25 0 0,-75 1-1,1-1 1</inkml:trace>
  <inkml:trace contextRef="#ctx0" brushRef="#br0" timeOffset="19584.9">15380 6202 0,'0'0'0,"25"-25"31,-25 0-15,0 100-1,0-26 1,0 26-16,-25-1 16,1 75-1,24-25 1,74-74-1,25-50 1,50-50 0,-50-24-1,-24-26 1,-51 26 0,1 74-1,-25 25 1,-25 49-1,1-24-15,-26 74 16,25-25 15,25-25-15,25-24 0</inkml:trace>
  <inkml:trace contextRef="#ctx0" brushRef="#br0" timeOffset="19782.63">16323 6797 0,'25'0'0,"-50"0"16,50 25 0,-25 0-1,0 0-15,-25-25 16,25 24-16,0 1 15,25-25 1</inkml:trace>
  <inkml:trace contextRef="#ctx0" brushRef="#br0" timeOffset="20232.71">16720 6326 0,'0'-25'0,"0"50"0,0-75 31,0 100-15,-25 49-1,25 0 1,50-24-1,-1-50 1,51-25 0,-51-50 15,1 0-15,-25 26-1,-25-1 1,24 50-1,-24 74 1,0 25 0,0 0-1,0 0 1,0-75 0</inkml:trace>
  <inkml:trace contextRef="#ctx0" brushRef="#br0" timeOffset="20617.73">17737 6351 0,'0'-25'16,"25"-25"-1,-25 25 1,-25 25-1,-49 50 1,-1 74 0,26 50-1,24-25 1,74-25 0,26-50-1,24-24 1,-74-50-16,24 24 15,-49-73 17,-49-26-17,-50 26 1,-1 24 0,-24 25-1,75 0-15</inkml:trace>
  <inkml:trace contextRef="#ctx0" brushRef="#br0" timeOffset="21400.06">5879 9724 0,'25'0'47,"-25"-24"-47,50 48 31,-1-24-31,26 0 0,-1 0 16,100 0 0,-25 0-1,-50 0 1,-50 0-1</inkml:trace>
  <inkml:trace contextRef="#ctx0" brushRef="#br0" timeOffset="21650.85">6177 10097 0,'0'0'0,"-25"24"0,25 1 32,-25-25-32,100 25 15,98-50 17,1 25-17,-25-49 1,-100 49-16,26 0 15,-25-25-15</inkml:trace>
  <inkml:trace contextRef="#ctx0" brushRef="#br0" timeOffset="21968.72">7095 9501 0,'0'0'0,"0"-25"16,25 50 15,-1-25-15,26 50 0,49-1-1,75 26 1,-75-50-16,25 49 15,-25-24 1,-99-1 0,0-24-16,-74 99 15,-75-25 1,25-24 0</inkml:trace>
  <inkml:trace contextRef="#ctx0" brushRef="#br0" timeOffset="22217.08">7194 9650 0,'0'0'16,"0"-25"-16,0 0 0,0 1 15,0 73 32,0 75-31,0 75-1,25-26 1,-25-73-16</inkml:trace>
  <inkml:trace contextRef="#ctx0" brushRef="#br0" timeOffset="24694.64">10171 9526 0,'0'-25'47,"0"50"313,0-50 202,0 50 32,-25-25-594,25 50 15,0-26-15,-25 100 16,25 1 15,-25-51-15,25 50 0,0 0-1,-24-74 1,24-26-1,24-48 48</inkml:trace>
  <inkml:trace contextRef="#ctx0" brushRef="#br0" timeOffset="25217.53">10593 9576 0,'-25'0'16,"0"-50"-1,75 25 48,-1 25-63,1 0 16,-1 0-16,51-25 15,-51 1 1,-24 24-1,0 0 32,-25 24-31,0 1 0,0 25-16,-25 74 15,0 25 1,0 0-1,1-25 1,-1-25 0,25-50-1,0-24 1,0 0 0</inkml:trace>
  <inkml:trace contextRef="#ctx0" brushRef="#br0" timeOffset="25800.24">11213 9600 0,'0'-24'31,"0"-1"-31,0 0 32,25 25-17,-1 0-15,76 0 16,24-25 15,0 0-15,-25 25-1,-74-24 1,-1 24 15,-24 49-15,0 26-1,-49 49 1,24 49 0,0-73-16,-24 73 15,24-49 1,0-74 0,25-25-1,-25-1 1,50-48 15,0 24-15</inkml:trace>
  <inkml:trace contextRef="#ctx0" brushRef="#br0" timeOffset="27118.76">12255 10221 0,'24'0'47,"-24"24"-32,0 1 1,0 0 0,0 0 31,-24-25-47,24-25 31</inkml:trace>
  <inkml:trace contextRef="#ctx0" brushRef="#br0" timeOffset="27951.62">13346 9476 0,'0'0'0,"0"-24"31,0-1-15,-25 25-1,1 0-15,-26 0 16,25 0 0,-49 0-1,24 0 1,25 0-16,0 0 15,1 0 32,-1 0-31,25 25 0,0-1-1,0 51 1,0-26-1,0 1-15,0 0 16,-25-1-16,0 26 16,0-26-1,1-24 1,-1-25 15,74-25-15,51 1-1,-26 24 17,25 24-17,-24 26 1,-50 49 0,-25-49-16,0-1 15,-50 75 1,-25-49-1,-24-50 1,25-25 0,24-25-1,25-25 1</inkml:trace>
  <inkml:trace contextRef="#ctx0" brushRef="#br0" timeOffset="28533.81">13917 9476 0,'0'0'15,"25"-24"-15,-25-1 0,-25 74 47,25-24-31,-25 25 0,0-1-16,25 1 15,-25 74 1,50-74-16,0-1 15,49-49 1,26-24 0,48-101 15,-98 26-15,-25 74-1,-25 50 16,0 25-15,-25 74 0,-25 50-1,1-75-15,24-25 16,0 1-16,-49 73 16,49-123-1,0 25-15,25-25 16,-25-25-1,25 25 1</inkml:trace>
  <inkml:trace contextRef="#ctx0" brushRef="#br0" timeOffset="29535.72">16968 9675 0,'0'0'15,"25"-50"1,-25 75 31,0 25-32,0 24-15,0 1 16,-25 24-16,25 0 16,-50 75-1,50-100-15,-24 50 16,-1-74-1,0-1 1</inkml:trace>
  <inkml:trace contextRef="#ctx0" brushRef="#br0" timeOffset="30000.55">16720 10196 0,'0'0'0,"0"-25"15,0-49 1,50 49 0,-1 0-1,1 0-15,148 0 16,-24 1 0,-75 24-1,-74 0 1,-50 24 31,0 1-47,-24 74 15,24 25 17,74-24-17,51-51 1,49-24-1,-75 0-15,25-50 16,-49-49 0,-75-75-1,-74 0 1,-25 25 0,74 74-1</inkml:trace>
  <inkml:trace contextRef="#ctx0" brushRef="#br0" timeOffset="30417.16">19449 9724 0,'0'-24'15,"0"48"-15,24-48 0,-48-1 16,24 50 31,0 24-47,-25 1 16,0 99-1,25 0 1,-25-1-1,0-73 1,25-50 0</inkml:trace>
  <inkml:trace contextRef="#ctx0" brushRef="#br0" timeOffset="30934.94">19895 9923 0,'0'-50'0,"0"100"15,25-124-15,-25 49 0,25-50 16,-25 50 0,0-49-1,-50 49 1,25 0-16,-24 1 15,-26 48 1,26-24 0,24 50-1,0 24 1,75 100 0,49-50-1,0-25 1,-49 25-1,-25-49 17,-273 24 15,173-99-32,50-25-15,25-74 16,0 49-1,25 1-15,50-50 16,24-1 0,25 51-1</inkml:trace>
  <inkml:trace contextRef="#ctx0" brushRef="#br0" timeOffset="31384.95">20615 9675 0,'0'0'0,"0"-25"15,-50 50 32,25 24-47,-24 1 16,24 0-1,-25 24-15,-24 75 16,49-25 0,50-25-1,24-24 1,1-51-1,24-24 1,-24 0 0,-25-24-1,-25-51 1,-99 1 0,-1 24-1,1 25 1,49 1-1</inkml:trace>
  <inkml:trace contextRef="#ctx0" brushRef="#br0" timeOffset="31911.62">21483 10295 0,'0'0'0,"-25"0"47,0 25-32,0 0 1,25-1 15,25-48 1,0 24-17,-25-25 1</inkml:trace>
  <inkml:trace contextRef="#ctx0" brushRef="#br0" timeOffset="33151.82">22029 9700 0,'0'-25'0,"24"25"31,-24 25-15,-24-1-1,24 26-15,-25 49 16,50 1 0,-1-76-1,26-24-15,49 0 16,0-24 0,-24-51-1,-26 1 16,-49 49-15,25 25 0,-74 50-1,24 98 1,0 1 0,0-25-1,0-49 1,25-26-1,0-24 1</inkml:trace>
  <inkml:trace contextRef="#ctx0" brushRef="#br0" timeOffset="33633.75">23319 9625 0,'24'0'31,"-48"25"0,-1-25-31,0 50 16,-74 74 0,-1 25-1,51-75-15,24 50 16,25 0 0,50-50-1,49-49 16,-25-25-15,-24 0-16,-25-49 31,-75-26-15,-49 26 0,-25 24-1,0 25 1,74 0-16</inkml:trace>
  <inkml:trace contextRef="#ctx0" brushRef="#br0" timeOffset="35336.76">1488 12701 0,'0'0'15,"0"-24"-15,-74 98 31,49-49-15,-74 124 0,0-1-1,0-23 1,49-51 0</inkml:trace>
  <inkml:trace contextRef="#ctx0" brushRef="#br0" timeOffset="35602.06">1786 12776 0,'0'0'16,"0"-25"-16,25 25 0,-25-25 15,-25 75 1,-25 74 15,-49 0-15,0 50-1,25-50 1,49-50 0,0-74-16</inkml:trace>
  <inkml:trace contextRef="#ctx0" brushRef="#br0" timeOffset="35819.01">1191 13198 0,'-25'-25'0,"50"50"0,-25-50 47,0 0-47,25 25 15,24 0 1,100-25 0,25 0-1,-100 25-15</inkml:trace>
  <inkml:trace contextRef="#ctx0" brushRef="#br0" timeOffset="36886.05">1885 13098 0,'0'25'0,"0"-50"0,0 75 31,25-50-31,50-25 16,-1 0-1,-24-24 1,-26-1-1,-24 25 1,-49 0 0,24 25-1,-74 50 1,49 24 0,25 1-1,25 24 1,50-49-1,49-50 1,25-25 0,0-25-1,0-24 1,-74 24 0,-25 25-1,0 25 1,-25 50-1,-25 49 1,0-24 0,25-26-1,0-24 1,50-50 0,-1-49-1,50 0 1,1-26-1,-76 75 1,26 25 0,-50 25-1,25 75 1,0-26 0,24-74 15,26 0-16,-1-25 1,-24-49 0,-26-1-1,1 26 1,-25 24 0,-25 50-1,-24 49 1,24 25-1,50 25 1,74-74 0,50-50-1,0-50 1,-25-24 0,-50-25-1,-74 24 1,-25 50 15,-24 50-15,-1 50-1,25-1 1,1 50 0,24-74-16,0 24 15,0-49 1,49-25-1</inkml:trace>
  <inkml:trace contextRef="#ctx0" brushRef="#br0" timeOffset="37784.73">4589 13545 0,'0'0'0,"25"0"47,-25 25-47,0 49 16,-50 25-1,26 1 1,24-26-1,-25-24 1</inkml:trace>
  <inkml:trace contextRef="#ctx0" brushRef="#br0" timeOffset="38502.65">6028 12850 0,'0'-25'0,"0"1"78</inkml:trace>
  <inkml:trace contextRef="#ctx0" brushRef="#br0" timeOffset="39092.73">6053 13247 0,'25'-49'16,"-50"98"-16,50-123 0,0 24 16,-25 0-16,24 1 15,-24-1 1,0 1-16,-24-1 16,-1 25-1,-75 100 1,-24 73-1,50 26 1,74-50 0,50-99-1,74-50 1,-25-49 0,-25-25-1,-74-1 16,25 75-31,-50 125 32,25-26-17,-24 1 1,-1 49-16,25-100 16</inkml:trace>
  <inkml:trace contextRef="#ctx0" brushRef="#br0" timeOffset="39418.57">6375 13123 0,'0'-25'16,"0"50"-16,25-75 16,-25 75-16,0 0 15,-25 25-15,1 24 16,-26 25-1,50-24 1,0-50 0,25-75-1,74-49 1,-25-25 0,1 49-1,-75 125 16,0 49-15,25-49-16</inkml:trace>
  <inkml:trace contextRef="#ctx0" brushRef="#br0" timeOffset="39985.01">8360 13024 0,'25'-50'16,"-50"100"-16,50-125 16,-25 26-16,-25 49 0,0-25 15,-24 0 1,-76 25-1,-23 99 1,48 25 0,51 1-1,98-76 1,1-49-16,24 0 16,-24-25-16,49-49 15,-24-1 1,-50 51-1,-25 73 17,0 75-17,24 0 1,26-24 0,0-51-1</inkml:trace>
  <inkml:trace contextRef="#ctx0" brushRef="#br0" timeOffset="40184.92">8633 13247 0,'0'0'0,"25"-99"16,-1 24-1,1-24 1,-25 74 0,0 100-1,-49 123 1,-1 50-1,-24 25 1,-1-25 0,-24-99-1</inkml:trace>
  <inkml:trace contextRef="#ctx0" brushRef="#br0" timeOffset="40417.65">8682 13371 0,'25'-74'16,"-50"148"-16,75-223 0,-50 125 15,25-1-15,-25 0 16,25 0 0,-1 50-1,-48 99 1,-51 50-1,1-26 1,74-73-16</inkml:trace>
  <inkml:trace contextRef="#ctx0" brushRef="#br0" timeOffset="40668.28">9129 13073 0,'25'-74'16,"-50"148"-16,75-148 16,-75 99-16,25 0 15,-25 49 1,0-24-16,0 49 16,-49 124-1,0 0 1,-26-49-1,51-75 1,49-74 0</inkml:trace>
  <inkml:trace contextRef="#ctx0" brushRef="#br0" timeOffset="40886.66">9005 13446 0,'0'0'0,"25"-50"0,0-49 15,24 49 1,-24 25 0,49-24-1,-24 24 1,0 75 0,-50 49-1,-174 124 1,25-124-1</inkml:trace>
  <inkml:trace contextRef="#ctx0" brushRef="#br0" timeOffset="42069.76">9551 13148 0,'0'-25'0,"0"50"0,0-75 16,24 25 0,-24 1-1,50 24-15,-25 0 16,74-25 0,-24 99-1,-51 50 1,-24 0-1,-49-24 1,24-51 0,25-74 15,50-24-31,-26-1 16,26 25-16,49-74 15,25 25 16,-49 24-15,-51 25 0,1 25-1,-50 0 17,-24 25-17,-1 50 1,50-26-16,-25 26 15,50-1 1,25-49 0,-1 0-1,1-50 1,25-50 0,-1-24-1,50 25 16,0 49-15,-50 25 0,-74 74-1,0-24-15,-24 0 16,-1-26-16,0 26 16,25-25 15,50-100-16,-1 51 1,-24-26-16,49 0 16,-49 50-1,-25 25 17,0 25-17,0-1 1,0-24 15,25-25-15,0 0-16,24 0 15,-49-25-15</inkml:trace>
  <inkml:trace contextRef="#ctx0" brushRef="#br0" timeOffset="42336.9">11213 13148 0,'0'-25'31,"0"50"-31,-25 0 15,25 0-15,-25 24 16,25 1-16,0-1 16,-25 26-1,25-26 1</inkml:trace>
  <inkml:trace contextRef="#ctx0" brushRef="#br0" timeOffset="42451.71">11262 13098 0,'0'0'0,"25"0"0,-25-49 15,25-1 1</inkml:trace>
  <inkml:trace contextRef="#ctx0" brushRef="#br0" timeOffset="43601.56">11362 13396 0,'-25'74'15,"50"-148"-15,-50 173 16,25-124 15,49-24-31,1-1 16,-25 1-16,24 24 15,26 0 1,-50 50 15,-50 0-31,25 49 16,0-24 0,74-26-1,1-73 1,-26 24-1,1 0 1,-25-24-16,0 24 16,-1 0-16,-24 50 31,0 0-15,25 49-1,25-24 1,24-50-16,25 0 15,1-75 1,-51 1 0,-24-1-1,-75 51 1,-24 24 0,0 74-1,49 0 16,25-24-15,49-50 0,-24 0-16,50-25 15,-1-24 1,-49-26 0,0 75-1,-50 50 16,25 24-15,25 1 0,24-51-1,1-24 1,49-24 0,-49-26-1,-1-24-15,150-249 31,-100 100-15,-25 99 0,-74 99-1,-24 25 1,-51 99 0,1 100-1,24 24 1,50-25-1,25-74 1,74-99 0,50-50-1,0-49 1,-50-50 0,-74 74-1,0 75 1,-50 25-1,50 24 1,24 1 15,1-51-15,24-24 0,1-24-1</inkml:trace>
  <inkml:trace contextRef="#ctx0" brushRef="#br0" timeOffset="43834.5">12875 12900 0,'0'0'0,"-99"-50"31,74 50-31,25-25 15,74 1 1,75 24 15,49-25-15,-98 25-16</inkml:trace>
  <inkml:trace contextRef="#ctx0" brushRef="#br0" timeOffset="45569.75">15876 12925 0,'25'-25'16,"-50"50"-16,75-75 0,-25 50 0,-25-25 16,25-24-1,-1 24 1,1 0-16,-25-49 15,-25-1 1,-49 26 0,-50 49-1,-50 74 1,50 25 0,50-24-1,74-26 1,74-49-1,50-25 1,0 1 0,-99-1-16,0 25 15,0 25 1,-75 74 0,1 50 15,-1 0-16,-24-25 1,49-25 0,25-50-1</inkml:trace>
  <inkml:trace contextRef="#ctx0" brushRef="#br0" timeOffset="46001.86">16373 12999 0,'24'-74'15,"-48"148"-15,48-198 0,1 74 16,-50 26-16,1 24 16,-1 0-16,-25 0 15,-24 0-15,-1 24 16,26 26-16,-51 24 15,100 1 17,50-26-17,49-49 1,25-24 0,-24-26-1,-26 0 1,-74 75 15,-25 74-15,0 26-1,-24 23 1,-26-24 0,51-24-1,-1-76 1</inkml:trace>
  <inkml:trace contextRef="#ctx0" brushRef="#br0" timeOffset="46318.66">17117 12999 0,'25'-25'15,"-50"50"-15,50-75 0,-25 26 16,-25 24 0,0 24-1,0 1-15,0 25 16,-24 74 0,-26 25-1,51-75 1,-26 75-1,0-25 1,1-25 0,24-74-1</inkml:trace>
  <inkml:trace contextRef="#ctx0" brushRef="#br0" timeOffset="46568.73">16819 13049 0,'0'0'16,"0"-25"-16,0 0 0,0 0 16,0 0 15,0 50-16,0 0 1,25-25 0,0 50-1</inkml:trace>
  <inkml:trace contextRef="#ctx0" brushRef="#br0" timeOffset="46822.48">17216 13495 0,'0'0'16,"0"25"0,0 0 15,0 0-31,0-1 15,0 1 17,0 0-17</inkml:trace>
  <inkml:trace contextRef="#ctx0" brushRef="#br0" timeOffset="47652.01">19597 12825 0,'0'0'16,"-24"-24"-1,48-1-15,-48 0 16,-1 25 0,0 25-16,-25 0 15,-74 74 1,50 25 0,24 25-1,50 0 1,50-75-1,74-49 1</inkml:trace>
  <inkml:trace contextRef="#ctx0" brushRef="#br0" timeOffset="48218.26">19846 13173 0,'0'0'15,"24"-25"-15,-24 0 0,-24 0 31,-51 75-15,50-25 0,1 74-1,48-49-15,1 24 16,50-24 0,-75-26-1,24-24 1,1-74-1,-25-25 1,25 0 0,25-1-1,24 75 1,0 25 15,-49 0-31,0 25 16,-25 0-16,0 74 15,0-24 1,-25-26 0,50-49 15,149-173 0,-149 148-31,-1 0 16,1 25-1,25 50 1,-50 24 0,0 50-1,-25 0 1,50-25 0</inkml:trace>
  <inkml:trace contextRef="#ctx0" brushRef="#br0" timeOffset="48835.48">20937 12875 0,'0'0'0,"25"-50"0,0 1 16,-25 24 0,-25 25-1,0 74 1,25-24-16,0 124 15,-25 74 1,0-25 0,25 0-1,0-99 17,25-74-17,25-75 1,24-49-1,-24-100-15,-50-49 32,-50 49-17,-24 100 1,-1 49 0,51 25-1,24-25 1,124 0-1,25 0 1,-1 1 0,-48-1-1,-26 0 17,-74 0-17,25 75 1,-50-25-1,25 24 1,0 51 0,0-26-1,0-49-15,0 0 16</inkml:trace>
  <inkml:trace contextRef="#ctx0" brushRef="#br0" timeOffset="49404.82">22103 12925 0,'0'0'15,"-25"0"1,0 0-16,-24 0 16,24 24-1,-25-24-15,26 25 16,-1 25-16,-25 24 15,50 1 1,0-26 0,50-24-1,-1-25 1,51-25 0,-26-74-1,-24-75 1,-1-49-1,-24 25 17,0 173-17,-50 50 1,-25 74 0,1 25-1,-1 25 1,50-100-16,50 26 31</inkml:trace>
  <inkml:trace contextRef="#ctx0" brushRef="#br0" timeOffset="50435.7">22326 13123 0,'25'0'32,"0"25"-32,-100-75 0,100 75 0,50-25 15,-75-25 1,24-49-16,1-25 31,0 24-15,-25 50-1,-50 50 1,1 0-16,-1 74 16,25 0-1,25-49 1,25 0-1,50-25 1,-1-50 0,-49 0-16,25-50 15,-1-24 1,1 25 0,-25 49-1,-1 50 1,-24 74 15,-24-25-15,48 1-1,1-50 1,0-25 0,25 0-16,-1-25 15,1 0-15,74-74 16,-25 0-1,-74 74 1,0 0 0,-50 75-1,0 24 1,25 25 0,0-49-1,75-50 1,-1-25 15,0-25-15,26-98-1,-100 98 1,-25 75 15,-25 24-15,25 51-1,50-1 1,50-49 0,49-50-1,-25 0 1,0-75 0,-25-49-1,-74 74 1,0 1-1,0-1 1,-24 50 0,-1 0-1,0 75 1,0 49 0,25 0-1,-25-99 1,50 74-1,0-74 1,25-1 0,24-24-16</inkml:trace>
  <inkml:trace contextRef="#ctx0" brushRef="#br0" timeOffset="51435.89">25402 12900 0,'25'0'16,"-50"0"-16,50-25 15,-25 50 32,0 0-31,-25 24-16,25 1 15,-24 74-15,24-50 16,0-49 0,0 0-16</inkml:trace>
  <inkml:trace contextRef="#ctx0" brushRef="#br0" timeOffset="52169.62">25774 13148 0,'0'25'16,"0"-50"-16,-24 50 0,-1-25 31,50 0-16,-1-25-15,1-25 16,50-24 0,24-1-1,-74 75-15,-1 0 32,1 25-17,-50 50 1,25-26-16,0 75 15,25-49 1,25-75 0,49 0-1,25-75 1,-25-49 15,-49 25-31,24-124 16,-24 0-1,-25 123 1,-25 75 0,-25 100 15,0-1-31,0 1 16,25-1-16,0 125 15,0-51 1,25-23-1,0-51 1,0-74-16</inkml:trace>
  <inkml:trace contextRef="#ctx0" brushRef="#br0" timeOffset="52337.34">26618 12900 0,'0'0'0,"-50"0"15,50-25-15,-25 25 16,25-25 0,25 0-1,25 25 1,24-24-16</inkml:trace>
  <inkml:trace contextRef="#ctx0" brushRef="#br0" timeOffset="52835.92">26965 12999 0,'0'-25'31,"25"25"-31,0-25 15,0 1-15,24-26 32,-49 25-17,-49 25 1,24 25 0,-50 25-1,51 49 1,24-50-16,0 1 15,24-25 1,26-25 0,24-50-1,26-24 1,24-1 0,-50 51-1,0 24 1,-24 24-1,-25 51 17,0 24-17,0-74 1</inkml:trace>
  <inkml:trace contextRef="#ctx0" brushRef="#br0" timeOffset="53153.24">27784 12925 0,'0'0'16,"25"-25"-16,-25 0 16,0 50 15,24 0-15,-24 24-16,0 26 15,25-51 1,-25 26-1,25-50 1,25-50 0,-1-24-1,1 0 1,-25 49 0,-25 0-1,24 75 1,26 24-1,49-49 1</inkml:trace>
  <inkml:trace contextRef="#ctx0" brushRef="#br0" timeOffset="53686.04">28602 12974 0,'25'-25'0,"0"1"16,-25-26-16,-149 199 0,273-323 15,-124 149-15,-25 174 0,1-298 16,-26 125-16,0 48 15,1 1 1,24 50 0,50-51-1,24 1 1,26-50 0,24 1-1,-25-51 1,-49 50-1,0 25 1,0 50 0,24 24-1,1 1 1,49-26 0,-49-49-16,49 0 15,-24-49 1,-51-75 15,1-124-15,25-25-1,-1 74 1,-49 125 0,-24 99 15,-1 99-16,25-25-15,-25 0 16,-49 125 0,24-125-16</inkml:trace>
  <inkml:trace contextRef="#ctx0" brushRef="#br0" timeOffset="54134.54">25675 11982 0,'0'0'0,"0"25"16,25 0-16,-25-1 46,25-24 1,0 0-31,-25-24-16,24 24 16,1 0-1</inkml:trace>
  <inkml:trace contextRef="#ctx0" brushRef="#br0" timeOffset="55439.66">2307 15281 0,'25'0'16,"-50"0"-16,75-24 0,-50-1 15,0 0 1,-25 0-16,0 0 15,-25 1 1,-24 24 0,24 0-1,-24 24 1,0 51 0,24 74-1,25 24 1,0 26-1,50-1 1,-50 50 0,1-124-1</inkml:trace>
  <inkml:trace contextRef="#ctx0" brushRef="#br0" timeOffset="56086.08">1588 15976 0,'0'-25'16,"0"50"-16,0-75 0,-25 26 16,25-1-1,0 0-15,0 0 16,25 25-16,24-25 15,26 0-15,-26 1 16,26-1-16,-1 25 16,-24-25-16,24 0 15,-49 0 1,0 25 15,-50 25 0,25 25-31,0 49 16,0 0 0,74-49-1,-49-50 1,50 0 0,-1-50-1,-49-24 1,0 24-16,24-49 15,-24 25 1,0 74 0,25 49 15,-50 26-31,24 49 31,-24-50-31,0-24 16,0-25 15,0-75-31,25 0 16,0-24-16,0-25 15,24 24-15,100-74 16,-74 100-16</inkml:trace>
  <inkml:trace contextRef="#ctx0" brushRef="#br0" timeOffset="56802.63">4440 15604 0,'0'0'15,"0"-25"1,-24 25-16,24 50 15,-25-1-15,25-24 16,25 74 0,-1-24-1,26-50 1,0-25 0,-1-50-16,1-25 15,24-49 1,-49 50 15,-25 49-15,25 100 15,25 24-15,-26-50-16,51 26 15,49-75 1,-25-25-1,-25-74 17,-24 24-32,-25-24 0,24-74 15,-24 73 1,-25 76 0,0 73-1,-25 100 1,25 49 15,0 1-15,125-50-16</inkml:trace>
  <inkml:trace contextRef="#ctx0" brushRef="#br0" timeOffset="57252.56">8310 15505 0,'0'-25'16,"0"50"-16,-24-50 0,24 0 15,0 50 17,0 0-17,0 24-15,0 1 16,0-1-16,0 75 16,-50-49-1,25-25 1</inkml:trace>
  <inkml:trace contextRef="#ctx0" brushRef="#br0" timeOffset="57651.82">8558 15356 0,'25'49'16,"-50"-98"-16,50 123 15,-25-49-15,0 25 16,0-26-16,25 26 16,-25-25-16,50 24 15,24 26 1,-49-50-16,0 49 16,-50 1-1,0-51 1,-74 26-1,24-50 1</inkml:trace>
  <inkml:trace contextRef="#ctx0" brushRef="#br0" timeOffset="58088.71">11634 14909 0,'0'-25'0,"0"50"0,0-74 15,-24 24-15,24 0 32,-25 50-32,-25 49 15,25 1 1,-24 24-1,-1 25-15,1 25 16,24 198 0,149 0-1,347 1 1,-148-249 0</inkml:trace>
  <inkml:trace contextRef="#ctx0" brushRef="#br0" timeOffset="58503.66">12875 15331 0,'0'-25'15,"0"50"-15,0-75 0,-25 75 47,25 50-47,0-26 16,-25 50-16,0 25 16,1-24-16,-26 98 15,25-74 1</inkml:trace>
  <inkml:trace contextRef="#ctx0" brushRef="#br0" timeOffset="58903.66">13172 15207 0,'-24'0'0,"48"0"0,-48-25 16,73 25-1,1 0-15,124 0 16,-26 25-1,-48 0 17,-76 0-17,1 24-15,-25 26 16,-49 73 0,-1 26-1,-24 25 1,24-51-1,50-98 1</inkml:trace>
  <inkml:trace contextRef="#ctx0" brushRef="#br0" timeOffset="59269.77">14066 15306 0,'0'0'0,"0"-25"0,-25-24 31,25 24-31,0 0 16,74 0 0,75 1-1,-25 24 1,-25 24-1,-74 26 1,-25 49 0,0-49-16,-50 99 15,1 24 17,24 1-17,0-50 1,25-50-1</inkml:trace>
  <inkml:trace contextRef="#ctx0" brushRef="#br0" timeOffset="59753.64">14884 15902 0,'0'-25'31,"0"0"-15,25 25 155,0 0-155,-25 50 0,25-50-16,-25 49 15,0-24-15,24 49 16,-48-24 0,-26 0-1,0-26 1</inkml:trace>
  <inkml:trace contextRef="#ctx0" brushRef="#br0" timeOffset="60314.97">14388 15926 0,'25'0'0,"0"0"16,-1 0-16,1 0 15</inkml:trace>
  <inkml:trace contextRef="#ctx0" brushRef="#br0" timeOffset="60987.38">14934 16050 0,'0'0'15,"0"-24"1,-25-1 0,25 0 31,0 50-16,0 0-16,-25-1-15,25 1 16,0 0-16,25 0 16,25 0-1,-26-50 1,1-25 0,0-24-1,-50-1 1,0 51 15,-24 24-15,-1 49-1,25 26 1,25-51-16,25 26 16,25-50-1,24-25 1,-24 0-1,-25-24 1,-50-26 0,25 26-1,-50 49 1,25-25 15</inkml:trace>
  <inkml:trace contextRef="#ctx0" brushRef="#br0" timeOffset="61569.56">15976 15331 0,'0'-25'15,"0"50"-15,0-75 0,-50 26 0,25 24 16,0 0 0,-24-25-16,-1 50 0,25-25 15,-24 0-15,24 24 16,0-24 15,25 25 16,25 0-31,0 74-1,-25 0 1,-25 1 0,25-51-1,0-24 1,25-50-1,24 0 1,1 1-16,49-1 16,0 25-1,-24 49 1,-50 26 0,-25 24-1,-50 0 16,-74 1-15,0-51 0,25-49-1,74 0-15</inkml:trace>
  <inkml:trace contextRef="#ctx0" brushRef="#br0" timeOffset="61951.94">16447 15381 0,'-25'24'0,"50"-48"0,0 24 0,-25-25 16,0 50 0,-25 24-1,25 1 1,0-1-1,0 1-15,25 24 16,24-24 0,51-50-1,-1-50 1,-25-49 0,-24 25-1,-50 49 1,25 25-1,-25 74 1,-25 26 0,0 24-1,0 25 1</inkml:trace>
  <inkml:trace contextRef="#ctx0" brushRef="#br0" timeOffset="62687.56">18605 15802 0,'0'25'16,"-25"-25"-16,1 25 31,-1-25-15,0 0-1,25-50 17,50 1-17,-1-1 1,1 25-16,24 25 16,25 0-1,-74 25 1,0 149-1,-75-1 1,-74-24 0,50-74-1</inkml:trace>
  <inkml:trace contextRef="#ctx0" brushRef="#br0" timeOffset="63086.79">20689 15083 0,'25'-25'15,"-25"50"16,-25 0-15,25 49-16,-25 1 16,25 98-1,-25 1 1,25-50 0</inkml:trace>
  <inkml:trace contextRef="#ctx0" brushRef="#br0" timeOffset="63552.8">21433 15480 0,'25'-50'15,"-50"100"-15,50-149 0,0 24 16,-25 26-16,-25-26 15,0 75 1,-74-25 0,-25 75-1,74 0 1,50-1 0,100 1-1,48 24 1,-48 25-1,-26 25 1,-74-24 0,-50-26-1,-74-24 1,75-50-16,-26 0 16,26-75-1,49-24 1,49-25 15,26 0-15,24 50-16</inkml:trace>
  <inkml:trace contextRef="#ctx0" brushRef="#br0" timeOffset="63937.53">22227 15157 0,'0'-49'15,"-25"49"17,0 25-32,-49 74 15,24 50 1,50-1-1,0 1 17,75-74-17,-1-51 1,1-24 0,-51-24-1,1-1-15,-50-50 16,-74 26-1,0 24 1,0 0 0,74 25-1</inkml:trace>
  <inkml:trace contextRef="#ctx0" brushRef="#br0" timeOffset="64127.81">22624 15678 0,'0'0'0,"25"0"16,0 0-16,-1 0 47</inkml:trace>
  <inkml:trace contextRef="#ctx0" brushRef="#br0" timeOffset="64637.05">23095 15157 0,'0'0'0,"0"-24"32,-25 24-32,25-25 15,0 50 1,0-1 0,0 51-1,0 24 1,0-25-1,50-49 1,-25-25-16,25 0 16,24-25-1,-49-24 1,0-1 0,-1 25-1,1 50 32,-50 50-31,1 49-1,24 0 1,-25 0 0,0-50-16,0-24 15,0 24 1</inkml:trace>
  <inkml:trace contextRef="#ctx0" brushRef="#br0" timeOffset="65020.03">23939 15257 0,'25'-50'16,"-50"100"-16,50-150 0,-25 51 15,0 24-15,0 0 47,-25 124-31,0-49 0,25 0-16,-25 24 15,0 0-15,-24 75 16,49-50-1,24-74 1,26-25 0,25-25-1,-75-24 1,0-26 15,-75 26-15,25 24-16,-24 25 15,24-25-15,26 25 0</inkml:trace>
  <inkml:trace contextRef="#ctx0" brushRef="#br0" timeOffset="65436.74">24385 14562 0,'0'-25'16,"0"50"-16,25-25 31,25 50-16,24 74 1,50 49 0,0 26-1,-49 24 1,-51 25 0,-48 25-1,-100-25 1,-25-99-1,0-50 1,99-74 0,25-25-16</inkml:trace>
  <inkml:trace contextRef="#ctx0" brushRef="#br0" timeOffset="65871.14">25799 15902 0,'0'0'16,"0"-25"15,0 50 0,-25-25-15,50 0 15,0 0-15,-25-25-1,25 25 17,-50 0-17,0 0 1,25 25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22:53.9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1588 1960 0,'0'-25'15,"0"50"-15,24-50 0,-24 0 16,-24 25-1,-1 0 17,0 0-32,0 0 15,0 25 1,-24-25-16,-100 124 31,75-50-15,74 1-1,49-26 1,50-24 0,1 25-1,-26-25 1,-49 24 0,0-24-1,-25 0 1,24-25 31</inkml:trace>
  <inkml:trace contextRef="#ctx0" brushRef="#br0" timeOffset="725.54">1588 2009 0,'24'0'15,"-48"0"1,24 0 31,-25 0-32,-25 0 1,-49 50 0,25-25-1,-1 0 1,50-25 46,25 24-15,0 1-31,0 25-1,25 49 1,-25 50 0,-25 25-1,1-1 1,-26-49 0,25-24-1,0-76 1,25 1-1,25-25 17,25 0-32,24-49 15,25 24-15,75-50 32,-25 26-17,-75 49 1</inkml:trace>
  <inkml:trace contextRef="#ctx0" brushRef="#br0" timeOffset="944.31">1414 2605 0,'-25'0'16,"50"0"-16,-75-25 15,50 0 1,0 0 0,50 1-16,49-26 15,50 0 1,25 1 0</inkml:trace>
  <inkml:trace contextRef="#ctx0" brushRef="#br0" timeOffset="1409.7">2431 2133 0,'0'0'0,"25"-24"0,0 24 31,-25-25-31,0 0 16,-50 75 15,25-26-31,-74 125 15,-25 50 1,0-1 0,50-74-1,49-99 1,0 0 15,25-174-15,25-124 15,-25 199-31,0 49 16,0 0-16,0 0 31,0 50-15,25 25-16,49 49 15,0 25 1,26 25-1,24-25 1,-25-25 0,-49-74-1</inkml:trace>
  <inkml:trace contextRef="#ctx0" brushRef="#br0" timeOffset="1709.48">2927 2406 0,'0'0'15,"0"-24"-15,-25-1 0,1 0 16,-1 25 0,0 50-1,0-1 1,25 26-1,50-51 1,-25-24-16,-1 0 16,1-49-1,-25 24 17,-25-25-17,1 50-15</inkml:trace>
  <inkml:trace contextRef="#ctx0" brushRef="#br0" timeOffset="1992.19">3076 2952 0,'-25'0'15,"25"25"17,25-25-17,0 0 1,24-25-16,-73 0 47,-26 25-32,0 0-15</inkml:trace>
  <inkml:trace contextRef="#ctx0" brushRef="#br0" timeOffset="2477.96">347 3572 0,'-25'-25'15,"50"50"-15,-25-50 63,50 25-63,24 25 16,50-50-1,50 25-15,297-49 16,50-1-1,-49-24 1,-175 49 0,-148 0-1,-99 25 1,-25-25 0</inkml:trace>
  <inkml:trace contextRef="#ctx0" brushRef="#br0" timeOffset="2624.39">2878 3349 0,'0'0'15,"0"25"16,0-50-15</inkml:trace>
  <inkml:trace contextRef="#ctx0" brushRef="#br0" timeOffset="4474.92">5383 2183 0,'0'0'0,"25"-25"16,-25 0 15,-25 75-31,-25 99 16,-49 74 0,0-24-1,49-100 16,26-74-15,24-75 0,49-24-1,1-1-15,74-173 16,25-25 0,-50 25-1,-25 99 1,-49 100-1,25 74 1,-25 123 0,-25 76-1,-25 49 1,0-25 0,0-100-1,25-98 1</inkml:trace>
  <inkml:trace contextRef="#ctx0" brushRef="#br0" timeOffset="4660.2">5333 2555 0,'-24'-25'15,"48"50"-15,-73-74 16,98 49 15,1-25-31,25 25 16,49-25-16,49 25 15</inkml:trace>
  <inkml:trace contextRef="#ctx0" brushRef="#br0" timeOffset="5092.08">7268 2282 0,'25'-25'16,"-50"50"-16,50-74 15,25 24-15,-25 25 16,24 0-16,26 0 16,-26 25-16,1 74 31,-50 50-16,-50-50 1,26-99 0,-1 0-1,25-74 1,49-50 0,75-50-1,25 75 1</inkml:trace>
  <inkml:trace contextRef="#ctx0" brushRef="#br0" timeOffset="5477.82">8236 2382 0,'0'0'15,"0"24"-15,25-24 16,-50-24-1,0-26 1,0 25-16,-24 25 16,-26 0-1,26 25-15,-75 74 16,74 25 0,50-74-1,74-50 1,50-25-1,-24-49 1,-26 24 0,-49 0-1,0 100 17,-25-25-17,-25 24 1,25 1-16,-50 49 15</inkml:trace>
  <inkml:trace contextRef="#ctx0" brushRef="#br0" timeOffset="5809.38">8310 2481 0,'25'-50'0,"-50"100"0,75-125 15,-25 75-15,-25-24 16,25 24-1,-1 49 1,-48 26 0,-1 24-1,0-74 1,25-1-16,0-48 31,50-51-15,-1-24-1,1 25 1,-25 49 0,-1 50-1,1 24 1,0 1-16</inkml:trace>
  <inkml:trace contextRef="#ctx0" brushRef="#br0" timeOffset="6928.4">9104 2431 0,'25'-49'0,"-50"98"0,50-123 16,-25 49-16,-25 0 15,-74 25 1,-50 75 0,75 24 15,49 0-16,25-49 1,49-26 0,76-48-1,-1-26 1,24-74 0,-24-75-1,-24-98 1,-51 173-16,1-50 15,-50 124 1,-75 150 15,26-1-31,-26 124 16,1 0 0,49-49-1,50-75 16,74-99-15,50-49 0,-50-26-1,-49 1 1,-50 24 0,-99 100-1,24 24 1,50 26-1,25-1 1,75-50 0,-1-73-1,1-26 1,-26-24 0,-24-50 15,-25 24-16,0 26 1,50 49 0,-1 25-1,1 50 1,-50 49 0,-50 25-1,26-50 1,-1-49-1,25 0 1,49-99 0,26-75-1,24 74 1,-25 26 0,-49 49-16,-25 49 15,0 51 16,-25-26-15,25-49 0,50-75 15,-25 1-31,49-1 16,50-74-1,-24 49 1,-51 51-1,-24 172 17,-50-73-32,-24 49 31,24-99-31</inkml:trace>
  <inkml:trace contextRef="#ctx0" brushRef="#br0" timeOffset="7592.89">11783 2158 0,'50'-25'16,"-100"50"-16,125-99 16,-50-1-16,-1 26 0,-24-26 15,25-24 1,-50 25-1,-49 99 1,-25 49 0,24 100-1,75-26 1,75-24 0,-26 1 15,-24-51-31,-25 25 15,-99-24 1,-25-26 0,0-49-1,25-25 1,49-74 0,50 0-1,25 49-15</inkml:trace>
  <inkml:trace contextRef="#ctx0" brushRef="#br0" timeOffset="8009.1">12428 2257 0,'0'0'0,"-25"-24"47,1 24-47,-51 24 16,-49 26-1,25 74 1,49 0 0,100-74-1,24-25 1,-24-25-16,24-50 15,1-49 1,-26 24 0,-24 26-1,-25 74 17,0 74-17,-25 25 16,1 0-15,24-75-16</inkml:trace>
  <inkml:trace contextRef="#ctx0" brushRef="#br0" timeOffset="8726.39">12701 2406 0,'25'-49'15,"-50"98"-15,75-98 16,-50 74 0,0 24-1,-25 1-15,25 24 16,-25-24-16,0-25 16,25-1 15,25-48-31,0-1 15,49-74 1,26-1 0,-76 76-1,1 48 1,-25 51 0,-25-1-1,50-49 1,50-50-1,24-49 1,0-25 0,-24-1-1,-51 75 1,-24 100 15,0 49 0,0-25-15,25-49-16,50-25 16,24-50-1,0-50 1,0-73 0,0-51-1,-49 25 1,-25 125-1,0 49 1,-75 149 0,25-50-16,-74 174 15,-25 49 1,-25 1 15,50-125-15,49-123-16</inkml:trace>
  <inkml:trace contextRef="#ctx0" brushRef="#br0" timeOffset="8991.95">13842 2506 0,'0'0'0,"25"-75"0,25 26 16,-25-1-16,24-25 15,1 26 1,-25 49 15,-1 49-15,-73 76 0,-1 23-1,25-73 1,25-50-1,0-25-15</inkml:trace>
  <inkml:trace contextRef="#ctx0" brushRef="#br0" timeOffset="9208.6">14512 1985 0,'0'0'0,"25"-50"15,0 0-15,-25 26 31,-25 123-15,-50 50 0,26 24-1,24 150 17,50-298-17</inkml:trace>
  <inkml:trace contextRef="#ctx0" brushRef="#br0" timeOffset="9493.91">14735 2506 0,'50'-50'16,"-100"100"-16,125-100 15,-50 25-15,49-49 16,25-1 0,-24-24-1,-51 25 1,-48 74-1,-76 49 1,26 1 0,24 24-16,-49 75 15,74-50 1,50 25 15,50-99-15,24-25-1,-25 0-15</inkml:trace>
  <inkml:trace contextRef="#ctx0" brushRef="#br0" timeOffset="10561.44">17613 2084 0,'0'0'15,"25"-25"1,-25 0-1,-25 25 1,-25 50 0,1-1-16,-1 26 15,0 99 1,26-125 0,48 1-16,-24-25 15,50-1 1,49-73-1,-74-26 1,-25-49 0,-49 50-1,-26 24 1,50 50 0</inkml:trace>
  <inkml:trace contextRef="#ctx0" brushRef="#br0" timeOffset="10993.15">17836 1935 0,'0'0'16,"25"-25"-16,0 25 0,0 0 31,-25 25-16,-25 124 1,-25 74 0,-24 75-1,24-1 1,25-148-16,25 0 16,25-99-1,50-50 1,-1-99-1,-49-75 1,-25-74 0,-50 25-1,-24 99 1,74 74 0,-25 25 15,50 25-16,99-25-15</inkml:trace>
  <inkml:trace contextRef="#ctx0" brushRef="#br0" timeOffset="11626.95">20118 1786 0,'0'-25'16,"0"50"-16,0-74 0,0 24 16,-24 0-16,-1 25 15,0 0 1,0 0-16,-74 74 15,49 26 1,26-26 0,48 50-1,51-25 1,-50-49-16,49 49 16,-74-24-1,-50-1 1,-49-49-1,25 0 1,-1-75 0,75 25-1,0 0-15,0-24 16,50-26 0,99 1-1,-50 24 1,0 25-1,-24 25 1,-26 25 0,1 0-1,-50 0 1,0 24 0,25 1-1,-25 0 1,-25-25-1,25-1 1</inkml:trace>
  <inkml:trace contextRef="#ctx0" brushRef="#br0" timeOffset="11776.93">20391 2009 0,'0'0'0,"25"-24"16,-25-26-16,0 25 15,0-49 1,25 24 0,0 25-1</inkml:trace>
  <inkml:trace contextRef="#ctx0" brushRef="#br0" timeOffset="12143.2">20714 1885 0,'0'0'16,"25"0"0,-1 0-16,1 25 15,25-25 1,-25 50 15,-1-1-15,-24 1-1,0 24 1,25-24 0,0 0-1,0-1 1,0 51 0,-25-51-16,-50 75 15,-49-25 1,24-24-1,51-75 1,-1 0 0</inkml:trace>
  <inkml:trace contextRef="#ctx0" brushRef="#br0" timeOffset="12525.99">21483 2332 0,'25'-50'31,"-1"25"-31,1 25 16,25-24 0,74-26-1,-50 0 1,-24-24-1,-25 49 1,-100 0 0,-24 50-1,-50 50 1,50 49 15,49-75-31,26 75 16,73-24-1,50-51 1,50-49 0,-49 0-16</inkml:trace>
  <inkml:trace contextRef="#ctx0" brushRef="#br0" timeOffset="13327.13">23691 2009 0,'24'0'31,"-48"0"-15,24 25-16,-25 0 16,25 25-1,-50 74 1,25 0 0,1-75-16,24-24 15,-25-25 16,25-25-15,0-74 0,49 0-1,51 0 1,-1 49 0,-25 0 15,-24 50-31,-25 0 15,0 25-15,-1 0 16,1 99 0,-25-50-16,-49 75 15,49-25 1,-25-99 0</inkml:trace>
  <inkml:trace contextRef="#ctx0" brushRef="#br0" timeOffset="13546.16">24708 2183 0,'0'-25'15,"0"50"-15,25-50 0,-25 0 16,24 25-1,1 0 1,50-24 0,-1 24-16,0 0 0,1 0 15,24-25 1</inkml:trace>
  <inkml:trace contextRef="#ctx0" brushRef="#br0" timeOffset="13711.98">24857 2282 0,'0'0'0,"-25"25"0,0-25 16,25 25-1,0 0 1,99-25 0,100-25 15</inkml:trace>
  <inkml:trace contextRef="#ctx0" brushRef="#br0" timeOffset="14027.58">25700 1935 0,'0'0'0,"25"-25"15,0 25-15,-25-25 16,24 25-16,1 0 15,50 75 1,-26 24 0,-49 75-1,-74-50 1,49-50 15,25-49-15,0 0-1,149-50 1,0-25 0,-75 50-1</inkml:trace>
  <inkml:trace contextRef="#ctx0" brushRef="#br0" timeOffset="14409.9">26717 2133 0,'0'0'0,"25"-49"16,-50 24-16,0 0 47,-24 25-47,-26 75 31,50-26-31,-49 50 15,49 1 1,50-51 0,25-24-1,49 0 1,-25-75 0,-24 1-1,-25-51 1,-25 26-1,0 24 1,0 26 0</inkml:trace>
  <inkml:trace contextRef="#ctx0" brushRef="#br0" timeOffset="14760.25">27263 2034 0,'0'-25'16,"0"50"-16,25-50 15,-25 1 1,-25 48 0,0 1-1,-25 25 1,26-1-16,-1 100 31,25-99-31,25 0 16,74-26-1,-50-24 1,26 0 0,-26-74-1,-24-25 1,-50-50-1,-74 25 1,50 99-16</inkml:trace>
  <inkml:trace contextRef="#ctx0" brushRef="#br0" timeOffset="16076.79">28181 2580 0,'0'0'16,"25"0"15,-1 25 32,-24 0-48,0 24 1,0 1-16,0-1 16,-24 1-1,-1 74 1,-50 0 0,-49-25-1</inkml:trace>
  <inkml:trace contextRef="#ctx0" brushRef="#br0" timeOffset="17528.12">1687 4961 0,'0'0'0,"25"-24"0,-1-51 31,-24 50-15,0 1-1,-24 24 1,-26 0-16,-24 99 16,-26 25-1,76 0 1,48-25-1,51-24 1,24-1 0,-49-24-1,-26 24 1,-48-24 0,-51 24 15,-98-49-16,73-50 1,26-25 0,49-49-1</inkml:trace>
  <inkml:trace contextRef="#ctx0" brushRef="#br0" timeOffset="18160.07">2208 5358 0,'0'0'16,"0"25"-1,25-50 1,24 1-1,-24-1 1,74-50 0,-74 26-1,-50-1 1,-49 50 0,-25 75-1,49-26-15,-49 75 16,99 0-1,49-74 1,51-25 0,73-50-1,-24-50 1,0-24 15,-99-74-15,-1-51-1,26-73 1,-51 247 0,-24 75 15,0 0-31,-49 123 16,-26 76-1,1 49 1,49-75-1,75-99 1,49-74 0,-25-25-1</inkml:trace>
  <inkml:trace contextRef="#ctx0" brushRef="#br0" timeOffset="18859.96">3225 5408 0,'0'0'15,"0"-25"-15,25 25 16,0 0 0,49-49-1,-24-26 1,-1 1 0,-49 24-1,-25 25 1,-24 25-1,-26 75 1,-24 49 0,74-50-1,25-24-15,0-1 16,25 1 0,25-25-16,49-25 15,50-25 1,0-49-1,-50-50 1,-74 24 0,-25 51-1,-50 74 17,0-1-32,1 51 15,24 49 1,25-50-1,74-24 1,75-100 0,50-74 15,-75-25-15,-25-24-1,-49-26 1,-26 100-1,-24 74 1,0 50 0,-24 74-1,-1 100 1,0-100-16,25 0 16,0 75-1,0-75 1,25-74-16</inkml:trace>
  <inkml:trace contextRef="#ctx0" brushRef="#br0" timeOffset="19026.46">4217 5135 0,'-25'0'0,"50"0"0,-74 0 16,73 0 15,26-25-15,99 1-16</inkml:trace>
  <inkml:trace contextRef="#ctx0" brushRef="#br0" timeOffset="19344.06">4713 5110 0,'0'0'0,"0"25"16,25 0-1,0-25-15,25 0 16,-1-25-16,1 0 16,-1 25-1,26-49 1,-75 24-1,-25 25 1,0 25 0,-24 99-1,73-75 1,100 1 0,100-25-1,-75-50-15</inkml:trace>
  <inkml:trace contextRef="#ctx0" brushRef="#br0" timeOffset="19679.22">5755 5259 0,'99'-49'16,"-99"-51"0,-99 249-16,124-347 15,-124 198 1,49 25 0,-24 24-1,49 26 1,25 24-1,50-50 1,49-24 0,25-74-1,-25-26 1,-25-49 0,1-99-1,-25-75 1,-1 0-1,-49 274 1,0 48 15,-49 150-15,-26 49-16</inkml:trace>
  <inkml:trace contextRef="#ctx0" brushRef="#br0" timeOffset="20461">8980 4763 0,'0'-25'0,"0"50"47,0 0-47,-25 49 0,25-24 15,0-1-15,-24 1 16,48-25 0,26 0-1,24-50 1,-24-25-16,-25 25 15,24-24 1,-49 24 0,0 50-1,0 49 1,25 1 0,50-26-1,24-49 1,0-49-1,-74-26 1,0-24 0,-25 0-1,-25 74 1,25 0 15</inkml:trace>
  <inkml:trace contextRef="#ctx0" brushRef="#br0" timeOffset="20643.97">9799 4788 0,'25'0'16,"-50"0"-16,50-25 0,-25 50 31,-25 0-31,25-1 16,0 26-16,-25 0 15,25 49 1,0-49-16</inkml:trace>
  <inkml:trace contextRef="#ctx0" brushRef="#br0" timeOffset="20777.96">9824 4614 0,'0'-49'16,"0"98"-16,0-123 0,0 49 16</inkml:trace>
  <inkml:trace contextRef="#ctx0" brushRef="#br0" timeOffset="20976.39">10369 4416 0,'0'0'0,"0"49"31,0 1-31,-24 24 16,24 1-16,-25 24 16,25 0-16,-25 100 31,0-50-31</inkml:trace>
  <inkml:trace contextRef="#ctx0" brushRef="#br0" timeOffset="22226.99">10220 4937 0,'-24'-25'0,"48"50"0,-48-75 16,48 25-16,1 0 15,0 1-15,25-26 16,24 25-16,75-74 16,-25 25-1,-99 74 1,-25 24 0,-25 100 15,25-49-31,-25 49 15,0 0 1,25-74 0,50-100 15,24-25-15,1 1-1,-50 49 1,-1 50-1,-24 74 1,50 25 0,-25-99-1,124 25 1,-75-50-16,100-75 31,-75-24-15,-74-25-1,-25 99 1,-25 25 0,-25 50-1,26 49 1,24 0 0,49-49-1,1-25 1,24-75-1,-49-24 1,-50-1 15,-24 1-15,24 49 0,25-25-1,49 50 1,51-24-1,-1 24 1,-25 24 0,-49 26-1,0-25-15,-25 24 16,-25 26 0,25-25-1,25-75 1,74 0-1,-49-25-15,24-49 16,1 25 0,-51 74 15,-24 49 0,0 1-31,75 49 16,-26-74-1,26-25 1,-26 0-16,26-25 16,-25-49-1,-1-50 1,-24-75 0,0 1-1,0 98 1,-25 76-1,-25 48 17,25 26-17,0 25 1,0 197 0,0-24 15,0-148-31</inkml:trace>
  <inkml:trace contextRef="#ctx0" brushRef="#br0" timeOffset="22400.39">12503 4713 0,'-25'-99'16,"50"198"-16,-50-247 15,50 148 1,24 0 0,1 0-16,24 0 15</inkml:trace>
  <inkml:trace contextRef="#ctx0" brushRef="#br0" timeOffset="23177.36">14537 4565 0,'0'0'16,"0"-25"-1,25 0 1,-1 25-16,26 0 0,0 0 15,-1 25 1,26 148 0,-100 1-1,-49-50 1,24-99 0,50 0-1,25-75 1,49-74-1,50-25 1,0-24 0,-25 73-1,-49 100 1</inkml:trace>
  <inkml:trace contextRef="#ctx0" brushRef="#br0" timeOffset="23646.1">15107 4813 0,'0'0'16,"0"24"0,50-48-16,-25 24 15,24-50 1,1-24 0,-50 24-1,-25 50 1,-24 25-1,24 24 1,25 1 0,-25 24-16,50-24 0,0 0 15,99-1 1,74-24 0,25-75-1,-148 26 1,-1-26-16,1-74 15,-75 0 1,0 50 0,-25 74-1,-50 148 17,51-24-32,-51 125 15,1 48 1,24-24-1,1-74 1</inkml:trace>
  <inkml:trace contextRef="#ctx0" brushRef="#br0" timeOffset="23877.24">15876 4986 0,'0'0'0,"0"-74"15,25-1 1,25 26 0,24 24-1,1 25 1,-26 74 0,-49 75-1,-24 0 1,-1-74-16,25-1 15</inkml:trace>
  <inkml:trace contextRef="#ctx0" brushRef="#br0" timeOffset="24793.15">16621 4515 0,'0'0'16,"24"-74"-16,-24 49 0,-24 50 47,24 24-32,-25 26-15,-25 98 16,25 1 0,25-25-1,75-75 1,24-49-1,0-75 1,1-24 15,-51-75-15,-24 0 0,-25 124-16,-50 1 15,26 24-15,-76 49 16,76 1-1,-26 99 1,50-50 0,74-49-1,26-75 1,-1-50 0,-25-24-1,-24 25 1,-50 49-1,0 149 17,49-25-17,-24-49 1,25-25-16,49-25 31,100-50-15,-125-49-1,0-25 1,-49 24 0,-25 76-1,25 48 1,-99 26 0,24 74-1,50 0 1,25-49-1,74-51 1,50-73 0,-50-26-1,-74 26-15,24-51 16,-49 76 15,25 24-15,-50 74-1,1 25 1,24-24 0,0-26-1,24-49 1</inkml:trace>
  <inkml:trace contextRef="#ctx0" brushRef="#br0" timeOffset="25793.95">18382 4713 0,'25'-24'0,"-50"48"0,50-73 16,0 49 0,-25 74-1,-25 50 1,0-49 15,0-51-15,75-48 15,49-51-15,-25-24-1,1 74 1,-50 50 0,-25 0-16,-25 99 15,0-25 1,25-74-1,25-25 1,49-50 0,25-24-1,1-25 1,-75 74 15,24 0-15,-49 99-1,25 1 1,0-26-16,49-24 16,25-25-1,25-25 1,-49-24 0,-26-50-1,-24 24 1,-50 100 15,1 0-15,-1 0-16,-25 74 31,50-50-31,0 1 16,25-25-1,99 25 1,50-100-1,-50-49 1,-50-75 0,25-49-1,1-1 1,-51 100 0,-49 100-1,0-1 1,0 0-1,-25 25 1,1 0 0,-1 25 15,-25 74-15,-24 75-1,24 74 1,1 25-1,24-75 1,25-49 0,49-99-1,1-50-15</inkml:trace>
  <inkml:trace contextRef="#ctx0" brushRef="#br0" timeOffset="25960.31">19945 4713 0,'-25'-24'16,"50"48"-16,-100-48 0,75-1 15,-24 0 1,123 0 0,74 25-1</inkml:trace>
  <inkml:trace contextRef="#ctx0" brushRef="#br0" timeOffset="28245.11">23591 4242 0,'25'-25'0,"-50"50"0,50-75 0,-25 1 16,-25-1 0,25 25-1,-49 1 1,-50 48-1,-50 76 1,0 98 0,74 1-1,26-1 1,24 0 15,0-73-31,0 73 16,-99-24-1,50-125-15</inkml:trace>
  <inkml:trace contextRef="#ctx0" brushRef="#br0" timeOffset="28679.96">22574 5110 0,'0'0'16,"0"-49"-16,25-26 15,0 50-15,25-49 16,49 24 0,-25 26-1,75-1 1,25 25 0,-75 0-1,-25 0 1,-24 25-1,-50 24 1,50 26 0,-50 49-1,0-25 1,-50-25 0,50-49-1,-25 0-15,0-50 16,25-49-1,50-50 17,49 0-17,0 49 1,-24 50-16</inkml:trace>
  <inkml:trace contextRef="#ctx0" brushRef="#br0" timeOffset="28960.99">23765 4813 0,'0'49'31,"-25"-24"-15,0 0-16,25 24 15,-24 1-15,24 0 16,0-1-16,49 26 16,75-50-1,0-25 1,0-50-1,-99-24 17,-25-51-32,-49 26 15,24 25 1,0 49 15</inkml:trace>
  <inkml:trace contextRef="#ctx0" brushRef="#br0" timeOffset="29444.77">24435 4912 0,'0'0'15,"49"25"-15,-24-25 16,25 74 0,-50-24-1,-25-1 1,-25-49-1,50 25 1,0-50 15,75-49-15,49-25 0,-74 49-16,-1 25 15,1 25 1,-25 25-1,-25 49 1,-25 51 0,0-101-1,75 1 1,49-74 0,25-51-1,0-24 1,-50 75-1,-49 49 1,-25 74 15,0 0-31,0 75 16,0-25 0,25-99-16</inkml:trace>
  <inkml:trace contextRef="#ctx0" brushRef="#br0" timeOffset="30728.58">27883 4912 0,'25'-50'0,"-50"100"0,75-174 15,-26 25 1,-48 49-16,-26 25 15,-74 0 1,-50 125 0,25 24-1,100 24 1,98-48 0,76-100-1,73-75 1,-99-24-1,-24 0 1,-75 49 15,24 100 1,-24 24-32,25-24 15,50 49 1,-1-49-16</inkml:trace>
  <inkml:trace contextRef="#ctx0" brushRef="#br0" timeOffset="30994.69">29198 4540 0,'25'-25'16,"-1"25"-16,-24-25 31,-24 50-31,-26 74 16,0 100-1,-49 74 17,0 24-17,24-49 1,51-124-1,24-99-15</inkml:trace>
  <inkml:trace contextRef="#ctx0" brushRef="#br0" timeOffset="31229.22">28975 5259 0,'0'0'0,"49"-173"16,1 24-16,-1-124 15,26 99 1,-1 50-1,25 25 1,50 99 15,-99 25-15,-25 99 0,-75 74-1,0-99-15,-74 100 16,50-125-16</inkml:trace>
  <inkml:trace contextRef="#ctx0" brushRef="#br0" timeOffset="31961.03">29644 4788 0,'25'-25'0,"-50"50"0,50-75 15,-25 25 1,-25 25-16,-24 25 15,-26 25 1,50 24 0,25-49-1,75 25 1,24-50 0,-24-25-1,-51-50 1,-24-24-1,0 0 1,0 25 0,50 74-1,49-25 1,0 25 0,-49 0-1,-25 49 1,-25-24-16,-50 99 15,-24 50 1,-25 49 15,24 25-15,26-74 0,24-50-1,0-99 1,50-75 15,-25-24-31,25-1 16,49-173-1,25-74 1,25 49 0,-25 99-1,1 75 1,-51 74-16,1 0 15,-25 50 1,-25 74 0,-25 75 15,-74 24-15,24-24-1,50-75-15</inkml:trace>
  <inkml:trace contextRef="#ctx0" brushRef="#br0" timeOffset="33112.26">30537 4664 0,'25'-25'15,"-50"50"-15,25-75 0,-24 50 16,-1 25-1,0 0-15,0 24 16,0 1-16,1 24 16,73-49-1,1-25 17,-1-49-17,1-51 1,0 1-1,-26 50 1,-48 73 0,24 1-1,-25 99 1,0 0 0,75-74-1,49-25 1,-25-1-1,-24-48-15,-1-1 16,51-50 0,-26-73-1,-24-76 1,-1 1 0,-49 74-1,-24 224 16,-76 98-15,26 51 0,49-76-1,50-24 1,25-99 0,24-25-1,-49-74 1,0-25-1,-25 49-15,0 0 32,-50 50-17,-24 75 1,49 24 0,25 0-1,49-49 1,75-75-1,-74 0 1,-25-24-16,24-1 16,26-74-1,-26 0 1,-24 124 0,-50 50-1,1 74 16,-1 24-31,25-24 16,74-24 0,-24-51 15,24-49-15,1-49-1,-51-1-15,1-24 16,25-50-16,24-124 15,-24 99 1,24-50 0,-49 125-1,-74 173 17,49-49-32,-50 148 15,0 1 1,26-1-1</inkml:trace>
  <inkml:trace contextRef="#ctx0" brushRef="#br0" timeOffset="33711.36">31827 4813 0,'0'0'0,"25"-75"0,25 26 16,-25-1-1,-25 25-15,49 0 16,-24 25 0,0 75-1,-25 49 1,-25 0 0,0-50-1,25-49 1,50-50-1,49-24 1,-25-26 0,-49 26-1,0 49 1,-50 49 15,25-24-31,-25 74 16,25-49-1,0-25 1,25-25 0,25-25-1,-1-50 1,1 1 0,-50 49-1,25 25 1,-25 50-1,25 24 1,0 1 0,-1-50-16,1-25 15,25 24 1,-1-24 15,1-24-31</inkml:trace>
  <inkml:trace contextRef="#ctx0" brushRef="#br0" timeOffset="35663.68">1960 7864 0,'25'-50'16,"-50"100"-16,50-124 31,-50 74-15,-25 99-1,25 25 1,1 25 0,48-75-1,26-74-15,-25 0 16,24-25-16,26-74 16,-50 0-1,-25 49 1,-50-24-1,-24 49 1,-26 25 0,76 25-1</inkml:trace>
  <inkml:trace contextRef="#ctx0" brushRef="#br0" timeOffset="36060.37">2307 7690 0,'0'0'16,"50"-25"-16,-26 1 0,-24-1 15,25 25 1,-25 99 0,-25 124-1,1-99-15,-1 199 16,25 24-1,25-99 1,24-124 0,1-124-1,24-99 1,-49-75 15,-50-49-15,-74 0-1,-25 74 1,50 75 0,24 24-1,25 25 1,100-24-16</inkml:trace>
  <inkml:trace contextRef="#ctx0" brushRef="#br0" timeOffset="36595.23">4440 7417 0,'0'0'16,"0"-49"-16,0-26 16,-49 51-1,-26 24 1,-49 99 0,0 74-1,100-24 1,73-49-1,75-26 1,25-24 0,-50 49-1,-74 0 1,-50 50 0,-24-100-1,-51 26 1,1-25-1,0-75 1,74-75 0,25-24-1,75 0 1,24 0 0,50 50-1,-1 24 1</inkml:trace>
  <inkml:trace contextRef="#ctx0" brushRef="#br0" timeOffset="36761.06">4813 7765 0,'-75'25'16,"174"-25"-16,-123-25 0,73 74 15,-49 26 1,-25-1 15,25-24-15,0-1-1,0-24 1</inkml:trace>
  <inkml:trace contextRef="#ctx0" brushRef="#br0" timeOffset="37213.53">5160 7566 0,'25'25'31,"-1"-25"-31,1 25 16,-25 0 0,25 24-1,-25 51 1,0-76-16,50 26 16,-1-50-1,1 25 1,0 0-1,-50 49 1,-50 50 0,0 0 15,-24-25-15,-1-24-1,75-100-15</inkml:trace>
  <inkml:trace contextRef="#ctx0" brushRef="#br0" timeOffset="37544.91">5755 7914 0,'0'0'0,"50"0"0,-25 0 15,49-50 1,25 0-1,-24-49 1,-26 0 15,-49 74-31,-24-25 16,-51 50 0,-24 100-1,0 73 1,49 1-1,50-50 1,50-50 0,-1-49-1,1-25-15</inkml:trace>
  <inkml:trace contextRef="#ctx0" brushRef="#br0" timeOffset="38728.42">8658 7194 0,'0'-25'15,"-25"75"32,25 0-31,-50 49-16,50 25 15,-49 0 1,24 0-16,-50 124 16,51-149-1,-1 25 1</inkml:trace>
  <inkml:trace contextRef="#ctx0" brushRef="#br0" timeOffset="39111.03">8509 7293 0,'0'-74'0,"0"148"0,25-222 16,-1 98-16,26 0 15,-25 50 1,49 75 0,25 98-1,26 51 17,-1-1-17,0-49 1,-75-75-1,-24-99 1,0 0-16,0-75 16,-25-123-1,24-75 1,26 25 0,-25 99-1,49 75 1,-49 74-1</inkml:trace>
  <inkml:trace contextRef="#ctx0" brushRef="#br0" timeOffset="39395.49">10121 7492 0,'25'25'63,"25"-50"-63,24 25 15,1 0 1,-1-25-16,100-25 15,-100 26-15,0 24 32,-74-25-32</inkml:trace>
  <inkml:trace contextRef="#ctx0" brushRef="#br0" timeOffset="39578.43">10171 7889 0,'-99'74'16,"198"-148"-16,-248 173 0,149-74 31,25-25-31,24-25 16,26 0-16,24 0 16,0-24-16</inkml:trace>
  <inkml:trace contextRef="#ctx0" brushRef="#br0" timeOffset="39927.54">11585 6946 0,'0'0'16,"0"-25"15,-25 50-31,25 0 16,-50 49-16,-24 100 15,0 49 1,-26 50 0,26-74-1,49-75 1</inkml:trace>
  <inkml:trace contextRef="#ctx0" brushRef="#br0" timeOffset="40280.08">11907 7591 0,'0'0'0,"25"-25"16,-25 0-16,0 1 16,-49 48-1,-26 51 1,1 49-1,49 0 1,50-50 0,49-74 15,50-49-15,-49 24-16,-26-25 15,-24 1-15,25-75 16,-75 24-1,-50 1 1,1 74 0,49 25-1</inkml:trace>
  <inkml:trace contextRef="#ctx0" brushRef="#br0" timeOffset="40616.47">12304 7492 0,'0'0'0,"25"0"16,0-25-1,-25 50 1,-25 0 0,0-1-1,-24 125 1,49-74-1,49-50 1,75-25 0,0-50-1,-49-25 1,-50 26-16,-25 24 16,0-25-16,-100-98 31,76 123-16,-1 25-15</inkml:trace>
  <inkml:trace contextRef="#ctx0" brushRef="#br0" timeOffset="40961.98">13048 7442 0,'0'0'0,"50"0"31,-75 0-15,0 50-16,1-25 15,-26 99 1,50-25 0,25-49-16,24-26 15,75-24 1,25-24-1,-74-51 1,-75-24 0,-25-50 15,-74 50-15,-1 24-1,76 51-15</inkml:trace>
  <inkml:trace contextRef="#ctx0" brushRef="#br0" timeOffset="42929.76">16397 7368 0,'25'-25'16,"-50"50"-16,50-25 15,-74 49 1,24 51-16,0-1 15,0 0-15,25 50 32,50-75-32,49-74 31,0-99-15,-49 0-1,-25-25 1,-1 49-1,-24 150 17,25 49-17,25-74 1,24-26 0,-24-73-1,-25 24-15,0-99 16,24-25-1,-49 0 1,25 75 15,-50 123-15</inkml:trace>
  <inkml:trace contextRef="#ctx0" brushRef="#br0" timeOffset="43144.95">17166 7492 0,'0'0'0,"25"0"16,-25-25 0,0 50-1,25 24-15,-50 51 16,25-1-1,0 0 1,0-24 0</inkml:trace>
  <inkml:trace contextRef="#ctx0" brushRef="#br0" timeOffset="43311.19">17390 7393 0,'24'-25'15,"-48"50"-15,48-75 0,-48 25 16,24 0-16</inkml:trace>
  <inkml:trace contextRef="#ctx0" brushRef="#br0" timeOffset="43562.43">17712 7244 0,'0'0'16,"25"0"-16,-25-25 15,0 0 1,0 50-1,-25 74 1,0 75 0,1-1-1,-1-24 1,0-74-16</inkml:trace>
  <inkml:trace contextRef="#ctx0" brushRef="#br0" timeOffset="44111.69">17613 7839 0,'25'-49'0,"-50"98"0,75-148 15,-1 24-15,1 1 16,74-75-1,49 0 17,-148 199-1,-25 0-31,-49 98 16,24 1-1,0-99 1,25 0-16,0-1 15,50-49 1,24-49 0,1-26-1,-1-49 1,0 74 15,-49 50-15,-25 25-1,25 50 1,-25-26-16,50 1 16,49-25-1,50-25 1,-25 0 0,-50 0-1,-24 0 1,-25 25-1</inkml:trace>
  <inkml:trace contextRef="#ctx0" brushRef="#br0" timeOffset="44979.29">21011 7343 0,'25'-50'15,"-50"100"-15,75-149 0,-25 74 16,-25 0-16,0 0 16,-50 50 15,1 25-16,-26 49-15,1 0 16,-25 124 0,49-49-16,124-50 15,50-99 17,25-25-17,0-25 1,-74-99-1,-51-50 1,-24 75-16,-24-25 16,-1 25-16,-50-50 15,1 75 1,49 24 31,50 50-47,0 0 0,99 0 15,25-25 1,-50 25 15,25 0-15,25-25 0,0 25-1,-50 25 1,-50-25-16</inkml:trace>
  <inkml:trace contextRef="#ctx0" brushRef="#br0" timeOffset="45280.97">22475 7566 0,'0'0'0,"0"-25"31,25 25-15,0-24-1,0 24-15,99-25 16,24 25-1,-48-25 1,-1 0 0,-50 25-1</inkml:trace>
  <inkml:trace contextRef="#ctx0" brushRef="#br0" timeOffset="45478.91">22698 7740 0,'0'0'0,"-74"74"16,49-49 0,0 0-1,75-25 17,124 0-17,-1-25 1,-98 0-16</inkml:trace>
  <inkml:trace contextRef="#ctx0" brushRef="#br0" timeOffset="45861.62">24038 7169 0,'0'-49'16,"0"98"-16,0-123 0,0 49 16,0 0-16,0 50 47,-25 25-32,25 74 1,-25-50-16,1 1 15,-26 73 1,25 1 0,0-25-1,0-49 1,1-26 0,-1 1-1</inkml:trace>
  <inkml:trace contextRef="#ctx0" brushRef="#br0" timeOffset="46509.96">24832 7690 0,'25'0'31,"-25"25"16,-25 0-31,25 0-16,0 0 15,0-1 1,25-24 15,-1 0-15</inkml:trace>
  <inkml:trace contextRef="#ctx0" brushRef="#br0" timeOffset="46962.31">25700 7517 0,'0'0'0,"0"-25"0,0 0 16,0 0 0,0 0 15,-25 25-16,0 50-15,1-25 16,-26 24-16,0 1 16,26 24-16,-1 1 15,25 24 1,25-24 0,148-51-1,-74-48 1,-49-26-1,-25-49 17,-50-25-17,-25 0 1,-24 49 0,49 50-16,0 1 15,1 24-15</inkml:trace>
  <inkml:trace contextRef="#ctx0" brushRef="#br0" timeOffset="47446.44">26419 7541 0,'0'0'0,"50"0"16,-25-24-16,24-51 15,-49-49 1,-49 25 15,-26 49-15,1 50-16,-50 25 15,0 25 1,99 49 0,75 50-1,123-25 1,1 0-1,-50 0 1,-50-25 0,-98 0-1,-76-24 1,-48-50 0,-1-50-1,50 0 1,74-49-1,99-125 17,50 75-17,0 0 1,0 50 0,-99 74-16</inkml:trace>
  <inkml:trace contextRef="#ctx0" brushRef="#br0" timeOffset="47705.05">27188 8062 0,'0'0'16,"25"0"0,0 0 31</inkml:trace>
  <inkml:trace contextRef="#ctx0" brushRef="#br0" timeOffset="62713.01">27263 8137 0,'0'-25'15,"-25"25"32,50 25 16,-25 0-63,25-1 15,-1 26 1,-24 0 0,0-26-16,0 1 15,-24 0-15,-1 25 16,-25-50 0,-24 25-1,49-25-15</inkml:trace>
  <inkml:trace contextRef="#ctx0" brushRef="#br0" timeOffset="63795.91">28206 7641 0,'0'-25'16,"0"0"-16,-25 25 15,25-25 32,74 0-31,1 25 0,24 50-1,-50 24 1,-49 51-1,-49-26 1,-50 0 0,24-49-1,50-50 1,1 0 0,73-25-1,26-74 1,-1 24-16,100-99 15,-26 1 1,-73 74 0,-50 49 15,-50 50-15,-50 99-1,1 75 1,49-25-1,25-50 1,75-25 0,24-74-1,0 0 1</inkml:trace>
  <inkml:trace contextRef="#ctx0" brushRef="#br0" timeOffset="64262.56">28156 7169 0,'0'0'16,"0"-24"30,25 24-30,0-25-16,24 25 16,26 0-16,-1 0 15,25-25 1,75 25 0,-100-25-16,1 25 15,-26 0-15,1 0 16,-25 0 15</inkml:trace>
  <inkml:trace contextRef="#ctx0" brushRef="#br0" timeOffset="65231.2">29768 7765 0,'-24'-25'15,"48"50"-15,-73-50 0,74 0 63,-1 25-63,26 0 15,0-25-15,24 25 16,75-25 0,-75 25-1,-24 0-15,24-24 16</inkml:trace>
  <inkml:trace contextRef="#ctx0" brushRef="#br0" timeOffset="65399.92">29793 7889 0,'0'0'15,"-25"0"1,100 0-1,-26 0 1,26 0-16,98 0 31</inkml:trace>
  <inkml:trace contextRef="#ctx0" brushRef="#br0" timeOffset="65864.19">31009 7417 0,'0'-24'0,"0"48"0,-25-73 16,25 24 0,0 0-1,-25 50 1,-49 49-1,-1 50 1,26 0 15,-1 75-15,75-149 0,-25-1-16,25 1 15,49-1 1,25-24-1,-24-25 1,-26-49 0,-49-26-1,-49 1 1,24 24-16,-74 25 16,24 1-1,26 24 16</inkml:trace>
  <inkml:trace contextRef="#ctx0" brushRef="#br0" timeOffset="66346">31554 7541 0,'0'0'16,"25"-49"-16,-25 24 0,0 0 16,-25-49-1,-49 49 1,-25 0 0,-25 50-1,25 49 1,49-24-1,100 0 1,24-26 0,25 1-1,25-25 17,-99 0-32,0-25 15,0 25 1,-1 0-1,-48 50 1,24 24 0,-50 100-1,25-124 1,0 49 0,1-25-1,24-24 1</inkml:trace>
  <inkml:trace contextRef="#ctx0" brushRef="#br0" timeOffset="66551.05">31654 8013 0,'24'0'0,"1"-25"15,-50 50 32,25 0-31,0-1-16</inkml:trace>
  <inkml:trace contextRef="#ctx0" brushRef="#br0" timeOffset="67213.25">31902 7566 0,'0'-49'16,"0"98"-16,25-123 15,-25 24-15,24 50 16,-24-25-16,25 1 15,0 24 32,0 0-31,0 0 0,-1 0 15,1 0-16,0 24-15,0 1 16,24 0 0,-24 0-1,25 0 17,-25 49-17,-1 0 1,-48-24-16,24 25 15,-50-1 1,0 0 0,-24 1-1,24-50 1,26-1 0,48-24 15,76 0-16,-51-24 1,26 24-16,-26 0 0,1 0 16,-25 0 15,0 0-15,-1 0-1</inkml:trace>
  <inkml:trace contextRef="#ctx0" brushRef="#br0" timeOffset="67670.11">32894 8186 0,'25'0'16,"-50"0"31,25 25-47,-25-25 16,25 25-1,0-50 63,-25 25-78</inkml:trace>
  <inkml:trace contextRef="#ctx0" brushRef="#br0" timeOffset="69213.48">1736 11014 0,'0'0'16,"0"-24"-16,0-1 15,0 0 1,-24 25-16,24-25 31,-25 25-31,0 25 16,-74 49-1,-50 100 1,25 25 0,50-26 15,74-49-15,124-49-1,-25-75-15,25 25 0</inkml:trace>
  <inkml:trace contextRef="#ctx0" brushRef="#br0" timeOffset="69864.87">2109 11436 0,'0'0'15,"0"-25"1,-25 50 0,0 25-1,-49 24 1,49 50 0,50-49-1,-1-50-15,1-1 16,25-24-1,-1-24 1,-24-26 0,-25 0-1,-25-49 1,1 49 0,73-24-1,75 24 16,-25 50-15,-24 50 0,-50 49-1,-50 25 1,-25-74 0,50-50 15,25-75-16,50-49 1,24 25 0,-50 74-1,-24 50 1,-25 25-16,25 24 16,-25 25-1,0-49 1,25-50-1</inkml:trace>
  <inkml:trace contextRef="#ctx0" brushRef="#br0" timeOffset="70163.53">3175 11362 0,'0'0'15,"0"-25"-15,0 0 16,-25 0-1,1 25-15,-1 50 16,0 24 0,25 1-1,50-26 1,-1 1 0,-24-25-1,-25 0 1,-50-1-1,-24 1 17,0-25-32,-26 25 15,76-25-15</inkml:trace>
  <inkml:trace contextRef="#ctx0" brushRef="#br0" timeOffset="70448.21">3647 10890 0,'0'0'0,"0"-24"0,24-1 16,-24 50 15,-24 24-16,24 1-15,0 24 16,-50 125 0,50-50-1,25-75 1,0-49 0,-1 0-1</inkml:trace>
  <inkml:trace contextRef="#ctx0" brushRef="#br0" timeOffset="70735.19">3671 11411 0,'0'-74'32,"25"49"-32,-25 149 0,-25-149 15,75-99-15,0 75 16,-1 49-16,1-25 16,-1 75 15,-24 24-16,-50 50 1,1-50 0,24-49-1,0 0 1,24-99 0,51-75-1,-25 74-15,-1-73 16,1 98-1</inkml:trace>
  <inkml:trace contextRef="#ctx0" brushRef="#br0" timeOffset="71547.92">4316 11287 0,'0'0'15,"0"-24"1,25 24-16,-25-25 16,-25 50 15,1 24-31,-1 50 16,0-24-1,50-26 1,24-49-1,26 0 1,-1-49 0,1-50-1,-51 49 1,-24 25 0,25 25-1,0 50 1,25-1-1,24-24 1,100-25 15,-75-49-15,-25-26 0,-49 1-1,0 49 1,-25 75 15,0-1-15,0 26-1,74-51 1,50-24 0,-49 0-16,24-24 15,0-26-15,75-74 16,-25-99 15,-50-25-15,-74 124-1,0 74 1,-25 75 0,-50 74-1,0 50 1,1 74-1,24-49 1,0-25 0,25-75-1</inkml:trace>
  <inkml:trace contextRef="#ctx0" brushRef="#br0" timeOffset="71746.97">5780 11064 0,'-25'0'15,"50"0"-15,-50-25 0,25 0 16,-25 1 0,25-1-1,75 25 1,24-25-1,-49 25-15</inkml:trace>
  <inkml:trace contextRef="#ctx0" brushRef="#br0" timeOffset="73030.11">9402 10742 0,'0'24'31,"25"-48"-15,-50 24 124</inkml:trace>
  <inkml:trace contextRef="#ctx0" brushRef="#br0" timeOffset="73597.99">8286 11213 0,'24'-25'16,"-48"50"-16,73-75 15,-49 26-15,0-26 16,-25 50-1,1-25 1,-26 75 0,0-25-16,-49 123 15,74-73 1,25 24 0,0-74-1,50-25 1,24-50-1,-24-24 1,0-50 0,-26 49-1,1 51 1,0 24-16,-25 49 16,0 100-1,25-25 1</inkml:trace>
  <inkml:trace contextRef="#ctx0" brushRef="#br0" timeOffset="74150.5">10816 10965 0,'0'-25'0,"0"-25"15,-50-49 1,25 50-1,-99-1 1,-74 50 0,-1 74-1,75 50 1,75 0 0,74-74-1,99-50 1,-75-25-16,100-24 15,-50-26 1,-49 1 0,-25 49-1,0 25 17,-50 99-17,25 75 1,-25-75-1,0 0-15,-24 100 16,-1-50 0,25-75-1</inkml:trace>
  <inkml:trace contextRef="#ctx0" brushRef="#br0" timeOffset="74747.25">11486 10742 0,'0'-25'16,"0"50"-16,24-75 0,-48 25 16,-1 0-16,0 25 15,-49 0-15,24 0 16,-24 0-16,24 0 15,-24 25 1,49 0 47,50 0-48,-25 24-15,0-24 16,24 74-1,-24 1 1,-24-26 0,24-49 15,24-50-31,51-25 16,24-24-1,0 74 1,0 0-1,-49 50 17,-25 74-17,-50-75-15,25 26 16,-99 74 0,-75-50-1,-24-25 1,24-49-1,124-25-15</inkml:trace>
  <inkml:trace contextRef="#ctx0" brushRef="#br0" timeOffset="75248.59">13024 10816 0,'0'0'0,"24"-25"15,-24 0 16,-24 25-31,24 25 16,-75 50 0,-49 73-1,-25 51 1,25-1 0,25-49-1,25-50 1,24-49-1,50-25 1</inkml:trace>
  <inkml:trace contextRef="#ctx0" brushRef="#br0" timeOffset="75489.1">12528 11014 0,'0'0'0,"0"-24"0,0-1 0,-25 0 31,25 0-15,25 50 46</inkml:trace>
  <inkml:trace contextRef="#ctx0" brushRef="#br0" timeOffset="75729.96">13247 11585 0,'0'0'0,"25"25"0,-25 0 16,0-1 15,0 1-15,0 0 0</inkml:trace>
  <inkml:trace contextRef="#ctx0" brushRef="#br0" timeOffset="76579.94">16125 11014 0,'0'0'0,"24"-99"32,-48 74-32,24-24 15,-50-1 1,-25 25-1,-49 50 1,-24 99 0,48 50-1,76 0 1,73-26 0,26-98-16</inkml:trace>
  <inkml:trace contextRef="#ctx0" brushRef="#br0" timeOffset="77147">16645 11163 0,'0'0'15,"0"-49"-15,-24 24 16,-51 25 0,-49 50-1,25 49 1,99 0-1,74-25 1,26-49 0,24-50-1,-100-49 1,1-75 0,25 0-1,49 100 1,25 24-1,-49 74 1,-51 51 0,-24 24 15,0-25-15,-24-74-1,24-75 16,49 25-31,26-99 16,24 25 0,-25 74-1,-24 50 1,-25 74 0,-25 50-1,24-50 1,51-49-1,49-50 1,-74 0 0</inkml:trace>
  <inkml:trace contextRef="#ctx0" brushRef="#br0" timeOffset="77966.39">18035 11114 0,'24'-25'15,"-172"199"-15,272-323 0,-75 99 0,-49 25 16,0 0-1,-25 1 1,25-1 172,25 0-173,-25 0-15,0-24 16,0 24-16,25 0 15,-25 0 1,0 0 0,-25 100-1,0-1-15,-24 150 16,-1 48 0,25-24-1,1-74 16,48-99-15,26-51 0,24-24-1,-24-99 1,-25-50 0,-75-24-1,-24 24 1,-1 74-1,75 51-15,0-26 16,124 0 0,75 1-1,-25-1 1,-26 25 0,-73 0-1,-50 25 16,-50 50-15,25 0 0,0 49 15,25 0-31,-1-24 16,1-26-16,0-24 15,49-50 1</inkml:trace>
  <inkml:trace contextRef="#ctx0" brushRef="#br0" timeOffset="79332.44">19374 11238 0,'0'-25'16,"0"50"-16,25-75 16,-25 25-16,25 1 15,-50-1-15,0 0 16,-74 25-1,-25 74 1,50 26 15,49-51-15,0-24-16,50 25 16,74-26-1,0-48 1,0-76-1,-49 26 1,24-149 0,1 24-1,-26 50 1,1 1 0,-100 172-1,-24 150 16,0 49-15,74-49 0,24-50-1,51-74 1,-1-50 0,1 0-1,-1-50 1,1-74-1,-26 25 1,-49 49 0,-25 50-16,-24 0 15,-1 50-15,-49 24 16,24 50 0,75-25 15,25-24-16,25-50 1,49-25-16,0-50 31,1-74-15,-26 25 0,0 24-1,-49 75 1,-25 75-1,-25 49 1,25-25 0,0-49-1,25-50 1,50 0 0,49-75-1,25-49 1,-1 0-1,-73 99 1,-75 0 15,-25 100-15,0 49 0,25-50-1,25-49 1,49-25-1,1-49 1,-26-26 0,1-24-1,-25 49 1,-25 50 15,-25 25-15,25 50-1,25-26 1,0-24-16,-1-25 16,101 25-1,-51-25 1,25-50 0,-74 1-16,0-51 15,0 75 1,-25 1-1,-50 73 1,0 51 0,26-1-1,24 0 1,24-49-16,26-26 16</inkml:trace>
  <inkml:trace contextRef="#ctx0" brushRef="#br0" timeOffset="79613.31">18828 10022 0,'-24'0'0,"48"0"16,-73 0-16,49-25 0,-25 25 16,25-24 15</inkml:trace>
  <inkml:trace contextRef="#ctx0" brushRef="#br0" timeOffset="80915.16">23319 11089 0,'0'-25'0,"0"50"0,0-75 16,0 25-16,0 1 16,-25 48 15,25 125-16,-50 0 1,25 0 15,1-99-31</inkml:trace>
  <inkml:trace contextRef="#ctx0" brushRef="#br0" timeOffset="81398.88">23467 11411 0,'-24'25'0,"48"-50"0,-73 50 15,24 0 1,25-50-1,25-24-15,0-26 16,49-74 0,25 50-1,-24 74 1,-26 50 0,1 74-1,-50-24-15,0 98 31,0-24-15,-25-50 0</inkml:trace>
  <inkml:trace contextRef="#ctx0" brushRef="#br0" timeOffset="81714.42">24286 10642 0,'0'0'0,"0"-24"16,25 24-1,-25 24 1,0 26-16,-25 0 15,0 24-15,0 50 16,-24 124 0,24-25-1,25-123 1,74-51 0,50-49-1,-24-49 1</inkml:trace>
  <inkml:trace contextRef="#ctx0" brushRef="#br0" timeOffset="81864.64">24360 11014 0,'0'0'0,"-24"0"16,73-24-1,1 24-15</inkml:trace>
  <inkml:trace contextRef="#ctx0" brushRef="#br0" timeOffset="83247.41">24708 10965 0,'0'25'16,"49"-25"-1,-24 24 1,0-24-16,0-24 16,24-1-1,-24-25 1,-25 25 15,0 50-15,-25 0-1,1 49 1,24 1 0,49-50-1,1 0 1,24-50-1,-24-25 1,-25-24 0,-1-50-1,-24 49-15,-24-24 16,24 74 15,-25 50-15,0 0-1,0 49 1,50 1-16,25-26 31,49-49-15,0-25 0,-24-24-1,-26 24-15,-24 25 16,0-25-16,24 25 15,-24 75 1,-25 24 0,25 25-1,-25-25 1,25-74 0,0-25 15,49-25-16,-24-74 1,24-50 0,0 50-1,-49 99 17,-25 25-32,0-1 15,0 26-15,0-25 16,50 49-1,-25-49-15,-1-25 16,26 25 0,0-50-1,-1-49 1,-24-1 0,0 26-1,25 49 1,74 0-1,24 24 17,-24-24-17,-24-24 1,-125-26 15,-25 50-31,25 0 16,-24 25-16,-1 74 15,50-25 1,50 1 0,49-50-1,75 0 17,-75-100-17,25-396 16,-99 347-15,0-25 0,-25 124-1,-25 75 17,0-1-32,25 26 0,-25 24 15,0 75 1,25-1-1,25 1 1</inkml:trace>
  <inkml:trace contextRef="#ctx0" brushRef="#br0" timeOffset="83847.37">29719 10494 0,'0'-25'15,"0"50"-15,25-75 0,-25 25 16,0 0 0,0-49-1,-25 74 1,0-25-16,0 25 15,-24 0 1,-26 0 0,-24 50-1,49-1 1,25 75 0,1 124-1,-1-49 1,0 24-1,-49-49 1,-1-50 0,1-25-1,24-49 1,25-50 0,1 0-1,24-25 1</inkml:trace>
  <inkml:trace contextRef="#ctx0" brushRef="#br0" timeOffset="84409.89">29024 11213 0,'-25'50'0,"50"-100"0,-25 25 0,25-24 32,0-1-17,24 25-15,51 0 16,98-24-1,-24-1 1,-50 0 0,-99 1-1,-75 49 17,0 49-17,26 1 1,-1 0-1,50-1-15,24 51 16,26-51 0,-26-24-1,1-25 1,-25-25 0,-1-49-1,1-26 1,25 1-1,49 25 1,25 49 0,-50 25-16,-24 0 15,25 50 1,-1 98 15,-49-48-15,0-1-1,-25-74 1,74-75 15</inkml:trace>
  <inkml:trace contextRef="#ctx0" brushRef="#br0" timeOffset="85098.27">32150 10543 0,'0'0'0,"0"-25"15,25 1-15,-25-1 16,-25 124 31,25-25-47,-25 125 16,0-1-1,25-123 1</inkml:trace>
  <inkml:trace contextRef="#ctx0" brushRef="#br0" timeOffset="85734.59">31976 10965 0,'0'-50'0,"0"100"15,0-125-15,0 51 16,25 24-16,0 0 15,24 0-15,26-25 0,-1 0 16,75-25 0,-25 1-1,-74-1 1,-25 75 0,-50 49 15,-25 50-16,1 0 1,24-24-16,25-75 31,25-50 1,24-25-32,1 0 15,-1 1-15,26-1 31,-50 50-31,-25 99 32,0-24-17,49-25-15,-24-26 16,149 1 0,-75-74-1,-25-26 16,-49-24-15,0 24 0,-50 150 15,0 24-15,50-24-16,74 49 15,50-25 1,-74-99-1</inkml:trace>
  <inkml:trace contextRef="#ctx0" brushRef="#br0" timeOffset="86880.89">2282 13818 0,'0'0'0,"0"-25"16,0 50-1,-25 49 1,25-24-16,0 24 16,-24 75-1,-26 99 1,0-149 0,26-49-1,-1-149 16,25-75-15,25-24 15,-1-26-15,1 26 0,25 74-1,24 25 1,-49 49-16,25 25 15,-1 50 1,26 99 0,-50 50-1,-1 24 1,-24-24 0,-49-75-1,24-49 1,-25-26-1,25-24 1</inkml:trace>
  <inkml:trace contextRef="#ctx0" brushRef="#br0" timeOffset="87665.41">2630 13892 0,'0'0'0,"24"0"0,1 0 31,-25 25-31,-25 0 16,50 74-1,0-25 1,49-24 0,26-50 15,-51-25-16,-24 0 1,-25 1-16,0-26 16,-25-24-1,0 49 1,125-25 15,48-24-15,26-1-1,-50 1 1,-49 49 0,-51 25-1,-48 74 1,-1 26 0,0 73-1,0 26 1,0-75-16,25 99 15,-24-49 1,-1-100 15,25-99 1,25-99-17,-1-74 1,-24 99-16,0-25 15,25 0-15,25-75 16,-1 125 0,-24 24-16,50-49 15,-26 49 1,1 25 0,-25 100 15,-1 74-16,-48 49 1,-1-24 0,25-50-1,-25-75-15</inkml:trace>
  <inkml:trace contextRef="#ctx0" brushRef="#br0" timeOffset="88765.52">4044 13793 0,'0'0'0,"0"-25"15,0 50 1,-25 0-16,25 74 16,0 0-1,25-74 1,24-25-1,50-25 17,-49-24-32,49-75 15,-24-1 1,-51 26 0,-24 149 15,0 49-16,0 25 1,75-25 0,49-74-1,25-25 1,0-99 0,-25 0-1,-75-100 1,-49 75-1,0 25 1,0 0-16,-25 49 16,1 25-16,-51 50 15,-24 124 1,74 49 0,25 1-1,124-100 1,50-49-1,-25-75 1,-25-49 0,-75-26-1,-49 1 1,-49 74 0,-1 25-16,-74 99 15,50 1 1,74-1 15,24-49-15,76-50-1,24-75 1,-50 1 0,-49-50-1,0 24 1,-25 76-1,-25 48 1,50 51 0,0 49-1,24-25 1,100 0 0,-25-123-1,0-26 16,-25-74-15,-49-75 0,-25-73-1,0 73 1,-25 125 0,0 98-1,0 1-15,-50 124 16,50 74-1,-25 25 1,0-49 0</inkml:trace>
  <inkml:trace contextRef="#ctx0" brushRef="#br0" timeOffset="89017">6003 13818 0,'0'0'0,"0"-50"0,25-24 16,25-1 15,-1 26-15,51 49 0,-76 0-16,26 99 15,-25 50 1,-25-50-1,49-74 1,1-50 0</inkml:trace>
  <inkml:trace contextRef="#ctx0" brushRef="#br0" timeOffset="89532.88">6549 13867 0,'124'-173'32,"-124"24"-17,-25 149 1,0 25-16,-49 272 0,99-570 15,-50 323-15,-49 74 32,98 0-17,26-99 1,49-75 0,-24 1-1,24-75 1,-25 0-1,50 74 1,-74 50 0,-25 25-16,0 74 15,-25 50 1,0-75 15,0-49-15,24-25-1,26-99 1,24-25 0,1 25-1,-50 99 1,-1 49 0,1 50-1,25-49 1,99-25-1,-25-75 1,-25-49 0,-49 49-1</inkml:trace>
  <inkml:trace contextRef="#ctx0" brushRef="#br0" timeOffset="90282">9352 13470 0,'25'0'0,"-50"0"0,50 50 31,-50 0-31,0 24 16,1 0-1,-26-24-15,25 25 16,0-26-16,1-24 15,48-50 1,26 0 0,49-99-1,25 0 1,-74 75 0,-25 73-1,-1 51 1,-48 49-1,-1-25 1,0-74 0,25 0-1,74-124 1,26-50 0,-1 25-1,25 74 1,-74 75-1,-1 148 17,-24-48-17,0-76-15</inkml:trace>
  <inkml:trace contextRef="#ctx0" brushRef="#br0" timeOffset="90982.43">10518 13694 0,'25'-25'15,"-50"50"-15,75-75 0,-25 0 16,-25 26 0,24-51-1,1 26 1,-74 24 0,-26 74-1,-24 51 1,49 48-1,50-48 1,50-51-16,173-24 16,25-50-1,0-24 1,-74-51 15,-100-48-15,-98 48-1,-175 76 1,75 123 0,74-25-1,26-24-15,24 24 16,49 26 0,100-100-1,0-25 1,-50-25-1,-24-49 1,-75 49-16,24 25 16,-24 50-1,0 50 1,0 24 0,25-49 15,25-50-16,-1-25 1,26-75 0,-26 51-16,26-50 15,-1 74 1,-24 50 0,0 49-1,-26 0 1,26-24-1</inkml:trace>
  <inkml:trace contextRef="#ctx0" brushRef="#br0" timeOffset="91306.08">12453 13570 0,'0'-25'0,"25"25"63,0 0-47,0 0-1,-25-25 1,0 0-1,0 0 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24:29.8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4118 2282 0,'0'-25'16,"-25"25"0,0 0 15,1 25 0,24 25-31,0 49 16,0 25-1,-25 0 1,0-49 0,25-51-1,0-48 1,25-51-1,0-74 1,49-24 15,50 49-15,-25 49 0,0 50-1,-74 25-15,50 50 16,-51 74-1,1 75 1,-50 24 0,25-50-1,25-73 17,50-51-32,49-49 15,-75-24 1</inkml:trace>
  <inkml:trace contextRef="#ctx0" brushRef="#br0" timeOffset="250.07">5259 2481 0,'0'25'31,"25"-1"0,0-24-31,24 0 16,1 0-16,24-24 16,50-1-1,-49 0 1</inkml:trace>
  <inkml:trace contextRef="#ctx0" brushRef="#br0" timeOffset="433.05">5309 2778 0,'0'0'0,"-50"25"0,25 0 15,-24 0 1,49 0-1,24-25 1,76-25 0,-1 25-16</inkml:trace>
  <inkml:trace contextRef="#ctx0" brushRef="#br0" timeOffset="2454.14">6524 2183 0,'0'25'31,"0"-50"-15,0 0 62,25 25 578,0-25-640,0 25-16,-1 0 15,26 0 1,-25 0-1,0 0 1,-1 0 15,1 0 1,0 0-32,0 25 15,0 0 1,0 0-1,-1 49 1,1 1 0,-25 49-1,-74 49 1,-26-24 0,26-50-1,49-49 1,50-50 15,25 0-15,99-50-1,-75 26 1,0-1-16</inkml:trace>
  <inkml:trace contextRef="#ctx0" brushRef="#br0" timeOffset="2835.74">7541 2506 0,'0'0'0,"0"-25"16,-24 25 15,-1 0-31,0 25 16,-25 49-1,25-24-15,1 49 16,73 0 0,26-74-1,-1-25 1,25-25 0,-49-49-1,-25-26 16,-50 1-15,-25 0 0,-24 25-1,0 74 1</inkml:trace>
  <inkml:trace contextRef="#ctx0" brushRef="#br0" timeOffset="3184.28">8013 2431 0,'24'-25'15,"-48"50"-15,73-50 0,-49 1 16,-25 48 15,25 1-31,-49 74 16,24 25-1,25-24 1,74-51 15,1-49-15,-1-49 0,-24 24-16,0-74 15,-50-25 1,-50 24-1,0 26 1,1 49 0,24 25-1</inkml:trace>
  <inkml:trace contextRef="#ctx0" brushRef="#br0" timeOffset="3367.68">8459 2754 0,'0'0'0,"0"24"0,0 1 16,-74 74 0,-50 26-1,0 23 1</inkml:trace>
  <inkml:trace contextRef="#ctx0" brushRef="#br0" timeOffset="3833.63">9997 2009 0,'0'0'16,"0"-24"-16,-25 48 31,1 51-15,-1-1-1,-25 125 1,1 24-16</inkml:trace>
  <inkml:trace contextRef="#ctx0" brushRef="#br0" timeOffset="4267.84">9972 2257 0,'0'0'0,"0"-99"0,0 50 16,-24-1-16,24-24 15,0 49 16,74 99 1,-24-24-17,74 123 1,-25 26 0,-49-100-16,49 50 15,-50-50 1,-24-74-1,0-99 17,0-75-17,-25-74 1,25-1 0,-25 125-1,0 74 1,0 0-1,24 25-15</inkml:trace>
  <inkml:trace contextRef="#ctx0" brushRef="#br0" timeOffset="4519.07">11089 2456 0,'25'0'47,"24"0"-31,1 0 0,-1 0-16,26 0 15,24-25-15,50 25 16,-50-49-1</inkml:trace>
  <inkml:trace contextRef="#ctx0" brushRef="#br0" timeOffset="4718.08">11188 2704 0,'-25'0'15,"50"0"-15,-75 0 16,50 25-16,-24-25 16,73 0-1,26 0 1,-1 0-16,25 0 16</inkml:trace>
  <inkml:trace contextRef="#ctx0" brushRef="#br0" timeOffset="5168.03">12230 2084 0,'0'0'0,"0"25"16,0 24 0,-50 100-1,1 50 1,24-1-1,25-74 1,25-74-16</inkml:trace>
  <inkml:trace contextRef="#ctx0" brushRef="#br0" timeOffset="5519.01">12999 2307 0,'0'0'0,"0"-25"16,0-24 0,-25 49-1,-25 49 1,-24 75 0,49 0-1,25-24 1,50-51-1,74-49 1,-25-49 0,-49-26-1,-26-49 1,-48 0 0,-1 74-16,-25-24 31,1 49-16,24 0-15</inkml:trace>
  <inkml:trace contextRef="#ctx0" brushRef="#br0" timeOffset="5886">13644 2233 0,'0'0'0,"49"0"0,-73 24 47,-1 1-32,0 25-15,-25 74 16,26-25 0,73 0-1,50-99 16,1 0-15,-26-24 0,-49-51-1,0 26-15,-25-26 16,0-74 0,-50 50-1,0 49 1,1 26-1</inkml:trace>
  <inkml:trace contextRef="#ctx0" brushRef="#br0" timeOffset="6285.02">14388 2183 0,'0'0'16,"25"0"-16,-50 0 47,0 25-31,0 0-16,-49 74 15,49 25 1,25-25-1,75-49 1,-1-25 0,25-75-1,-24 0 1,-51-49 0,-48-50-1,-26 25 16,0 75-31,26-1 16,-1 25-16,0 25 0</inkml:trace>
  <inkml:trace contextRef="#ctx0" brushRef="#br0" timeOffset="6552.03">15256 2704 0,'0'0'15,"25"25"-15,-25 0 16,0-1-1,0 26-15,-25 0 16,-24 99 0,-51-1-1</inkml:trace>
  <inkml:trace contextRef="#ctx0" brushRef="#br0" timeOffset="7367.92">17241 2084 0,'0'-25'0,"0"50"0,0-75 31,-25 75-15,0-25-16,-99 124 16,25 75-1,49-1 1,50-74 0,100-74-1,24-50 1,-25-25-1,-25-50 1,-49-73 0,-75-26-1,-24-25 1,-25 100 0,74 50-1,0 24 16,75 0-15,74 25 0,74 0-1,-49 25 1,-25-25 0,-49 0-1</inkml:trace>
  <inkml:trace contextRef="#ctx0" brushRef="#br0" timeOffset="7670.68">18059 2208 0,'0'0'0,"25"0"31,0 0 1,0 0-32,0 0 15,24 0-15,26 0 16,74-25-1,-50 25-15,25-25 16,-99 50 0</inkml:trace>
  <inkml:trace contextRef="#ctx0" brushRef="#br0" timeOffset="7851.91">18258 2431 0,'-25'25'15,"50"-50"-15,-50 75 16,25-25 0,25-25-1,99 24 1,74-24 0,-74 0-16</inkml:trace>
  <inkml:trace contextRef="#ctx0" brushRef="#br0" timeOffset="8152.03">19796 1960 0,'0'-25'16,"0"0"-1,-25 25 1,25 25 0,0 0-1,-25 74 1,1 0 0,-1 50-1,0 0 1,-25 0-1,1-25 1</inkml:trace>
  <inkml:trace contextRef="#ctx0" brushRef="#br0" timeOffset="8350.79">20069 2530 0,'0'-24'16,"-25"24"15,25 24-15,0 1 15</inkml:trace>
  <inkml:trace contextRef="#ctx0" brushRef="#br0" timeOffset="8903.37">21036 2208 0,'0'-25'15,"-25"25"17,25 25-17,-24-25-15,24 49 16,-25 1-16,-50 49 16,51 25-1,24-24 1,24-51-1,51-49 17,-1-25-17,1-24 1,-50-50 0,-50-50-1,0 74-15,-74 1 16,24 24-1,50 25 1</inkml:trace>
  <inkml:trace contextRef="#ctx0" brushRef="#br0" timeOffset="9419.08">21483 2332 0,'0'0'16,"49"0"-16,-24 0 16,0-25-16,0 0 15,24-49 1,-24 49-16,0-49 16,-25 24-1,-50 0 1,-49 26-1,0 24 1,25 49 0,49 50-1,25 1 1,25-51 0,49 75-1,25-49 1,-49-26-1,99 100 1,-124-50 0,-75-24-1,-49-50 1,-25-1 0,74-73-1,25-50 1,75-25-1,24 24 1,-24 51-16,-1 24 16</inkml:trace>
  <inkml:trace contextRef="#ctx0" brushRef="#br0" timeOffset="9584.79">22351 2778 0,'0'50'0,"0"-100"16,-25 125-16,25-50 0,-25 24 15,1 75 1,-1-74-16,-50 0 16</inkml:trace>
  <inkml:trace contextRef="#ctx0" brushRef="#br0" timeOffset="10434.06">23467 2059 0,'0'0'0,"0"-25"0,25 0 15,25 25-15,24-24 16,1 24-16,-1 0 16,50 24-1,-99 100 1,-25 25-1,-99 0 1,-1-50 0,1-24-1,124-100 32,25-25-47,123-98 16,1-51-1,-50 50 1,-99 100 0,0-1-1,-100 149 17,-24 75-17,49 24 1,50-24-1,100-75 1,48-24 0,26-75-1</inkml:trace>
  <inkml:trace contextRef="#ctx0" brushRef="#br0" timeOffset="10751.13">23715 1712 0,'0'-25'31,"-24"25"-15,24-25 0,49 25-1,1 0-15,173 0 16,25 0 0,-49 25-1,-125-25 1</inkml:trace>
  <inkml:trace contextRef="#ctx0" brushRef="#br0" timeOffset="11054.27">25526 2382 0,'0'24'32,"50"-48"-17,-25 24 1,24 0-1,1 0-15,24 0 16,1 0-16,-1 0 16,125 0-1</inkml:trace>
  <inkml:trace contextRef="#ctx0" brushRef="#br0" timeOffset="11287.18">25774 2605 0,'0'25'16,"0"-50"-16,-24 50 0,73-25 47,1 0-47,24 0 15,1 0 1,24 24-16,50-24 16</inkml:trace>
  <inkml:trace contextRef="#ctx0" brushRef="#br0" timeOffset="12704.02">27461 2257 0,'0'-24'15,"0"-1"1,0 0 15,0 0-15,-25 50-16,1-25 16,-26 50-1,-74 49 1,25 50-1,74 24 1,25-49 0,124-24-1,0-51 1,25-49 0,-50-25-1,-74 1-15,0-26 16,-25 0-16,0-49 15,-50 50 1,-24-1 0,-50 50-1,49 0 1</inkml:trace>
  <inkml:trace contextRef="#ctx0" brushRef="#br0" timeOffset="13169">28354 2382 0,'25'-50'15,"-50"100"-15,50-150 0,0 75 16,-50-24-16,25 24 15,-25 0-15,-49 25 16,-50 25 0,0 74-1,49-24 1,75-1 0,75-49-1,49-25 1,-25-25-1,-49 0 17,-1 1-17,-24-1 1,-25 50 0,-25 49-1,-24 75 1,-1 24-1,-24 1 1,49-50 0</inkml:trace>
  <inkml:trace contextRef="#ctx0" brushRef="#br0" timeOffset="13369.12">28627 2977 0,'0'0'16,"25"-25"-16,-50 25 31,0 0-31,1 25 16,24 0-1,-25-25-15</inkml:trace>
  <inkml:trace contextRef="#ctx0" brushRef="#br0" timeOffset="13734.87">29123 2431 0,'0'0'16,"25"-49"-16,25 24 15,-1-25 1,26 25 0,-1 25-1,1 75 1,-51 49 0,-73 74-1,-50-24 1,24-75-1,50-49 1,1-50-16,24 25 16,99-25-1,50-25 1,-50 0 0,-49 0-1</inkml:trace>
  <inkml:trace contextRef="#ctx0" brushRef="#br0" timeOffset="13887.69">30215 3076 0,'25'25'0,"-50"-50"0,74 75 16,-49-25 46,25-25-62</inkml:trace>
  <inkml:trace contextRef="#ctx0" brushRef="#br0" timeOffset="25471.79">2704 6003 0,'0'-24'16,"0"48"-16,25-48 0,0-26 16,24 0-1,-24 26 1,0-26-16,-75 25 31,25 25-31,-24 0 16,-100 25-1,25 74 1,49 25 0,51-25 15,24-49-31,49 49 15,75-24 1,-49-26 0,-26 26-1,-98 98 1,24-123 0,-99 49-1,25-49 1,-1-50-1,51-50 1,49-74 0,49-25-1,26 25 17,24 25-32</inkml:trace>
  <inkml:trace contextRef="#ctx0" brushRef="#br0" timeOffset="25687.69">3101 6425 0,'0'0'0,"0"25"16,0 0-16,-25 74 15,-25 0 1,1 0 0,49-49-1</inkml:trace>
  <inkml:trace contextRef="#ctx0" brushRef="#br0" timeOffset="25830.7">3175 6251 0,'0'-24'15,"0"48"-15,0-73 0,0 24 16</inkml:trace>
  <inkml:trace contextRef="#ctx0" brushRef="#br0" timeOffset="26168.83">3349 6599 0,'0'0'16,"-25"49"-16,0 1 0,1 0 15,-1-50 16,25 24-31,49-73 16,26-50 0,49-1-1,-50 51 1,1 49 0,-51 49-1,1 75 1,-25 0-1,-25-49 1,25-50-16</inkml:trace>
  <inkml:trace contextRef="#ctx0" brushRef="#br0" timeOffset="26435.69">4242 6400 0,'0'0'0,"0"-25"16,-50 50 0,-24 25-1,49 24 1,0-24 0,25 0-1,50-26 1,-25-24-16,24 0 15,-24 0-15,50-24 16,-1-51 0</inkml:trace>
  <inkml:trace contextRef="#ctx0" brushRef="#br0" timeOffset="26702.74">4515 6400 0,'49'-25'16,"-98"50"-16,198-74 16,-100 24-16,26 0 15,-50 0-15,24 0 16,-49 1 0,-25 24-1,-24 24-15,-100 76 16,0 49-1,124-50 1,50 0 0,149-74-1,-25-25 1</inkml:trace>
  <inkml:trace contextRef="#ctx0" brushRef="#br0" timeOffset="27142.03">7814 5904 0,'0'-49'16,"0"98"-16,0-148 0,-25 74 15,25-24-15,0-1 16,0 25 0,-49 50-1,-75 74 1,74 25 0,50 0-1,124-25 16,-25-24-15,-49 24 0,-50-49-16,-74 24 15,-50 1 1,-100-51 15,175-24-31,-26-74 16,75-1-1,75-49-15</inkml:trace>
  <inkml:trace contextRef="#ctx0" brushRef="#br0" timeOffset="28034.63">8261 6003 0,'0'0'0,"-50"0"31,0 0-31,1 25 16,-1 0-16,1 25 15,-1 24 1,25 25 0,75-74-1,74-50 16,-99 0-31,24 1 16,-24-26 0,25 0-16,-25 1 15,-1 98 17,-24-24-32,-24 74 15,24 1 1,49-51 15,1-49-15,49-49-1,-25-51 1,1 1 0,-26 50-1,-49 73 16,25 1-15,-25 25-16,25-25 16,25-25-1,-1-25 1,1 0 0,-25-25-1,0 26 1,-1 24 15,-24 49-15,75 26-1,24-51 1,75-24 0,-100-49-1,-24-26 1,-26-24-1,-24 50 1,0 73 15,0 26-31,-24 124 16,24 49 0,-25 0-1,0-24 16,0-100-15</inkml:trace>
  <inkml:trace contextRef="#ctx0" brushRef="#br0" timeOffset="28769.09">9600 6351 0,'0'0'0,"25"-25"0,-25-25 16,50 1-1,-50 24 1,25 25 0,-25 25-1,49 24 1,26-24 0,-26-25-1,50 0 1,-24-25-1,-1-74 1,1-25 0,-26-74-1,-24 74 1,-99 124 15,-50 148-15,99-24-1,0 75 1,75-50 0,74-25-1,0-124 1,0-100 0,-25-24 15,-25-24-16,-74 123 1,0 50 0,-24 24-1,24 26 1,0-51-16,74 26 16,25-50-1,-24-25 1,-1-24-1,0-100 1,-74 124 0,-49 75 15,-26 74-15,51 0 15,-1 0-16,50-75-15</inkml:trace>
  <inkml:trace contextRef="#ctx0" brushRef="#br0" timeOffset="29187.14">12776 5805 0,'24'-25'15,"1"25"1,0 25 0,-25 0-16,0 0 15,25 49 1,-50 25-1,25 0 1,0-74 0,-25 0-1,25 0-15</inkml:trace>
  <inkml:trace contextRef="#ctx0" brushRef="#br0" timeOffset="29368.67">12875 5606 0,'0'0'0,"-25"-49"16,25 24 0,-25 25-1</inkml:trace>
  <inkml:trace contextRef="#ctx0" brushRef="#br0" timeOffset="30535.69">13768 5805 0,'0'0'0,"25"-25"16,-25 0 0,-50 25-1,-24 25 1,-1 50-1,50-1 1,50 25 0,74-24-1,-24-26 1,-50 1 0,-50-25-1,-149-1 1,-24-24 15,24-24-31</inkml:trace>
  <inkml:trace contextRef="#ctx0" brushRef="#br0" timeOffset="31053.22">16149 5557 0,'-49'25'15,"24"-1"1,0 26-16,0 0 16,0-1-16,50 51 15,50 24 1,24-50 0,-49-24-1,-50-1 1,24-24-16,-48 25 15,-51-1 1,-49-24 0,50-25-16,-26 0 15</inkml:trace>
  <inkml:trace contextRef="#ctx0" brushRef="#br0" timeOffset="31419.18">16621 6028 0,'0'0'16,"24"0"-1,-24-25 1,0 1 0,25-1-1,0 25-15,0-50 31,-50 75-15,-25 0 0,-24 49-1,24 1 1,50-26 0,100 1-1,49-50 1,-75 0-16,0 0 15,-24-50-15,24 25 16,-49 1-16,0-26 16</inkml:trace>
  <inkml:trace contextRef="#ctx0" brushRef="#br0" timeOffset="31670.02">17241 5482 0,'0'0'15,"0"-24"17,-25 48-17,0 26-15,0 0 16,-24 99 0,24-50-16,-25 50 15,50 24 1,25-49-1,25-74 1,-1-50 0</inkml:trace>
  <inkml:trace contextRef="#ctx0" brushRef="#br0" timeOffset="31952.88">17539 6078 0,'0'0'0,"24"-25"15,-24-25 1,25 26-16,25-26 16,24-24-1,-49 24 1,-149 75 31,74 0-47,-24 24 15,49 1-15,-25 49 16,75-25 0,75-24-1,73-50 1</inkml:trace>
  <inkml:trace contextRef="#ctx0" brushRef="#br0" timeOffset="32175.8">18134 5979 0,'0'-25'0,"0"50"0,0-75 16,-25 50 0,-49 25-1,49 24 1,25 51 0,49-26-1,51-49 1,24 0-1,-25-75 1,0-74 0</inkml:trace>
  <inkml:trace contextRef="#ctx0" brushRef="#br0" timeOffset="32337.19">18605 5780 0,'50'-99'0,"-25"-25"16,-25 99 15,-50 75-16,0 247-15,75-396 0,-50 0 16,1 248 0,-1 24-1,0-24 1,25-74 0</inkml:trace>
  <inkml:trace contextRef="#ctx0" brushRef="#br0" timeOffset="32486.6">18506 6053 0,'-25'-25'15,"50"50"-15,-50-99 0,50 49 16,49 0 0,1 0-1</inkml:trace>
  <inkml:trace contextRef="#ctx0" brushRef="#br0" timeOffset="33153.08">18828 5904 0,'0'0'15,"-24"25"-15,-1 0 16,50 0 0,49-1-1,125-48 1,-1-1-1,-124-25-15,75-24 16,-74 74 0,-100 0 15,0 25-15,-25-1 15,50 26-16,0-25-15,100 0 16,49-1 0,24-24-1,-74 0 1,-99-24 0,-74 24-1,-50 0 1,25 24-1,49 51 1,100-26 0,49 1-1,50-50 1,-25-25 0,-50-24 15,1-100-16,-1-74 1,-24 98-16,49-123 16,-49 100-1,-50 123 1,-50 25 0,-74 99-1,-25 50 1,25 24-1,99-98-15</inkml:trace>
  <inkml:trace contextRef="#ctx0" brushRef="#br0" timeOffset="34152.8">22252 5606 0,'25'0'31,"-50"0"-31,0 25 16,0 25-1,-24 0-15,24 24 16,0 75 0,75-100-1,-1-24 1,50-50-1,1-24 1,-26-50 0,-24-1-1,-50 76 17,0 48-17,0 51 1,0-1-1,74 25 1,-49-99 0,0 0-1,24-49 1,-24-50 0,25-25-1,-25 24 1,-1 26-1</inkml:trace>
  <inkml:trace contextRef="#ctx0" brushRef="#br0" timeOffset="34370.32">23021 5706 0,'0'0'0,"25"0"15,-1 0 1,-24 25 0,-24-1-1,24 51 1,-25-1 0,25-49-16,-25 25 15,25-26 1</inkml:trace>
  <inkml:trace contextRef="#ctx0" brushRef="#br0" timeOffset="34704.14">23343 5507 0,'25'0'16,"-25"25"-1,0 0-15,-25 24 16,25 1-16,-24 49 15,-1 1 1,25-1 0,-25 25-1,0-50 1</inkml:trace>
  <inkml:trace contextRef="#ctx0" brushRef="#br0" timeOffset="35935.94">23294 5830 0,'-25'49'0,"75"-123"16,-75 99-16,99-100 0,-49 51 16,49-26-1,-49 25-15,25 0 16,-50 149 46,0-74-62,0 0 16,-25-1-16,50 26 16,-25-51-1,25-24 16,24-24-15,75-76 0,-74 76-1,-25-1 1,-25 74 0,24-24-1,26 25 1,49-1-1,25-49 1,-74 0-16,0-49 31,-50 24-31,24-25 16,-24 26-16,0-1 31,-24 0-15,-1 99-1,-25 26 1,50-26 0,25 0-1,25-74 1,-1 0 0,-24-74-1,-25 0 1,0-26-1,-25 51-15,25-1 16,50 25 15,49 1-15,0 24 0,-24 49-1,-75 1 1,0 24-1,-25 1 1,25-26 0,25-49-16,0 0 15,-1 0-15,1-25 16,74-49 0,-74 24-1,-25 26 1,25 24-1,-25 49 1,25 50 0,49-49-1,-24 0 1,-1-26 0,1-73-1,-25-26 16,49-173-15,25 0 0,-24 50-1,-75 99 1,-25 148 15,0 1-31,0 49 16,1-25-16,-1 125 15,0-25 1,50-50 0,-25-75-1</inkml:trace>
  <inkml:trace contextRef="#ctx0" brushRef="#br0" timeOffset="36077.83">25154 5780 0,'-25'-25'16,"50"50"-16,-50-74 0,25 24 16,25 0-1,0 0-15,0 25 16,99-25-16</inkml:trace>
  <inkml:trace contextRef="#ctx0" brushRef="#br0" timeOffset="36703.4">26742 5631 0,'0'0'0,"0"50"16,50-25-16,-50 0 15,24 74 1,-24-25-16,-24 1 16,-1-51-1,0-24-15,50 0 31,0-49-31,49-50 16,100-25 0,24-1 15,-124 76-31</inkml:trace>
  <inkml:trace contextRef="#ctx0" brushRef="#br0" timeOffset="37169.82">27461 5855 0,'0'0'0,"25"24"16,0-24-1,0 0 1,24-24-16,1-51 16,0 26-1,-50 24 1,-50 25-1,0 74 1,50 1 0,75-1 15,98-24-15,51-50-1,-125-75 1,-74-24-1,0 49 1,-1-74 0,-24 99-1,-24 75 1,-26 49 0,0 75-1,1 49 1,-75 100 15,99-224-31,-25-25 0,25-49 16</inkml:trace>
  <inkml:trace contextRef="#ctx0" brushRef="#br0" timeOffset="38873.07">28230 5929 0,'0'0'0,"75"-74"16,-26 24-16,1 0 16,0 1-1,-50 98 32,0 1-47,-25 24 0,25 1 16,0-26-16,0 75 15,74-49 1,1-75 15,49-25-15,-25-74 0,25-50-1,25-49 1,-50-1-1,-49 100 1,-100 124 15,-24-1-31,24 51 16,0-1-16,-49 100 16,74-25-1,75-25 1,49-75-1,0-49 1,-24-49 0,-1-50-1,-74-1 17,0 51-17,-74 49 1,-25 49-1,49 125 1,75-124 0,49-1-1,50-49 1,-25-49 0,-24-51-1,-1-24 1,-24 25-1,-75 174 32,25-26-47,0 1 16,0-1 0,0 1-16,50 0 0,-1-1 31,26-49-16,-1-25 1,-49-24-16,25-50 16,-1-1-1,-24 76 1,-25-1 0,-50 99-1,26 25 1,24-24-1,49-26 1,1-24-16,24-25 31,1-49-15,-1-26 0,-24-24-1,-26 99 1,1 0-1,0 50 1,-25 49 0,0-25-1,25-49 1,25-25 0,-26 0-16,51-50 15,24-24 1,0 0-1,-74 74 1,0 0 0,-25 49-1,0 26 1,49-26 15,26-24-15,-1-25-1,26-50 1,-26-24 0,0-25-1,-24 0 1,-25 99 0,-25 49-1,25 26 1,24-1-1,50-49 1,-24-25 15,-26-25-15,-24-99 0,25-50-16,-1-49 31,26 49-16,-50 100 1,-75 74 0,-24 124-1,24 74 1,25 26 0,0-1-1,-24-49 1</inkml:trace>
  <inkml:trace contextRef="#ctx0" brushRef="#br0" timeOffset="39036.75">31430 5929 0,'-24'-50'15,"48"100"-15,-48-149 0,48 74 16,-24 0-16,25 25 15,74-49 1,-24 49-16</inkml:trace>
  <inkml:trace contextRef="#ctx0" brushRef="#br0" timeOffset="41373.58">32249 6524 0,'0'25'1062,"25"-50"-952,0 25-95,-1-24 17,-48 24 15,24 24-32</inkml:trace>
  <inkml:trace contextRef="#ctx0" brushRef="#br0" timeOffset="48570.35">6623 9923 0,'-24'0'16,"-1"0"-1,25-25 32,0 0-31,25 25-1,49-49 1,0 24 0,26 25-1,-75 0 1,49 0 0,-49 74-1,-25 26 1,-25 24-1,-74 24 1,24-73-16,-74 49 31,125-124-15,24 25-16,0-50 16,49-25-1,75-74 1,50-49-1,0-26 1,-50 1 0,-100 173 15,-48 25-31,-51 124 31,-49 74-15,50 1-1,99-75 1,49-75-16,25-24 16,124 0-1,-74-50 1</inkml:trace>
  <inkml:trace contextRef="#ctx0" brushRef="#br0" timeOffset="48919.81">6698 9278 0,'-50'0'16,"100"0"-16,-125-25 15,75 0 1,25 25 0,50 0-16,123-24 15,-99-1 1,-24 25-16,-1 0 15,-49 0-15,0-25 16,0 50 0</inkml:trace>
  <inkml:trace contextRef="#ctx0" brushRef="#br0" timeOffset="49455.69">8137 9973 0,'-25'0'31,"0"0"1,25-25-17,50 25-15,-1 0 16,26 0-16,123 0 15,25-25 1,-99 25 0,-24 0-16,-1 0 15,-74-25 1</inkml:trace>
  <inkml:trace contextRef="#ctx0" brushRef="#br0" timeOffset="49704.05">8608 9724 0,'0'-24'15,"-25"24"-15,50 24 0,-50-73 16,0 49-16,25-25 31,0 75-15,-24-26-16,24 76 15,-25 24 1,25 25 0,-25-25-1,0 0 1</inkml:trace>
  <inkml:trace contextRef="#ctx0" brushRef="#br0" timeOffset="49953.07">8286 10593 0,'-25'0'31,"74"0"0,1-25-15,24 25-16,26-25 15,123 25 1,-124-25-16,50 1 16,-50 24-1,-49-25 1</inkml:trace>
  <inkml:trace contextRef="#ctx0" brushRef="#br0" timeOffset="50987.51">9848 9774 0,'0'-25'16,"0"50"-16,0-75 0,25 50 15,-25-24-15,25-1 0,-25 0 16,74 0-1,1 25 1,24 25 0,-25 49-1,-49 51 1,-25 23 0,-74 26-1,-1-75 1,51-24-1,-1-51 1,99 1 0,50-50-1,100 25 1,-51-24 15,-49 24-31</inkml:trace>
  <inkml:trace contextRef="#ctx0" brushRef="#br0" timeOffset="51190.71">10121 10196 0,'0'0'0,"-74"-25"0,49 25 16,-25-25-1,50 0 1,25 25-1,25 0-15,99-24 16,49 24 15,1-25-31</inkml:trace>
  <inkml:trace contextRef="#ctx0" brushRef="#br0" timeOffset="51605.95">11188 10146 0,'50'0'31,"-50"25"-15,0 0-16,0 0 16,-25-1-16,0 76 15,-25 24 1,-49 0-1,0-75 1,74-24 15,0-25-31,0-49 16,25-26 15,50 1-15,-25 49-1,0 25 1,24 25 0,1 24-1,24 26 1,-24-26 0,-25-49-16,24 25 15</inkml:trace>
  <inkml:trace contextRef="#ctx0" brushRef="#br0" timeOffset="51870.74">11585 10444 0,'0'0'16,"0"-25"-16,0 0 31,-25 25-15,25 25-16,-25 25 15,0-25-15,-24 99 16,-50 49 0,-1 1-1,26 0 1,24-75 0,26-74-1</inkml:trace>
  <inkml:trace contextRef="#ctx0" brushRef="#br0" timeOffset="52154.86">11634 10866 0,'0'0'0,"25"-25"0,0 0 46,-50 75-46,25-26 16,-74 76 0,49-1-1,0-49 1,75-50 0,49 0-1,25-50 1,0 25-1,-74 0-15,-1 0 16</inkml:trace>
  <inkml:trace contextRef="#ctx0" brushRef="#br0" timeOffset="53670.97">13545 9005 0,'0'-25'15,"0"50"-15,0-75 16,-25 50-1,0 0 1,-25 50 0,1 49-1,-26 25 1,51 0 0,48-74-16,-24 24 15,100 1 1,24-26-1,74-24 1,-124-74 0,-49-26 15,-25-49-15,-49 0-1,-1-25 1,-49 25-1,49 50 1,25 49-16,25-25 16,0 26-1,50 24-15,74-25 16,75 25 0,24 0-1,-50 25 1,-49-25-1,-49 0 1</inkml:trace>
  <inkml:trace contextRef="#ctx0" brushRef="#br0" timeOffset="53988.89">12875 10072 0,'0'0'0,"0"25"16,49-25-16,150 0 15,148 0 1,75-25 0,-199 25-1,0 0 1,-24 0-16,-25 0 16,-50 0-16,49 0 15,-148 25-15</inkml:trace>
  <inkml:trace contextRef="#ctx0" brushRef="#br0" timeOffset="54521.28">13520 10915 0,'-25'50'16,"50"-100"-16,-75 125 0,50-51 16,-25 26-16,25 25 15,0 49 1,25 49 0,0-49-1,25-49 1,-50-51-1,24 1 1,26-99 0,-25-50-1,0-99 1,-25-75 0,-25 0-1,0 125 1,0 73-1,25 75 1,50 1 0,123 24-1,125 24 17,0-24-17,-25-24 1,-124 24-1,-100 24-15</inkml:trace>
  <inkml:trace contextRef="#ctx0" brushRef="#br0" timeOffset="55370.87">14041 10890 0,'0'0'16,"25"0"0,-50 25-16,25 0 15,-25 74 1,0 25 0,25 0-1,0-24 1,0-125 15,25 0-15,0-25-1,0-98 1,49-1 0,25 49-1,-49 76 1,-1 48-1,-24 76 1,0 24 0,-25 0-1,50-75 1,24-24 0,50-50-1,-25-49 1</inkml:trace>
  <inkml:trace contextRef="#ctx0" brushRef="#br0" timeOffset="56037.87">16497 9824 0,'0'0'0,"0"25"78,-25-1-78,25 1 15,0 0 1,25-50 46</inkml:trace>
  <inkml:trace contextRef="#ctx0" brushRef="#br0" timeOffset="56987.41">17266 9824 0,'-25'-25'16,"50"50"-16,-50-75 0,0 0 15,25 26 1,0-1-16,74 25 16,50 25-1,25 99 17,-25 74-17,-49 50 1,-50-124-16,-25 149 15,-25 174 17,25-398-17,-25 26 1,25-50 0,50-50-1,-26-25-15,51-99 16,24-99-1,0-124 1,-24-99 0,-1-1-1,-49 76 1,0 48 15,0-24-15,-25 248-1,0 50 1,24 74 15,76 0-15,123-25 0,124 25-1,149 0 1,100-25-1,24 0 1,-99 0 0,-174 1-1,-148-1 1,-150 25 0</inkml:trace>
  <inkml:trace contextRef="#ctx0" brushRef="#br0" timeOffset="57639.16">18878 9204 0,'0'0'0,"0"-25"16,-25 50 15,25-1-31,-25 26 15,-24 74 1,24 0 0,25-74-1,-25-50 1,50-25 0,25-74-1,24-25 1,-49 49-16,49-24 15,-49 49 17,25 50-17,-25 75 1,-1 24 0,26 50-1,-25-75 1,0-49-1,49-25 1,0-50 0,1-74-1,-1-124 1,-49 124 0,0 99-1,-25 1 1,0 48-1</inkml:trace>
  <inkml:trace contextRef="#ctx0" brushRef="#br0" timeOffset="57803.7">19746 9278 0,'25'25'0,"-50"-50"0,75 50 15,-25-25-15,24 0 16,-24-25-1,50 25 1,49-25 0,-50 25-16</inkml:trace>
  <inkml:trace contextRef="#ctx0" brushRef="#br0" timeOffset="58188.66">20491 9080 0,'0'-25'32,"0"50"-1,0 24-31,0-24 16,0 74-1,0-24 1,0-51-1,24-48 17,1-1-17,74-99 1,1 0 0,-26 74-1,-49 25 1,0 50-1,-1 50 1,1 49 0,0-75-1,-25 1-15</inkml:trace>
  <inkml:trace contextRef="#ctx0" brushRef="#br0" timeOffset="58590.91">18655 9948 0,'0'0'0,"-50"0"32,25 0-32,1 0 0,73 25 31,125-50-15,198 25 15,-124-25-31,0 25 15,50 0-15,223-50 16,-75 26 0,-148-26-1,-75 50 1,-124-25 0</inkml:trace>
  <inkml:trace contextRef="#ctx0" brushRef="#br0" timeOffset="60037.8">19151 10766 0,'25'-24'15,"-50"48"-15,50-73 32,-25 24 186,-25 25-202,25-25 0,-25 50 374,0 0-374,25 24-16,-24-24 16,-1 25-16,-25 49 15,25-25 1,-24-24-1,49-25 17,25-75-17,-1 25 1,1-49-16,0 24 0,74-123 31,0 24-15,-49 50-1,-25 99 1,0 0 15,-1 25-31,26 99 16,0 24 0,-26-24-1,26-49 1,-25-50-1,0-25 17,-1-25-32,26-74 15,0 24 1,-25 1-16,24-25 16,-24 24-1,0 1 1,-25 49-1,25 25 1,-25 25-16</inkml:trace>
  <inkml:trace contextRef="#ctx0" brushRef="#br0" timeOffset="60238.93">20044 10766 0,'0'0'16,"25"0"15,0 0-15,99 0-1,25 0 1,-75-24 0,25 24-1,-24-25 1</inkml:trace>
  <inkml:trace contextRef="#ctx0" brushRef="#br0" timeOffset="60621.61">21011 10518 0,'0'0'15,"0"-24"-15,0-1 47,25 25-31,-25 25-16,0-1 16,25 1-1,-25 25 1,25 49-1,-50 0 1,25 0 0,-25-24-1,0-1 1,1-74 0,24 25-16</inkml:trace>
  <inkml:trace contextRef="#ctx0" brushRef="#br0" timeOffset="61721.75">2481 14661 0,'0'-25'62,"25"25"-31,24 0-31,1 0 16,24 0-16,100-24 16,-25-26-1,-50 50 17,-74-25-32</inkml:trace>
  <inkml:trace contextRef="#ctx0" brushRef="#br0" timeOffset="61954.99">2530 14860 0,'-24'24'31,"-1"-24"-15,25 25-1,49-25-15,51 0 16,48 0 0,1-25-1,-99 1 1</inkml:trace>
  <inkml:trace contextRef="#ctx0" brushRef="#br0" timeOffset="62355.99">3225 14339 0,'0'0'0,"-25"0"16,0-25-16,0 25 15,1 0 16,24 25-15,49-25 0,-24 24-16,124 26 15,49 0 17,-49-1-17,-74-24 1,-75 25-1,0-1 1,-100 26 0,-48 49-1,-1 0 1,25-25 0,99-24-1</inkml:trace>
  <inkml:trace contextRef="#ctx0" brushRef="#br0" timeOffset="62623.97">3324 14264 0,'0'0'0,"25"-25"0,-25 1 16,0-1-1,-25 25 17,25 25-32,0 24 15,0 26-15,-25 148 16,25 25 0,-24 0-1,24-74 1</inkml:trace>
  <inkml:trace contextRef="#ctx0" brushRef="#br0" timeOffset="64188.55">6276 13768 0,'0'-25'15,"-25"25"141,1 0-140,-26 50-16,25-25 16,-49 0-16,24 24 15,-74 75 1,50 25 0,24 0-1,50-50 1,50 25-1,74-49 1,0-51 0,-25 1-1,-49-50 1,-26 1 0,-48-51-1,-51 26 1,50 24-16,-24 25 15,-1-25-15,-49 25 16,74 0 15,0 0-31</inkml:trace>
  <inkml:trace contextRef="#ctx0" brushRef="#br0" timeOffset="64789.16">7045 13917 0,'-25'-25'0,"50"50"16,-50-75-16,25 26 0,-24 24 16,24-25-1,-50 25 1,-49 74-1,-25 25 1,74-24 0,50-26-1,50-49 1,123-49 0,-73-1-1,-26 1 1,-74 24-1,0 74 17,0 1-17,0 0 1,-25 24-16,-24 100 16,-26 74 15,50-174-31,25-24 15,-24 24 1,24-49 0</inkml:trace>
  <inkml:trace contextRef="#ctx0" brushRef="#br0" timeOffset="65038.83">7318 14562 0,'0'0'16,"0"25"31,0 0-32,25-1-15,-50-24 16,50 25 0</inkml:trace>
  <inkml:trace contextRef="#ctx0" brushRef="#br0" timeOffset="65489.58">7765 14140 0,'0'-25'15,"0"50"-15,24-74 0,1 24 16,0 0-16,0 0 16,24 0-1,26 25 1,-1 25-1,-24 50 1,-25 24 0,-25 74-1,-50-48 1,0-51-16,26-24 16,-51 24-1,75-49-15,-25 0 16,50-1 15,25-24-31,74-49 16,25 24-1,0-25 17,-50 26-17,-25-1-15</inkml:trace>
  <inkml:trace contextRef="#ctx0" brushRef="#br0" timeOffset="66304.89">9700 14140 0,'-25'0'15,"50"0"-15,-50-25 16,0 1-16,25-1 16,25 0 15,0 25-15,99-25-1,24 25 1,26-25-1,-50 25 1,-49-24 0</inkml:trace>
  <inkml:trace contextRef="#ctx0" brushRef="#br0" timeOffset="66555.03">10121 13718 0,'25'-49'16,"-50"98"-16,50-123 0,-50 74 31,25 50-15,-25-26 0,25 51-1,-24-25-15,24 24 16,0 0-16,-25-24 15,25 24-15,-25 50 16,25-49 0,-25-1-16</inkml:trace>
  <inkml:trace contextRef="#ctx0" brushRef="#br0" timeOffset="66774.84">9749 14686 0,'0'0'0,"0"25"16,-25 0 0,1-25-16,24 24 31,49-24-15,50-24-1,1-1-15,98 0 16,25 0-1,-49 25 1</inkml:trace>
  <inkml:trace contextRef="#ctx0" brushRef="#br0" timeOffset="67788.81">11535 13470 0,'25'0'0,"-25"-24"16,25-1-1,-25 0 1,25 25-16,-1-25 16,1 25-1,25 0-15,49 50 16,-24-1 0,-26 75-1,-24 25 1,-75 25-1,-49-25 1,0-25 0,49-25-1,25-49 17,75-26-17,99-24 1,124-24-1,-124 24 1,-100 0-16</inkml:trace>
  <inkml:trace contextRef="#ctx0" brushRef="#br0" timeOffset="68005.61">11684 13991 0,'0'0'0,"0"-24"0,-25 24 15,50-25 17,25 25-17,-1-25-15,100 25 16,-50 0-16</inkml:trace>
  <inkml:trace contextRef="#ctx0" brushRef="#br0" timeOffset="68488.24">12776 14091 0,'0'0'0,"-25"49"31,0-24-15,25 0-16,-50 49 31,-24 50-15,0 0-1,-26-49 1,51-50 0,24-25-16,0-25 31,25-50-31,50 1 16,-26-1-1,1 51 1,0-1 15,0 25-31,25 25 16,24 24-1,0 51 17,-24-26-17,-25 0-15</inkml:trace>
  <inkml:trace contextRef="#ctx0" brushRef="#br0" timeOffset="68788.09">13098 14388 0,'0'-25'16,"0"50"-1,-25 0 17,0 0-17,1 49-15,-1 1 16,-74 98 0,-50 1-1,50-25 1,74-99-1,-50-1 1</inkml:trace>
  <inkml:trace contextRef="#ctx0" brushRef="#br0" timeOffset="69055.87">13048 14959 0,'0'0'0,"25"-25"15,-25 50 32,0 24-31,0-24 0,-25 25-16,1 0 15,48-1 1,26-49-1,74 0 1,0-25 0,-25-24-1</inkml:trace>
  <inkml:trace contextRef="#ctx0" brushRef="#br0" timeOffset="87271.82">15132 13619 0,'0'-25'15,"0"50"-15,0-25 63,0 50-63,-25-1 15,25 26 1,-24 74 0,24 0-1,-25-25 1,0-75-1</inkml:trace>
  <inkml:trace contextRef="#ctx0" brushRef="#br0" timeOffset="87446.23">15554 13991 0,'0'0'16,"25"0"-16,-25 25 47</inkml:trace>
  <inkml:trace contextRef="#ctx0" brushRef="#br0" timeOffset="87922.92">16100 13718 0,'0'0'0,"0"-24"15,0-1 16,-25 25-15,25 25 0,-25-1-16,0 1 15,0 25-15,-24 49 32,24-24-17,25 24 1,25-50-16,49 1 15,50-50 1,-24-25 0,-51-24-1,1-51 1,-25-24 0,-50 25-1,-50 25 1,1 24-1,0 50 1</inkml:trace>
  <inkml:trace contextRef="#ctx0" brushRef="#br0" timeOffset="88440.78">16894 13644 0,'0'0'0,"24"0"0,1-25 31,-25 0-15,0 1-16,0-51 16,0 1-1,-49 24 16,-26 50-15,1 25 0,-26 25-1,76 24 1,24 0 0,49 1-1,26-1 1,24 1-1,-49-1 1,-1 25 0,-49-49-1,-49 24 1,24-49 0,0-25-16,-49 0 15,24-49 16,50-51-15,25-24 0,24 0-1,1 75-15</inkml:trace>
  <inkml:trace contextRef="#ctx0" brushRef="#br0" timeOffset="88974.72">14388 14686 0,'-25'0'15,"25"-25"16,25 25-15,0 0 0,24 0-1,26 0-15,173-25 16,198 1 0,125-51-1,49 50 1,-49 25-1,-348 0 1,124 0 0,-198 0-1,-124 0 1,-75-24 0,26 24-16</inkml:trace>
  <inkml:trace contextRef="#ctx0" brushRef="#br0" timeOffset="90494.3">15281 15381 0,'0'-25'16,"0"0"-16,25 75 47,-25-26-32,25 51-15,0-26 16,-25 26-16,49 49 31,1-50-15,-50-49 0,25-25-1,24-25 1,-24-99-1,0-49 1,-25-26 0,-25-24-1,0 74 1,0 50 0,25 74-16,100 25 31,73 0-16,100 0 1,25-25 0,-50 0-1,-99 1 17,-75-1-17,-49 25 1</inkml:trace>
  <inkml:trace contextRef="#ctx0" brushRef="#br0" timeOffset="91507.3">16000 15356 0,'0'-25'15,"0"0"-15,0 0 16,25 25 0,0 0-16,-25 25 15,25-25 1,0 25-16,0 74 15,-75 25 1,-25 0 0,26-49-1,24-51 1,99-48 15,75-51-15,0 26-1,-50 24 1,-24 0 0,-50 25 15,-25-25-15,24 0-16,1 1 15,0-26 1,-25 75 31,-25 0-47,0-1 15,1 26 1,24 24 0,24-49-1,26 0 1,0-25-16,-1-25 31,1-24-15,-25-51-1,0 26 1,-25 24 0,0 26-1,49-1 1,26 0-1,24 25 1,-74 0-16,-1 25 16,-24 0-16,-24 49 15,-1 0 1,25 1 0,49-50-1,26-1 1,-1-48 15,1-26-15,-51-24-1,-48-26 1,-26 26 0,-74 0-1,99 74 1</inkml:trace>
  <inkml:trace contextRef="#ctx0" brushRef="#br0" timeOffset="92214.08">18977 14463 0,'25'-50'15,"-25"25"32,0 50-47,0 0 31,0-50 16,0 0-47,0 0 32</inkml:trace>
  <inkml:trace contextRef="#ctx0" brushRef="#br0" timeOffset="92989.74">19523 14438 0,'0'-25'16,"0"50"-16,0-75 15,25 50 1,0 0-16,-1 25 16,26 0-1,-25 49-15,49 125 16,-49 74-1,25 0 1,-25-75 0,-1-49-1,26-75 1,-25-49 0,0-75 15,-1 1-31,1-174 15,-25 99-15,50-273 16,-25-100 0,-1 51 15,1 99-15,25 123-1,-50 100 1,25 100-16,-25-1 15,0 0 1,74 0 0,75 0-1,124-24 1,49-26 0,1 26-1,-50-1 1,-149 25-1,74 0 1,1 1 0,-75-1-1,-75 0 1,-24 25 0,0 0-1</inkml:trace>
  <inkml:trace contextRef="#ctx0" brushRef="#br0" timeOffset="94997.72">22376 12751 0,'0'-25'78,"25"25"16,-1 0-79,1 0-15,50 0 16,-26 0 0,51-25-16,48 25 15,-24-24 1,-49 24 0,-50 0 30,-50 0 111</inkml:trace>
  <inkml:trace contextRef="#ctx0" brushRef="#br0" timeOffset="96224.11">20838 13768 0,'0'-25'0,"0"50"0,25-75 16,-50 26 15,0 24 47,0 24-46,25 26-32,-25 0 15,25 24-15,-24 50 16,-1 0 15,25-74-31,-25-25 16,25-1 15,25-24-15,0 0-16</inkml:trace>
  <inkml:trace contextRef="#ctx0" brushRef="#br0" timeOffset="96591.79">21136 14016 0,'0'0'16,"24"-25"-16,-24 1 0,0-1 47,-24 50-47,-1 24 15,0 50 1,25 25 15,25-124-15,0 0 0,-1 0-16,1-24 15,25-26 1,-50 0-16,25 1 15,-25-26 1,0 51-16,-25-26 16,-25 50-1,25-25 1</inkml:trace>
  <inkml:trace contextRef="#ctx0" brushRef="#br0" timeOffset="96957.57">21458 13917 0,'0'0'0,"25"-25"0,0 25 15,-1 0 17,-24 25-17,-24 25 1,-1 24-1,0-24 1,25-1 0,74-24-1,-49-25 1,50 0 0,-26-25-16,-24 0 15,25 1-15,-50-26 16,0 0-16,0 26 15,-25-51 1,-25 26 0,-24 49-1,74-25 1,-25 25 0</inkml:trace>
  <inkml:trace contextRef="#ctx0" brushRef="#br0" timeOffset="97423.88">22103 13843 0,'0'0'16,"25"0"0,-75 0-1,25 0 1,1 0-16,-1 24 16,0 1-1,-49 50 1,74-1-1,0-24 1,24-26-16,51 1 16,-26-50-1,-24-24 1,0-1 0,0-24-1,-75 24 1,25 1-1,1 24 17</inkml:trace>
  <inkml:trace contextRef="#ctx0" brushRef="#br0" timeOffset="97789.71">22550 13991 0,'0'0'16,"0"25"0,0-50 15,24 25-16,1-24-15,74 24 16,1-50 0,-1 25-1,-25 0 17,-49 25-17,-50 0 32</inkml:trace>
  <inkml:trace contextRef="#ctx0" brushRef="#br0" timeOffset="99173.16">23418 13619 0,'-25'-25'16,"50"50"-16,-50-74 15,25 24 1,0 0 0,50 25-1,-26-25-15,1 25 16,74 0 0,-49 0-16,0 50 15,-26 24 1,-24 25 15,-49 1-15,-26-26-1,75-49 1,0 25 0,50-50-1,124-25 1,-100 0-16,75 0 15,-75-24 1,-49 24 0,-25 0-1,25 25 1,-50 0 31,0 0-47,25 50 15,0-1 17,25-24-32,25 25 15,24-26 1,-49-48 15,-25-26-15,-25-49-1,25-1 1,0 26 0,25 49-1,25 0 1,-1 1 0,26 24-1,-1 24 1,-24 1-1,-25-25 1,-25 25 0,0 25 15,0-1-15,-25 26-1,25-26 1,0-24-1,25 0 1,49 0 0,-24-50-1,-1 0-15,-24-49 16,0-50 0,-50 24 15,0 26-16,-49 49 1,-25 25-16,49 25 16</inkml:trace>
  <inkml:trace contextRef="#ctx0" brushRef="#br0" timeOffset="99775.99">20887 14959 0,'-24'0'31,"73"0"0,-24 0-15,25 0 0,-1 0-16,175-25 15,148 0 1,173-24 0,125-1-1,-25 0 1,-74-49-1,-125 0 1,-74 49 0,-148 1 15,-76 24-15,-123 0-16,0 25 15,0 0 1,-50 0-1,-49 25 1</inkml:trace>
  <inkml:trace contextRef="#ctx0" brushRef="#br0" timeOffset="100422.6">21036 15529 0,'0'0'0,"0"-24"31,-25 73-15,25-24 0,-24 25-16,-1 74 15,-25 0 1,25-50-1,1-24 1</inkml:trace>
  <inkml:trace contextRef="#ctx0" brushRef="#br0" timeOffset="101317.65">21284 15753 0,'0'0'16,"25"-25"-16,-25 0 15,0 0 17,-25 50-32,-24 49 15,24 26 1,50-26 0,24-49-1,1 0 1,0-75-1,-26 1 1,1-51 15,-25 26-15,-25 24 0,25 25-1,0 1-15,75-1 16,49 0-1,-25 25 1,-49 0 0,-25 0-1,-25 25 1,0 49 0,-25-24-1,0-1 1,25 26-1,25-50 1,49 24 15,1-49-15,-1-49 0,-24-1-1,-1-24 1,-24 24-1,-25 0 1,25 1 0,-25 24-1,0 0 1,0 0 15,-25 25 16,0 0-31,0-24-1,-24 24 1,24 0 0,-49 0-1,49 0 1,-50 24-1,51-24 17,48 0-1</inkml:trace>
  <inkml:trace contextRef="#ctx0" brushRef="#br0" timeOffset="101840.92">22500 15579 0,'-25'0'16,"0"0"31,0 25-32,1 0-15,-1 24 16,0-24-16,25 49 31,0-49-31,50 25 16,-1-50 0,26-25-1,-26-49 1,-24-26-1,-25 1 1,-25 25 0,-24 49-1,-26 0 1,50 25-16</inkml:trace>
  <inkml:trace contextRef="#ctx0" brushRef="#br0" timeOffset="102109.7">23145 15728 0,'0'0'0,"25"0"31,0 0-15,24-25-16,26 0 16,98 0-1,-24 1 1,-50 24 0</inkml:trace>
  <inkml:trace contextRef="#ctx0" brushRef="#br0" timeOffset="102422.76">24112 15455 0,'25'-25'16,"-50"50"-16,50-75 15,-50 50 17,25 25-17,25 0-15,0 74 16,-25 50 0,0 0-1,0-75 1,0 1-1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26:21.3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7814 1935 0,'0'-25'16,"-25"25"234,25 25-235,-49 0-15,24 49 16,0 1 0,-49 98-1,-1 1 1,26-25 0,24-100-16,0 26 15,0-50 1,75-1 15</inkml:trace>
  <inkml:trace contextRef="#ctx0" brushRef="#br0" timeOffset="407.81">7988 2357 0,'25'0'62,"-1"0"-62,26 0 16,24 0 0,1-25-16,-1 25 15,1 0-15,-26 0 16,26 0-1,-50 0 1,-1 0 15</inkml:trace>
  <inkml:trace contextRef="#ctx0" brushRef="#br0" timeOffset="981.43">9650 2059 0,'0'0'16,"25"0"-16,0-25 0,-25 0 15,24 25 1,-24-24 0,-24 73 15,-1 1-31,0-1 16,-99 100-1,0-25 1,-25 0-1,50-74 1,49-25-16,25-25 16,1-50-1,24-49 1,24-25 0,26 49-1,0 26 16,24 49-15,-24 0 0,49 49-1,-25 51 1,1-26 0,-51-24-16,1-1 15,25 1 1,0-50-16</inkml:trace>
  <inkml:trace contextRef="#ctx0" brushRef="#br0" timeOffset="1481.44">10171 1786 0,'0'-25'16,"0"1"31,49 73-16,-24-24-31,25 25 15,0 24-15,-1-24 16,26 24 0,-51 25-16,26 100 15,-75-1 1,-74 1 0,-75-51-1,-49-23 1,124-76-16</inkml:trace>
  <inkml:trace contextRef="#ctx0" brushRef="#br0" timeOffset="1897.83">7020 1637 0,'-24'25'16,"48"-50"-16,-98 100 0,24-1 16,1 25-16,-26 25 15,1 25 1,-25 174-1,74-50 1,149-50 0,0-149-16</inkml:trace>
  <inkml:trace contextRef="#ctx0" brushRef="#br0" timeOffset="2331.28">11461 2555 0,'-25'0'16,"50"0"30,0-25-46,-1 25 16,26 0-16,74-24 16,50-1-1,-100 0-15,1 25 16,-1-25 0,-49 25-1</inkml:trace>
  <inkml:trace contextRef="#ctx0" brushRef="#br0" timeOffset="2515.73">11535 2754 0,'0'0'0,"-25"24"16,1-24-16,-1 25 15,50-25 1,24 0-1,26 25-15,49-50 16,173 0 0</inkml:trace>
  <inkml:trace contextRef="#ctx0" brushRef="#br0" timeOffset="3064.77">13644 2109 0,'0'-50'15,"0"100"-15,0-125 0,-25 50 16,0 1-16,0-1 15,-24 25-15,-100 0 16,-25 49 0,50 1-1,50 24 1,49-24 0,99-25-1,26-25 16,24-25-15,0 0 0,-50 0-1,-74 1 1,0 48 15,0 76-15,0 49-1,-25 49 1,-24-49 0,24-25-1,25-75 1,0-24 0</inkml:trace>
  <inkml:trace contextRef="#ctx0" brushRef="#br0" timeOffset="3448.61">14165 2109 0,'0'0'0,"0"-25"0,-25 0 16,-25 25 15,26 0-31,-1 25 16,0 49-1,25 1 1,74 24 0,1-25-1,-1 1 1,-49-50-1,0 49 1,-50-24 0,-74 24-1,0-49 1,-25-25 0,74 0-16</inkml:trace>
  <inkml:trace contextRef="#ctx0" brushRef="#br0" timeOffset="3665.89">13991 2084 0,'0'-25'16,"0"50"-16,25-75 0,0 25 31,0 25-16,74-24-15,50-1 32,-1 25-17,-24 25-15</inkml:trace>
  <inkml:trace contextRef="#ctx0" brushRef="#br0" timeOffset="3999.24">15901 2133 0,'25'0'15,"-25"-24"16,-25 24-31,0 49 0,-24 50 32,-1-49-32,-24 49 15,-1-24-15,26 24 16,-50 0-16,-50 75 16,49-25-1,26-50 1,0-49-1,49-26 1</inkml:trace>
  <inkml:trace contextRef="#ctx0" brushRef="#br0" timeOffset="4211.31">15231 2506 0,'0'-50'0,"0"100"16,0-125-16,25 50 0,-25 1 16,0 48 31,0 26-32,0-25-15,25 24 0</inkml:trace>
  <inkml:trace contextRef="#ctx0" brushRef="#br0" timeOffset="4514.38">15827 2778 0,'0'0'16,"0"25"31,0 0-32,0 0-15,0 0 32,25-25-1,-25-25-31,24 0 15,-24 0 1,25-24 0</inkml:trace>
  <inkml:trace contextRef="#ctx0" brushRef="#br0" timeOffset="6180.87">8459 5433 0,'25'0'15,"0"0"32,0 0-31,-1 0 0,-48-25 15,-1 25 141,50 0-141,-50 0 31,0 25 173,0 24-235,0 1 15,-49 74 1,24-25 0,26-24-16,-51 49 15,50-99 1,25-1-16,0 1 0</inkml:trace>
  <inkml:trace contextRef="#ctx0" brushRef="#br0" timeOffset="6400.77">8732 5755 0,'0'0'0,"25"0"15,-25-24-15,25 24 31,49-25-15,100 0 0,-1 25-1</inkml:trace>
  <inkml:trace contextRef="#ctx0" brushRef="#br0" timeOffset="6848.82">10469 5482 0,'0'0'16,"24"0"-16,1 0 15,-50 25 1,1 25-1,-1-1 1,-25 1-16,-49 99 16,-149 74 15,198-223-15,-24 25-1,49-75 1,50-49-1,24 0 1,26 49 0,-50 26-16,24 24 15,26 49 1,-1 26 0,100 24 15,-125-74-31</inkml:trace>
  <inkml:trace contextRef="#ctx0" brushRef="#br0" timeOffset="7047.81">11163 5830 0,'25'-25'16,"-50"50"-16,75-50 31,-50 0-31,74 25 16,50-25-1,-49 25 1</inkml:trace>
  <inkml:trace contextRef="#ctx0" brushRef="#br0" timeOffset="7217.28">11213 6028 0,'-25'0'0,"50"0"0,-75 0 15,25 0-15,25 25 16,25-25 0,25 0-1,74-25-15,-50 25 16</inkml:trace>
  <inkml:trace contextRef="#ctx0" brushRef="#br0" timeOffset="7649.05">12602 5706 0,'25'-25'16,"-50"50"-16,50-75 0,-25 25 15,25 25-15,-25-25 16,-25 25 15,-50 50-15,1 49 0,24 25-1,25 0 1,50-49-1,50-50 1,24-25 0,0-50-1,0-74 1,-74-74 0,-25 73-1,-49 51 16,24 49-15,-25 0 0,25 50-16</inkml:trace>
  <inkml:trace contextRef="#ctx0" brushRef="#br0" timeOffset="7832.07">13172 5855 0,'0'0'0,"25"24"0,-50-24 16,1 50-1,24 0 1,0-26 15</inkml:trace>
  <inkml:trace contextRef="#ctx0" brushRef="#br0" timeOffset="8315.04">13892 5631 0,'0'0'0,"25"-49"0,-25-1 16,0-24-1,-50-1 1,-24 26 0,-26 24-1,-24 50 1,50-1 0,49 26-1,25 0 1,0-26-1,99 26 1,1-25 0,24-50-1,0-25 1,-99 26 0,-1 48 15,-24 51-16,0 49 1,0-25 0,0-24-1,-24-51 1,24 1-16</inkml:trace>
  <inkml:trace contextRef="#ctx0" brushRef="#br0" timeOffset="8948.73">14884 5507 0,'0'0'0,"25"-49"0,-25-1 16,25-24-1,-50-1 1,0 50-1,-49 1 1,-25 48 0,49-24-1,25 0 17,25 25-32,0 0 15,-25 49 1,25 26-1,-25-1 1,25-25 15,-24-24-15,-26-25 0,50-50 15,25 0-31,0 25 15,49-25 1,-24 0 0,-25 25-16,49 25 15,-24 25 1,-26 49 0,26 0-1,-50 1 1,-25-26-1,-74-24 17,-25-50-17,-25 0 1,25 0 0,99-25-16</inkml:trace>
  <inkml:trace contextRef="#ctx0" brushRef="#br0" timeOffset="9815.16">10295 7790 0,'0'0'0,"25"-25"15,-25 0-15,25 25 32,-50 25-17,0 24 1,-74 100 0,49-50-16,-74 75 15,0-25 1,-25-75-1,50-49 17,49-25-17,25-74 1,50-75 0,50 25-1,-1 49 1,-24 51 15,-25 73-31,-1 50 16,26 25-1,24 25 1,-24-99 0</inkml:trace>
  <inkml:trace contextRef="#ctx0" brushRef="#br0" timeOffset="10091.33">11138 8211 0,'0'-25'15,"25"25"1,25-24 0,49 24-1,25 0 1,25 0 0,-50-25-1,-74 25 1</inkml:trace>
  <inkml:trace contextRef="#ctx0" brushRef="#br0" timeOffset="10298.81">11163 8459 0,'0'0'0,"-25"25"0,1-25 15,24 25 1,74-25 15,0 0-31,1 0 16,24 0-16,0 0 15,-24-25-15,24 25 16</inkml:trace>
  <inkml:trace contextRef="#ctx0" brushRef="#br0" timeOffset="10999.83">13321 8013 0,'0'-25'0,"0"50"0,25-75 47,-25 75-32,0 25-15,-25-1 16,1 26-16,-51 98 16,25-98-1,-49 148 1,74-149-1,25-49-15</inkml:trace>
  <inkml:trace contextRef="#ctx0" brushRef="#br0" timeOffset="11200.86">13495 8559 0,'0'0'0,"25"0"0,0-25 16,-1 25-16,26-25 31,0 0-31,74 0 16,49 25 0,26 0-1</inkml:trace>
  <inkml:trace contextRef="#ctx0" brushRef="#br0" timeOffset="11683.36">15281 8112 0,'-25'-25'31,"0"25"-31,1-25 0,-1 50 16,-50 0-1,1 74 1,24 0-1,26 26 1,24-26 0,99-50-1,-50-49-15,1 0 16,0 0-16,49-24 16,-25-76-1,-49 1 1,0-25 15,-50 50-15,-24 24-1,24 50 1,0-25 0</inkml:trace>
  <inkml:trace contextRef="#ctx0" brushRef="#br0" timeOffset="11871.79">15802 8559 0,'0'0'16,"25"49"-16,0-49 16,-25 25-16,24-25 15,-24 25 32</inkml:trace>
  <inkml:trace contextRef="#ctx0" brushRef="#br0" timeOffset="12330.95">16621 8162 0,'0'-50'0,"0"100"0,0-150 16,24 51-16,-48 24 15,24-25-15,-25 26 16,-25 24-16,1 0 16,-26 0-16,-74 24 31,25 76-31,75-1 31,74-74-15,24-1-16,100-24 15,0 0 1,-25-24 0,-75-1-1,-24 50 16,-25-1-31,0 26 16,0 74 0,0 0-1,0 0 1,0-25 0,25-74-1</inkml:trace>
  <inkml:trace contextRef="#ctx0" brushRef="#br0" timeOffset="12800.82">17489 8013 0,'0'-25'0,"0"0"31,-25 25-16,0 25 1,0 0 0,25 24-1,25 75 1,25-49-16,0-1 16,-1-24-16,75 49 15,-74-24 1,-50-26-1,-50-24 1,-99-25 0,-49 0-1,49 0 1</inkml:trace>
  <inkml:trace contextRef="#ctx0" brushRef="#br0" timeOffset="13166.21">17762 7988 0,'0'-25'15,"0"50"-15,0-75 0,-25 50 16,25-24-16,0-1 31,99 25-15,50-25-1,-75 25 1,1 0-16,-1 0 31,-98 0-15,-76 0-1,-49-25 1,100 25 0,24 0-1</inkml:trace>
  <inkml:trace contextRef="#ctx0" brushRef="#br0" timeOffset="23119.96">10518 10419 0,'25'-25'16,"-25"0"-16,-25 75 0,75-124 15,-50 49-15,0 0 32,-25 25-1,0 25-31,-49 24 16,-25 51-1,-26 73 1,-48 26 15,24-50-15,75-75-16,-26 1 15,51-51 1,24-48 0,25-51-1,0-74 1,50 0-1,24 50 1,-24 50 0,24 49-1,25 74 1,0 25 0,1 25-1,24 0 16,-50-99-15</inkml:trace>
  <inkml:trace contextRef="#ctx0" brushRef="#br0" timeOffset="23448.84">11337 10742 0,'25'0'47,"24"-25"-16,-24 50-31,25-25 16,-1-25-16,26 25 16,73 0-1,-23-25 1,-76 25 0</inkml:trace>
  <inkml:trace contextRef="#ctx0" brushRef="#br0" timeOffset="23667.29">11386 10990 0,'0'0'16,"-24"0"-16,-1 0 0,74 0 31,1 0-16,49 0 1,0 0-16,25-25 16,25 25-16,25 25 15,-25-25-15</inkml:trace>
  <inkml:trace contextRef="#ctx0" brushRef="#br0" timeOffset="26985.3">13545 10593 0,'0'-25'62,"-25"25"-15,-25 25-47,1-25 16,-1 25-16,0-1 15,-24 1-15,-25 50 16,24-26-1,26 50 1,49 1 0,49-26-1,26-49 1,49 0 0,0-50-1,0-50 1,-50-24 15,-49 25-31,0-25 16,-50-1-1,-25 1 1,-24 74 0,-25 1-1,24 24 1,1 24-1</inkml:trace>
  <inkml:trace contextRef="#ctx0" brushRef="#br0" timeOffset="27399.22">14438 11014 0,'0'0'0,"0"-24"16,-25 24 62,25 24-78,0-48 78,0-1-63,0 0 17</inkml:trace>
  <inkml:trace contextRef="#ctx0" brushRef="#br0" timeOffset="28585.83">15504 10469 0,'-24'0'47,"-1"0"-32,-25 25 1,1-1-16,-1 26 15,-49 24 1,49 26 0,25-1-1,25-25 1,75-49 0,24 0-1,50-50 1,-25-49-1,-50-26 1,-49-24 0,-75 0-1,26 75-15,-26-26 16,0 50 0</inkml:trace>
  <inkml:trace contextRef="#ctx0" brushRef="#br0" timeOffset="29583.73">16869 10221 0,'0'0'0,"25"-50"16,-25 25-1,-25 0-15,-50 25 32,26-24-32,-75 48 15,49 26 1,1 0 0,24-1-1,25-24 1,25 49-1,0-24 1,25 49 0,-50-24-1,25-26 1,0-24 0,-24-25-1,24-25 1,49 1 15,50-26-15,-24 25-1,-1 25 1,1 0 0,-50 50-1,-1 24 1,1 25-1,-25 25 1,-25-49 0,-148-1-1,24-49 1,25-25 0,25-25-1</inkml:trace>
  <inkml:trace contextRef="#ctx0" brushRef="#br0" timeOffset="32267.98">10394 12875 0,'0'0'0,"0"-25"0,25 0 16,-25 1-1,-25 73 48,0 1-63,-24-1 15,-75 125 1,-25-50 0,0-25-1,25-49 1,74-50 0,-24-25-1,49 0 1,25-74-1,0-25 1,25 25 0,25 74-1,-26 50 1,26 24 0,0 51-1,-1 24 1,-24-50-16,25 25 15,-1-49 1,-49-25 0</inkml:trace>
  <inkml:trace contextRef="#ctx0" brushRef="#br0" timeOffset="32583.17">10741 13346 0,'0'0'15,"-24"0"32,-1 25-47,-25 0 16,1 25-16,-26 24 15,-74 75 1,-49 0 0,24 0-1,75-75-15,-25 25 16,50-24 0</inkml:trace>
  <inkml:trace contextRef="#ctx0" brushRef="#br0" timeOffset="32936.07">10518 13967 0,'25'0'0,"-50"0"15,75 0-15,-50-25 0,25 25 16,-50 25 15,0 49-15,-25 25 0,-24-24 15,74-26-31,-25-49 15,0 25 1,50-25 15,25 0-15,99-25 0</inkml:trace>
  <inkml:trace contextRef="#ctx0" brushRef="#br0" timeOffset="33250.64">11684 13793 0,'0'0'0,"0"-25"16,25 0-1,0 25 1,24-25 0,75 25-1,25-24 1,-25-1-1,-74 25 1</inkml:trace>
  <inkml:trace contextRef="#ctx0" brushRef="#br0" timeOffset="33451.03">11610 13967 0,'0'0'0,"-50"24"16,-24 1-16,49 0 31,25 0-15,49-25-1,100 0 1,50-25 0,-26 25-1</inkml:trace>
  <inkml:trace contextRef="#ctx0" brushRef="#br0" timeOffset="47375.7">10543 13967 0,'0'24'16,"0"-48"-1,0-1 1,-25 25 249,0 0-265,1 0 16,-1 0 0,0 0-16,0 0 15,0 0 1,1 0 15,24 25-15,-25-25-16,0 0 15,0 24 17,0-24-17,25 25 1,0 0-16,-25-25 16,25 25 15,-24-25-16,24 25 1,24-25 62,-24-25-62,25 25-16,-25-25 15,25 25-15,0 0 16,-25-25 0,25 25-16,0 0 31,-25-25-15,24 25-1,1-24 1,0 24-1,0 0 1,0 0 0,-1-25-1,1 25 17,0 0-17,0 0 32,0 0 16,-25 25-48,0-1 110,0 1-94,0 0-15,-25-25-16,25 25 16,-75 0 15,51-1-31,-1-24 31,0 25-31,0 0 16,0-25-1,1 25 1,-1 0 15,0-25-31,25 24 16,0 1 0,-25-25-1,25 25 1,-25-25-1,25 25 110,50-25-109,-25 0 0,0 0-1,-1 0-15,1 25 16,25-50 0,-25 25-1,-1 0-15,51-25 16,-50 25-1,49 0 1,-24-25 0,-1 25 15,1-25-15,-25 25-1,-1 0 1,-48 25 78,-1-25-79,0 0-15,-25 25 16,1-25-16,-75 25 15,74-25 1,-49 25 0,25-1-1,24-24 1,25 0 0,0 0-1,25-24 48,50 24-48,-25 0 1,0-25 0,-1 25-16,1 0 0,25 0 31,-25 0-16,-1-25 1,-48 25 93</inkml:trace>
  <inkml:trace contextRef="#ctx0" brushRef="#br0" timeOffset="61103.89">13272 13570 0,'0'0'0,"0"-25"31,0 0-15,-25 25 0,0 25 15,0 0-31,0-1 16,1 26-1,-1-25-15,0 24 16,-49 51-16,49-1 15,25-25 1,49-49 0,26 0-1,24-25 1,50-25 0,-50-49-1,-49-25 1,-50 24-1,0 25 1,0 26 0,-25-1-16,0 0 15,-74-25 1,25 26 0,-1 48-1,25-24 1</inkml:trace>
  <inkml:trace contextRef="#ctx0" brushRef="#br0" timeOffset="61390.37">13867 13843 0,'25'24'16,"0"-24"0,0 0 15,-25 25 16,0 0-32</inkml:trace>
  <inkml:trace contextRef="#ctx0" brushRef="#br0" timeOffset="61920.17">14586 13570 0,'0'0'0,"0"-25"0,25 25 15,-25-25 1,-25 25-1,1 0 1,-1 25 0,-99 99-1,74-25 1,25-24 0,25-1-1,50-24 1,0-1-1,49-49 1,0 0 0,-24-49-1,-51-51 1,1 1 0,-50 0 15,25 74-31,-24-49 15,-51 49 1,-24 25 0,24 0-1,26 25-15</inkml:trace>
  <inkml:trace contextRef="#ctx0" brushRef="#br0" timeOffset="62552.16">15207 13570 0,'0'0'16,"0"-25"-16,24 0 15,-24 0 1,0 0-16,0 1 16,25 24-1,0 0-15,0 0 16,25 24-1,-1 26 17,1 24-17,-50 1-15,-25-1 32,-25 50-17,-49-49 1,25-1-1,49-49 1,0 0 0,50-25 15,49-25-15,50 25-1,0-25 1,-74 25-16,24-25 15,-24 25 1,-25 0 0</inkml:trace>
  <inkml:trace contextRef="#ctx0" brushRef="#br0" timeOffset="63368.83">16323 13446 0,'25'-25'15,"-50"50"-15,50-100 0,0 50 16,-25 1 0,0-1-16,-50 0 15,-24 0 1,24 25 0,0 0-1,1 25-15,-1-25 16,25 25-1,0-25 1,25 49 0,0-24-1,0 0 1,0 25-16,0-26 16,25 51-1,-25-1 1,-25 1-1,1-51 1,24 1 0,24-50 31,1 25-47,25-49 15,0 24 1,24 25-1,-24-25 1,24 25 0,-24 25-1,24 49 1,-24-24 0,-1 25-1,-24-26 1,-25 26-1,-25-51-15,0 26 16,-74-25 0,0-25 15,-25 25-15,25-25-1,49-25 1,25 0-1,0 0 1</inkml:trace>
  <inkml:trace contextRef="#ctx0" brushRef="#br0" timeOffset="65235.12">9005 16026 0,'-25'-25'15,"50"50"-15,-50-75 0,25 25 32,0 0-1,25 25-31,0 0 16,49 25-1,25 0 1,1 25-1,-26 24 1,-74 25 0,-50 50-1,-74 0 1,-24-25 0,73-25 15,50-74-31,1 0 15,98 0 1,75-25 0,49-25-1,-24 0 1,-50 0 0,-74 25-1,-26 0 1,-73 0-16</inkml:trace>
  <inkml:trace contextRef="#ctx0" brushRef="#br0" timeOffset="65451.71">8955 16547 0,'0'0'15,"0"-25"1,50 25 0,0 0-1,24 0-15,25-25 16,25 25-16,-25 0 16,100 0-1</inkml:trace>
  <inkml:trace contextRef="#ctx0" brushRef="#br0" timeOffset="65971.83">10270 16745 0,'0'0'16,"25"0"-16,-25-25 16,0 0 31,-25 75-32,0-25-15,-24 74 16,-26-25-1,1-24 1,49-25 0,0-75 15,50 25-31,25-99 16,-1 25 15,-24 74-16,0 25-15,0 0 16,-1 75 0,1-1-1,0 25 1,0-24 0,-25-50-1</inkml:trace>
  <inkml:trace contextRef="#ctx0" brushRef="#br0" timeOffset="66234.36">10667 16869 0,'0'0'0,"0"-25"16,0 0 15,0 50-31,-25 0 15,-24 49 1,-51 50 0,1 1-1,0 23 1,24-48 0,26-51-1,24-24 1</inkml:trace>
  <inkml:trace contextRef="#ctx0" brushRef="#br0" timeOffset="66520.28">10642 17241 0,'25'-25'0,"-50"50"0,75-50 16,-25 25-16,-1 0 15,1 25 1,-25 0-16,0 0 16,-49 49-1,49-49-15,-25 25 16,0-26-16,0 1 16,25 0 15,50-25-31,24 0 15,50-50 1,25 1 0</inkml:trace>
  <inkml:trace contextRef="#ctx0" brushRef="#br0" timeOffset="66918.91">12379 16596 0,'0'0'0,"0"-25"16,24 25 30,1-24-46,50 24 0,-26 0 16,100 0 0,-50 0-1,-49-25-15</inkml:trace>
  <inkml:trace contextRef="#ctx0" brushRef="#br0" timeOffset="67087.09">12428 16770 0,'0'0'16,"-49"25"-16,24-25 16,50 0 15,24 0-15,150 0-1,-75 0-15</inkml:trace>
  <inkml:trace contextRef="#ctx0" brushRef="#br0" timeOffset="67719.49">14512 15728 0,'0'0'0,"-25"-50"16,25 25-1,0 1 1,25 24-16,99 0 15,50 24 1,-25 26 0,-75 74 15,-74 25-15,-174 74-1,125-173 1,-1-1-16,1 26 15,49-1 1,124-24 0,74 0-1,50-50 1,-25 0 0,-99-50-1,-99 25 1</inkml:trace>
  <inkml:trace contextRef="#ctx0" brushRef="#br0" timeOffset="67953.05">14760 16274 0,'0'0'16,"-25"-25"-1,50 25 1,99-25 0,50 0-1,24 25 1,1-25 0,-100 25-16</inkml:trace>
  <inkml:trace contextRef="#ctx0" brushRef="#br0" timeOffset="68936">15852 16819 0,'0'0'0,"0"-24"47,-25 24-16,-25 49-15,1 1-1,24-1 1,0 26-1,25-26 1,50-24 0,24-25-1,25-25 1,-24-24 0,-51-26 15,1 1-16,-50 0 1,25 49-16,-74 0 16,0 0-1,-1 25 1,50 0-16</inkml:trace>
  <inkml:trace contextRef="#ctx0" brushRef="#br0" timeOffset="69160.03">16348 16968 0,'0'0'0,"0"25"46,-25 0-30,25 0 15</inkml:trace>
  <inkml:trace contextRef="#ctx0" brushRef="#br0" timeOffset="69635.78">16770 16795 0,'0'0'0,"24"-50"16,-48 50 46,-1 0-62,0 0 16,0 25-16,0 0 15,-24 49 1,24 25 0,25-49-1,25-1 1,-1-24-16,51-25 15,24 0 1,-24-49 0,-1-26-1,-24-49 1,-50 25 15,0 25-15,-75 49-1,1 25 1,-25 0-16</inkml:trace>
  <inkml:trace contextRef="#ctx0" brushRef="#br0" timeOffset="70206.69">17266 16646 0,'0'0'16,"0"-25"-1,49 0 16,1 50-15,49-25 0,-49 25-1,-25 24 1,-25 1 0,-25 24-1,-50-49 1,26-25-1,49 25 1,-25-25 0,25 25 15,25-25-15,-1 25-16,1-25 15,25 24 1,24 1-1,-24-25 1,0 0 0,-1 0-1,26-25 1,24 25 0,-74-24-16,-25-1 15</inkml:trace>
  <inkml:trace contextRef="#ctx0" brushRef="#br0" timeOffset="70986.86">18283 16522 0,'0'-25'0,"0"50"0,25-50 16,-25 0 0,-25 25 15,-25-25-16,25 25-15,-49 0 16,-1 0 0,75 25 62,0 0-63,0 0-15,0 0 16,0 24-16,0 1 16,0-25-1,0-1-15,-24 51 16,24-50 31,49-25-47,1-50 15,49 0 1,0 26 0,-24-1-1,-26 25 17,-24 0-32,0 25 31,0-1-31,-50 1 15,25 25 1,-50-25 0,26 24-1,-51 1 1,1-25 0,-50-1-1,-25-48 1,25-1-1</inkml:trace>
  <inkml:trace contextRef="#ctx0" brushRef="#br0" timeOffset="72622.94">19573 15728 0,'0'-25'0,"24"25"32,-24-25 30,25 25-46,25 0-16,0 25 15,-1-25-15,50 0 16,-24-25 15,-1 25-15,-49 0-16,0 0 15</inkml:trace>
  <inkml:trace contextRef="#ctx0" brushRef="#br0" timeOffset="72886.83">19622 15902 0,'-49'0'47,"73"24"-31,1-24 0,50 0-16,49 0 15,25-24 1,-50 24-1,-50 0 1,-24 0-16</inkml:trace>
  <inkml:trace contextRef="#ctx0" brushRef="#br0" timeOffset="73822.89">21061 14760 0,'-25'-24'15,"25"-1"16,25 25 1,0 0-32,0-25 15,49 50-15,50-25 32,25 49-17,-75-24 1,-49 0-16,-25 49 15,-49 50 1,-100 1 0,25-26-1,0 0 1,74-25 0,50 1-1,25-50 1,99-1-1,50-24 1,-1 25 0,-49-25-1,-99 25 17,-25-50-17</inkml:trace>
  <inkml:trace contextRef="#ctx0" brushRef="#br0" timeOffset="74354.27">21185 15108 0,'-25'-25'47,"50"25"-32,0 0-15,25 25 16,-1-25-16,26 0 16,49 25-1,-50-25-15,-24 0 16,-1 24-16</inkml:trace>
  <inkml:trace contextRef="#ctx0" brushRef="#br0" timeOffset="74969.2">21880 15926 0,'25'0'0,"-50"0"16,50-24-16,-25-1 15,-25 25-15,25 25 31,0-1-15,-25 26 0,0 24-1,-24-24 1,24 0 0,-25-26-1</inkml:trace>
  <inkml:trace contextRef="#ctx0" brushRef="#br0" timeOffset="75236.37">22128 16150 0,'0'-25'16,"49"0"15,-24 25-15,25 0-16,-1 25 16,26-25-16,-26 0 15,51 0 1,-75 0-16</inkml:trace>
  <inkml:trace contextRef="#ctx0" brushRef="#br0" timeOffset="76153.97">22798 16001 0,'0'0'0,"-25"0"16,25-25-1,25 25 1,-25 25 93,-25 0-109,0-1 16,25 1-16,-25 0 16,25 49-1,0-24 1,0 0-1,25-26 1,25-24 0,-26 0-16,51-24 31,-26-26-15,-24 0-1,-25-24 1,-25 0-1,-24 49 1,-1 0 0,1 25-1</inkml:trace>
  <inkml:trace contextRef="#ctx0" brushRef="#br0" timeOffset="76427.2">23343 16224 0,'25'0'32,"-25"25"14,-25 0-46,25-1 16,-24 1 15</inkml:trace>
  <inkml:trace contextRef="#ctx0" brushRef="#br0" timeOffset="76887.24">23864 16050 0,'0'-24'15,"0"48"1,-25-73-1,1 49 1,-1 25 0,0-1-16,-25 26 15,1 24 1,24 1 0,25-26-1,25 1 1,24-50-1,1 25 17,24-50-17,-49 25-15,0-74 16,25-50 0,-50 74 15,-25 25-31,-25 0 15,-49 1 1,49 24-16</inkml:trace>
  <inkml:trace contextRef="#ctx0" brushRef="#br0" timeOffset="77287.78">24187 16125 0,'0'0'0,"25"0"15,-25-25 1,24 25 0,1 0-1,25 50 1,-1-1-1,-24 26 1,-25-1 0,-25-49-1,-24 0 1,49-1-16,25-48 31,24 24-31,26 0 16,24-25 15,-25 25-15,-49-25-1</inkml:trace>
  <inkml:trace contextRef="#ctx0" brushRef="#br0" timeOffset="77936.21">25179 16075 0,'0'0'0,"0"-25"0,25 1 16,-25-1-16,-25-25 15,-25 50 1,-24-25-1,0 25 1,49 0 0,0 0-1,25 25 48,0 0-63,0 0 15,0 49 1,-25 1 0,25-26-1,0 1 1,0-25 0,0-1-1,25-24 16,25 0-31,24 0 16,25 0 0,-49 25-1,-1 0 17,-49 0-32,25 24 15,0 1 1,-50 0-1,0-25 1,-74-25 0,0 0-1,0 0 1,49-25 0</inkml:trace>
  <inkml:trace contextRef="#ctx0" brushRef="#br0" timeOffset="78536.82">25774 14760 0,'0'0'0,"25"0"62,0 0-62,0 0 16,0 0-16,49 0 15,25 0 1,-24 0 0,-26 0-1</inkml:trace>
  <inkml:trace contextRef="#ctx0" brushRef="#br0" timeOffset="78753.78">25725 15058 0,'0'0'0,"-25"25"0,0-25 16,0 0 0,149 0 30,-74 0-46,49 25 16</inkml:trace>
  <inkml:trace contextRef="#ctx0" brushRef="#br0" timeOffset="79870.17">27288 14066 0,'-25'0'15,"50"0"-15,-50-25 157,50 25-79,-1 0-63,1 0-15,0 0 16,25 0 0,-1 0-16,-24 0 15,25 25-15,24 0 16,-24 24-1,-25 26 1,-50-1 0,-50 25-1,-74-24 1,25 24 0,50-49-1,49-26 1,50 1 15,25-25-31,49 25 16,25 0-1,0-25 17,-50 0-17,26 0 1,-51 25-1,-24-25-15</inkml:trace>
  <inkml:trace contextRef="#ctx0" brushRef="#br0" timeOffset="80223.22">27238 14463 0,'0'0'0,"25"0"47,24 0-31,-24 0-16,50 0 15,49 0 1,25 25 0,-50-1-1,-74-24-15,-1 0 16</inkml:trace>
  <inkml:trace contextRef="#ctx0" brushRef="#br0" timeOffset="86320.2">28255 14959 0,'0'-25'47,"-25"25"-16,1-25 0,-1 25-15,0 25-16,0 0 16,0 0-1,0-1-15,1 1 16,-1 50 15,0-26-15,25 1-1,50-25 17,-1-25-17,1 0 1,-25 0-16,24-25 15,-49 0 1,50 0 0,0-24-1,-26 24 1,-24 0 0,0 0-1,0 0-15,0 1 16,-24-1 15,-1 0-15,0 25-1,0 0 1</inkml:trace>
  <inkml:trace contextRef="#ctx0" brushRef="#br0" timeOffset="86687.82">28553 15133 0,'0'0'15,"0"24"48,-25 1-48,25 0 1,-25-25 0,25 25 31</inkml:trace>
  <inkml:trace contextRef="#ctx0" brushRef="#br0" timeOffset="87369.19">29148 15033 0,'-25'0'16,"50"0"-16,-50-25 0,1 1 16,24-1-1,0 0 1,-25 0-1,0 25-15,-25-25 16,26 25-16,-1-24 16,-25 24-16,25 0 15,-24 24-15,-1 26 32,25-25-17,25 24 1,25 1-1,49-50 1,1 25 0,49-75-1,-99 25 17,0 25-32,-25-24 31,0 48-16,-25 1 1,0 25 0,-25 49-1,1-24 1,-1-1 0,25-24-1</inkml:trace>
  <inkml:trace contextRef="#ctx0" brushRef="#br0" timeOffset="88786.14">29371 14984 0,'0'-25'16,"-24"25"0,48 0 15,-48 0 109,48 0 423,1 0-547,0 0-1,0 0 1,0 0-1,-1 0 1,1 0 31,-25 25 0,-25-1-32,1 1-15,24 0 16,-25 50 0,-25-26-1,25 1 1,-24-1 0,24 1-1,0-25 1,0 0-1,1-25 32</inkml:trace>
  <inkml:trace contextRef="#ctx0" brushRef="#br0" timeOffset="89137.25">29223 15207 0,'0'0'16,"24"0"-16,1 0 47,0 0-47,0 0 15,24 0-15,1 25 32,0-25-17,-1 0 1,-24 0-1,25-25 1</inkml:trace>
  <inkml:trace contextRef="#ctx0" brushRef="#br0" timeOffset="90088.49">30091 14909 0,'-50'0'32,"50"-25"-32,-25 25 15,25-24 1,-24 24-1,-1 0 1,0 0 0,0 0-16,0 24 15,25 26 1,-49-25 0,24 49-1,0-24 1,25-25 15,0 0-31,0-1 31,25-24 16,0-24-31,0 24-16,-1 0 15,26 0 1,-25 0 0,0 24 15,-25 26-15,0-25-1,0 0-15,-50-1 16,0 26 15,26-50-15,-26 0-1,25 25 1,-24 0 0,-1-25-1,-24-25 1</inkml:trace>
  <inkml:trace contextRef="#ctx0" brushRef="#br0" timeOffset="90904.76">30389 14190 0,'0'0'0,"0"-25"31,0 0 0,24 25-31,1 0 16,0 0-16,0-25 16,0 25-16,24 0 15,50 0 1,-24 0-1,-1 0 1,-49 0 0</inkml:trace>
  <inkml:trace contextRef="#ctx0" brushRef="#br0" timeOffset="91121.96">30339 14438 0,'0'0'16,"0"25"0,50-50-1,-1 25-15,1 0 16,99 0-1,-75 25-15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29:21.14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31455 13892 0,'0'0'0,"0"-25"16,0 1 78,0 48-94,0 1 31,-25 0-31,25 0 15,0 0 1,-24 24-16,-1 50 16,25-74-16,-25 74 31,0-24-15,0-26-1,25 26 1,-24-25-1,24-1 1,0-24 15</inkml:trace>
  <inkml:trace contextRef="#ctx0" brushRef="#br0" timeOffset="443.83">31530 14388 0,'0'-25'16,"24"25"31,-24 25-16,0 0-31,0 0 16,0 0 15,-24-25-16,48 0 17,-24-25-17,25 25-15,0-25 16</inkml:trace>
  <inkml:trace contextRef="#ctx0" brushRef="#br0" timeOffset="1372.97">32274 14066 0,'0'0'15,"25"0"-15,-50 0 78,25-25-46,0 0-17,0 0-15,-25 1 16,25-1 0,0-25-1,-25 25 1,25 1-1,-49-1 1,24 25 0,-50 25-1,1 24 1,49-24-16,-24 25 16,24-1-16,25 26 15,25-26 1,49-24-1,25-25 1,25-25 15,0-49-15,-49-1-16,-50 26 31,-1 49-15,-24-25-1,-24 75 1,-26-1 0,25 26-1,-25 24 1,1 25 0,24-25-1,0 25 1,25-49-1,0-51 1,0 1 15,0-50-15</inkml:trace>
  <inkml:trace contextRef="#ctx0" brushRef="#br0" timeOffset="1956.73">32968 14091 0,'0'0'0,"0"-25"0,0 0 15,0 0 1,0 0 31,0 50-32,-24 0-15,-1 25 16,0-26 0,-25 51-16,1-26 15,-50 75 1,74-24-1,0-26 1,50-24 0,0-1-1,49-24 1,0 0 0,26-25-1,-51 0 1,1-25-1,-25 0-15,-25 1 16,24-1-16,-24 0 31,-24-25-15,-1 26 0,0-1-1,-49 0 1,-100 0 15,124 25-31</inkml:trace>
  <inkml:trace contextRef="#ctx0" brushRef="#br0" timeOffset="3065.8">32497 13892 0,'-25'-25'16,"25"1"93,-24-1-78,24 0-15,-25 25 0,0 0-1,25-25 1,-25 25-16,0 0 15,25-25 1,-25 25 0,1 0-1,-1-25 1,0 25 0,0 0-1,0 0 1,-24 0-1,24 0 17,0 25-17,0 0 1,1-25 0,-1 0-1,25 25-15,-25 0 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9T05:29:39.7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8211 2704 0,'0'-25'0,"0"50"16,0-75-16,0 26 31,-25 24 0,0 0 0,-24 24-15,24 1 0,-25 25-16,-49 99 15,0 0 1,49-1 15,50-24-15,75-49-1,24-50 1,0-25 0,-49-25-16,-1-25 15,-49-24 1,-49-1 0,-50 26-1,24 24 1,1 25-1,49 0 1</inkml:trace>
  <inkml:trace contextRef="#ctx0" brushRef="#br0" timeOffset="483.44">8906 2878 0,'0'0'16,"25"-50"-16,-1 0 0,-24 1 15,0-50 1,-24 24 0,-51 50-1,-24 25 1,-50 50-1,25 74 1,99-25 0,25-49-1,25-25-15,74-25 32,25-25-17,-25 0 1,-49-25-1,-25 26 1,0 24 0,-50 99 15,-25 50-15,-24 49-1,-25-24 1,49-50-1,25-75-15</inkml:trace>
  <inkml:trace contextRef="#ctx0" brushRef="#br0" timeOffset="700.28">9303 3200 0,'0'0'16,"0"-25"-16,0 1 16,0 48 15,-25 1-15,50 0-16,-25 25 15</inkml:trace>
  <inkml:trace contextRef="#ctx0" brushRef="#br0" timeOffset="1049.16">9700 2778 0,'0'0'0,"49"-74"16,-49 49-1,25 25 1,0 0 0,0 25-16,-1 74 15,-24 50 1,-24 0 0,-51-50-1,50-24 1,1-75-1,24 24 1,49-24 0,75-49-1,25-26 1</inkml:trace>
  <inkml:trace contextRef="#ctx0" brushRef="#br0" timeOffset="1350.38">10965 2902 0,'0'-24'16,"-25"24"-1,50 0 17,-1 0-32,26 0 15,0 0-15,99-25 32,-1 0-17,-73 0 1,-50 0-1</inkml:trace>
  <inkml:trace contextRef="#ctx0" brushRef="#br0" timeOffset="1566.95">11337 2580 0,'0'0'0,"-25"0"0,25-25 15,-25 25 1,0 25-1,-24 49 1,24 50 15,-25 0-15,26 25 0,-1-74-16</inkml:trace>
  <inkml:trace contextRef="#ctx0" brushRef="#br0" timeOffset="1765.93">10816 3473 0,'0'0'0,"-50"25"0,25-25 31,50 0-15,25 0-16,123 0 15,51-50 1,-51 25 0</inkml:trace>
  <inkml:trace contextRef="#ctx0" brushRef="#br0" timeOffset="2636.37">13024 2481 0,'-25'25'78,"0"49"-78,0-24 16,0 24-16,1 0 15,-1 1 1,-25 49-1,25-25 1,25-24 0,0-51-16</inkml:trace>
  <inkml:trace contextRef="#ctx0" brushRef="#br0" timeOffset="2835.98">13545 3027 0,'0'0'0,"24"0"0,-24-25 16,-24 25 31,-1 25-32</inkml:trace>
  <inkml:trace contextRef="#ctx0" brushRef="#br0" timeOffset="3420.21">14586 2506 0,'0'0'0,"25"-25"0,-25 0 15,0 0-15,25-24 32,-25-1-17,-25 25-15,0-25 16,-74 50-1,-50 25 1,1 25 0,48 24-1,76 1 1,-1-26 0,74-24-1,51-25 1,-1-25-1,25-24 1,-25 24 15,-99 0 1,0 75-17,-25 49 1,0 50-1,-49 0 1,24 24 0,1-49-1,49-74 1,25-50-16</inkml:trace>
  <inkml:trace contextRef="#ctx0" brushRef="#br0" timeOffset="3800.63">15281 2506 0,'0'0'0,"25"-50"16,-25 0-16,25 26 16,-75-26-1,25 25 1,-24 75-1,-26 74 1,50-50-16,-24 75 16,24 0-1,50-75 1,49-24 0,1-50-1,-26-50 1,-24 1-1,-25-26 1,-74 26 0,-50 49 15,24 0-31</inkml:trace>
  <inkml:trace contextRef="#ctx0" brushRef="#br0" timeOffset="4150.74">15678 2133 0,'0'-24'16,"25"24"15,24 24-15,-24 1-16,50 25 15,49 99 1,0 49 0,-75 25-1,-73-24 1,-150 24-1,-99-74 1,0-25 0,99-99-16</inkml:trace>
  <inkml:trace contextRef="#ctx0" brushRef="#br0" timeOffset="4820.2">12602 2133 0,'0'25'109,"-25"25"-109,0 24 16,1 26-16,-51 123 16,-24 25-1,74 25 1,25-100-1,25-24 1,24-50 0,1-24-1,0-26 17,-1-24-17</inkml:trace>
  <inkml:trace contextRef="#ctx0" brushRef="#br0" timeOffset="6366.25">17911 2555 0,'0'0'0,"0"-25"62,-25 25-62,0 0 16,0 50-16,0-25 16,-99 74-1,0 50 1,75-75-16,-26 100 31,50 0-31,75-1 31,74 1-15,0-25 0,-25-50-1,-24-74 1,-26 0-1,-24-50-15</inkml:trace>
  <inkml:trace contextRef="#ctx0" brushRef="#br0" timeOffset="6999.99">19126 3002 0,'0'0'15,"0"-25"1,-25 25 47,1 0-48,-26 25-15,-24 24 16,-26 26-1,1 24 1,49 0 0,50-24-1,50-26 17,-25-24-32,74 0 15,25-25 1,-25 0-1,-49-50 1,0-49 0,-26-50-1,-48 25 1,-51 25 0,-49 49-1,-25 1 1,0 49 15</inkml:trace>
  <inkml:trace contextRef="#ctx0" brushRef="#br0" timeOffset="7181.23">19622 3473 0,'0'0'16,"0"25"0,25 0 15,0-25-15</inkml:trace>
  <inkml:trace contextRef="#ctx0" brushRef="#br0" timeOffset="7735.17">20590 3151 0,'0'0'32,"0"-25"-1,-25 25-16,0 49 1,-24-24-16,-26 74 31,26-24-31,-1-26 0,0 75 32,50-24-17,100-26 1,-1-49-1,25-50 1,-25-25 0,-74 26-16,0-100 15,-75 0 1,-24 24 0,-26 26-1,26 24 1,24 50-1</inkml:trace>
  <inkml:trace contextRef="#ctx0" brushRef="#br0" timeOffset="8166.25">21483 2902 0,'0'0'16,"0"-24"-16,0-1 31,0 50-31,-50-25 16,-49 99 0,0 50-1,-25 24 1,99-24-1,25-50 1,50-49 0,49-25-1,0-25 1,-49-25 0,-1-25-1,-49-49 1,-25 25-1,-24-1 1,-1 51 0,-24-1-1</inkml:trace>
  <inkml:trace contextRef="#ctx0" brushRef="#br0" timeOffset="8684.25">22053 3299 0,'50'-24'15,"-100"48"-15,150-73 0,-51-1 16,-24 25 0,25-49-16,-26 24 15,1-49 1,-25 49-1,-25 1 1,-74 24 0,0 50-1,25 24 1,24 51 0,50-1-1,25-49-15,49 74 16,1-25-1,-51-25 1,1 25 0,0-24-1,-75-26 17,26-24-32,-26-25 15,-24 0 1,-26-25-1,76 1-15,-1-51 16,25-24 0,49-25-1,51 25 1,-26 49 0</inkml:trace>
  <inkml:trace contextRef="#ctx0" brushRef="#br0" timeOffset="9018.08">22971 2654 0,'0'0'15,"0"-24"-15,0 48 47,50 26-31,-25 0-16,-1 24 0,1 0 15,50 100 1,-50 0 0,-75-1-1,-74-24 1,-50-25 15,75-74-31,-99 0 16</inkml:trace>
  <inkml:trace contextRef="#ctx0" brushRef="#br0" timeOffset="9948.95">3374 6375 0,'49'0'63,"-24"0"-48,50 0-15,-26 0 16,125 0-1,-25 25 1,0-25 0,-25 0-1,-25-25 1,-50 1 0</inkml:trace>
  <inkml:trace contextRef="#ctx0" brushRef="#br0" timeOffset="10251.28">3671 6599 0,'-24'0'0,"48"0"0,-73 0 15,24 0-15,25 25 16,-25-25-16,25 24 31,50-24-15,49 25-1,50 0 1,25-50 0,49 25-1,-25-25 1,-49 1-1,-99 24-15</inkml:trace>
  <inkml:trace contextRef="#ctx0" brushRef="#br0" timeOffset="10682.85">4813 5855 0,'0'0'0,"-25"-25"0,0 0 15,0 0 1,25-24 0,-25 49-1,50 49 1,74 26-1,100 24 1,74-25 0,-25 1-1,-124-26 17,-75 1-17,-73 24 1,-100 50-1,-75 25 1,1-25 0,-1 50-1,150-149 1</inkml:trace>
  <inkml:trace contextRef="#ctx0" brushRef="#br0" timeOffset="10949.04">5085 5855 0,'0'0'0,"0"-50"15,0 25 1,0 75 15,25-1-15,-25 26-16,0 148 15,-25 50 1,-49-25 0,24-124-1</inkml:trace>
  <inkml:trace contextRef="#ctx0" brushRef="#br0" timeOffset="13285.06">9129 6003 0,'0'0'0,"0"-24"16,0-1-1,-25 25 63,0 0-62,1 25 0,-26-1-16,0 1 15,-49 74 1,0 50 0,49-25-1,25 25 1,50-25-1,50-49 1,-1-26 0,25-49-1,1 0 1,-76-25-16,1 1 16,-25-1-1,0-25-15,-49 1 16,-26 24 15,-24 25-15,-25 0-1,49 0-15</inkml:trace>
  <inkml:trace contextRef="#ctx0" brushRef="#br0" timeOffset="13949.96">10295 6177 0,'0'-25'15,"0"50"-15,25-75 0,-25 1 16,0 24 0,0 0-16,0 0 15,-25 1-15,-50-1 31,-24 25-15,-50 49 0,75 1-16,24 0 15,1-1-15,24 50 16,50-24 0,49-50-1,50-1 1,-25-48-1,1-26 17,-26-24-17,1-26 1,-51 76-16,1 24 31,-25 49-15,-49 75-1,-1 50 1,-25 49 0,26-24-1,-1-75 1,25-25 0,25-74-16</inkml:trace>
  <inkml:trace contextRef="#ctx0" brushRef="#br0" timeOffset="14166.91">10717 6847 0,'24'0'0,"-48"0"31,24 25-31,-25-25 16,25 49 0,-25-49-1,25 25 1</inkml:trace>
  <inkml:trace contextRef="#ctx0" brushRef="#br0" timeOffset="14600.5">11411 6524 0,'0'0'16,"0"-24"-1,0-1-15,-25 25 16,-24 25-1,24-1-15,0 1 16,0 25-16,1-1 16,24 1-16,0 49 15,0-49 1,24-25 0,76 24-1,-51-24 1,-24-25-1,0-50 1,-25-24 0,0 0 15,-50-26-15,25 26-1,-24 49 1,24 0-16</inkml:trace>
  <inkml:trace contextRef="#ctx0" brushRef="#br0" timeOffset="15054.33">12007 6202 0,'0'0'0,"0"-25"0,-25 0 31,74 25-15,1-25-1,0 25 1,24 0-16,50-24 16,-50 24-1,-49 24 17,-50 76-17,1 24 1,-26 49-1,0 1 1,26-100 0,-26 50-1,25-49 1,0-75 0</inkml:trace>
  <inkml:trace contextRef="#ctx0" brushRef="#br0" timeOffset="15252.95">12081 6748 0,'-25'-25'16,"50"50"-16,-50-75 0,0 50 15,25-25-15,50 0 16,0 25-1,123 0 1,26-24-16</inkml:trace>
  <inkml:trace contextRef="#ctx0" brushRef="#br0" timeOffset="15566.95">14487 6202 0,'25'-50'16,"-50"100"-16,50-125 16,-25 51-16,0-1 15,25 50 16,-25 24-31,25 125 16,-50 0 0,0-26 15,0 1-15,25-99-16,-25-1 0</inkml:trace>
  <inkml:trace contextRef="#ctx0" brushRef="#br0" timeOffset="16052.3">14289 6698 0,'0'0'0,"0"-25"16,0 0-16,49-24 15,51-1 1,24 25-1,74 1 1,-24 24 15,-125-25-31,51 0 16,-76 0 0,-148 100 30,100-26-30,24 1 0,-25 24-16,25 1 15,49-1 1,51-74 0,-1 0-1,-50-50 1,-24-24-1,-25-75 1,-49 0 0,-51 75-1,-24 49 17</inkml:trace>
  <inkml:trace contextRef="#ctx0" brushRef="#br0" timeOffset="16885.07">17886 6053 0,'0'0'0,"-25"0"47,0 25-47,-24 0 16,24 24-16,-50 100 16,1 0-1,49 25 1,75-75-1,49-25 1,0-74 0,-49 0-1,-25-74 1,-100-50 15,-24 49-15,-25 26-1,25 49 1,49 0-16</inkml:trace>
  <inkml:trace contextRef="#ctx0" brushRef="#br0" timeOffset="17337.41">18506 6276 0,'0'0'0,"25"-49"15,24-100 1,-49 99 0,-24 25-1,-1 25-15,-50 0 16,-49 25-1,0 99 1,75-25 0,49-24-1,25-50-15,99-1 32,74-48-17,-124-26 1,-49 50-16,-25-25 47,-25 75-32,-24 74 1,-26 25 0,1 0-1,49-100-15,25 1 16</inkml:trace>
  <inkml:trace contextRef="#ctx0" brushRef="#br0" timeOffset="17533.3">18928 6872 0,'0'0'31,"-25"0"-16,0 0-15,25 24 16,-25 1 0,25 0-1</inkml:trace>
  <inkml:trace contextRef="#ctx0" brushRef="#br0" timeOffset="17982.99">19523 6251 0,'0'0'0,"0"-49"0,25 24 15,0-25-15,24 1 16,26 24-1,49 0 1,-25 25 0,-49 50-1,-75 24 17,-25 25-17,1-24 1,49-1-1,24-74-15,51 50 16,-26 0 0,-49-1-1,-24 50 1,-51-24 0,1-50-1,24-1 1,25-24-1</inkml:trace>
  <inkml:trace contextRef="#ctx0" brushRef="#br0" timeOffset="18421.08">20689 6127 0,'0'0'0,"0"-24"0,0-26 16,-25 0-1,50 1 1,49-1 0,26 25-1,-1 25 1,-74 25-1,-50 0-15,-25 74 16,25 0 0,50-24 15,25 24-15,49-25-1,-74 26 1,-50 24-1,-49-50 1,-1 1 0,50-75-16,1 24 15,-26-24 1</inkml:trace>
  <inkml:trace contextRef="#ctx0" brushRef="#br0" timeOffset="20000.95">1290 8137 0,'0'0'16,"0"-25"-16,-50 75 47,1-1-47,24 1 16,-25 24-16,-24 50 15,49-49 1,-25 49-16,26-99 15,24 24 1</inkml:trace>
  <inkml:trace contextRef="#ctx0" brushRef="#br0" timeOffset="20251.39">1687 8062 0,'0'0'0,"49"-49"0,-24-1 16,0 50 0,-25-25-1,-25 50 1,-24 74 0,-26 75-1,1 25 1,-1-26-1,75-123-15,-24 24 16</inkml:trace>
  <inkml:trace contextRef="#ctx0" brushRef="#br0" timeOffset="20467.95">1191 8385 0,'0'0'0,"-25"0"31,50-25-15,0 0 0,49 25-16,100-49 15,49-1 1</inkml:trace>
  <inkml:trace contextRef="#ctx0" brushRef="#br0" timeOffset="21568.21">1960 8459 0,'0'25'15,"49"-50"-15,-24 25 16,0-24 0,74-1-1,-49 0-15,24-50 16,-49 1 0,-25 24-1,-25 26 1,-49 73-1,-25 1 1,49 49 0,25 0 15,25-49-15,75-25-1,24 0 1,-50-25-16,51-50 15,-1-49 1,25 24 0,-50 1-1,-49 74 1,0 0 0,-25 74-1,0 50 1,-50-49-1,26-26 17,24-24-17,49-99 1,26-1 0,24-24-1,0 49 1,-25 50-1,-49-24 1,0 98 0,-25-24-1,25-1 1,0-24 0,-1 0-16,1-50 15,25 25-15,24-49 16,1-1-1,-50-25 1,-25 51 0,-25 73 31,0 1-32,0 24 1,50-24-16,0-25 15,99 0 1,25-25 0,-25-50-1,-75 25-15,1 0 16,-25-99 0,-25 99-1,-50 25 1,0 50-1,26 25 1,24 24 0,49-25 15,26-24-15,-1-25-16</inkml:trace>
  <inkml:trace contextRef="#ctx0" brushRef="#br0" timeOffset="22384.09">6475 8509 0,'24'-50'0,"-48"100"0,73-124 16,-49 24-16,25 0 15,-25-24 1,-50 49-1,-24 0 1,-75 100 0,0 49-1,75 0 1,74-50 0,50-49-1,74-25 1,0-50-1,-75 26-15,50-26 16,-74 0 0,-25 50 31,-25 124-32,-24 25 1,24 25-1,-25-50 1,50-74-16</inkml:trace>
  <inkml:trace contextRef="#ctx0" brushRef="#br0" timeOffset="23021.28">7318 8360 0,'0'0'15,"25"-50"-15,-25 26 16,0-1 0,-75 25-1,-24 0 1,0 49-1,74-49 1,0 25-16,25 0 78,0 0-78,-24 0 16,24 0-16,0 49 15,-25-49 1,25 0 0,25-25 15,-1 0-15,1 0-1,50-25 1,-51 25-16,51 25 15,-1-1 1,-49 26 0,0 49-1,-75 0 1,1 1 0,-51-1-1,-24-49 1,75-50-1,-26 24 1,26-24 0,49-49-1</inkml:trace>
  <inkml:trace contextRef="#ctx0" brushRef="#br0" timeOffset="23367.88">8261 8683 0,'49'0'0,"-98"0"16,98-25-1,-73 25 1,-1 49-1,-25 26 17,-49 49-17,-50 50 1,-25-1 0,26-49-1,73-49 1,50-51-16,1 1 31</inkml:trace>
  <inkml:trace contextRef="#ctx0" brushRef="#br0" timeOffset="23583.97">7889 8782 0,'0'-25'15,"0"50"-15,0-75 0,0 25 16,0 1 15,24 48-15,1 1 0,-25 0-1,25-25-15</inkml:trace>
  <inkml:trace contextRef="#ctx0" brushRef="#br0" timeOffset="23764.92">8261 9303 0,'25'25'15,"-50"-50"-15,50 74 0,-25-24 47,24-25-31,1 0-16</inkml:trace>
  <inkml:trace contextRef="#ctx0" brushRef="#br0" timeOffset="24352.17">10642 8583 0,'0'-24'0,"0"48"0,0-98 16,0 49 0,-25 0-16,1 25 15,-1 0-15,-25 0 16,1 25-1,-51 74-15,-24 50 16,50 0 0,49-25 15,75-49-15,99-51-1,74-24 1,-124 0-16,-25-24 15</inkml:trace>
  <inkml:trace contextRef="#ctx0" brushRef="#br0" timeOffset="24900.18">10865 9005 0,'50'-50'0,"-25"-24"31,-25 49-31,0-24 16,-99 73 0,123 150-16,-73-298 15,24 223 1,50-24 15,0-26-15,24-24-1,-24-25 1,25-124 0,-1 0-1,-24 74 1,50-49-1,-1 74 1,0 25 0,26 75-1,-100 49 1,-25-25 0,0-24-1,0-51 16,25-73-15,25-1 0,0 0-16,0 1 15,24-1-15,26-24 16,-26 49 0,-24 75-1,0 49 1,-25 50-1,0-25 1,49-75 0,1-49-1</inkml:trace>
  <inkml:trace contextRef="#ctx0" brushRef="#br0" timeOffset="25502.15">12131 8658 0,'24'-75'16,"-48"150"-16,73-199 0,-24 74 16,-25 75 15,-25 0-31,25 49 16,-49 100-1,-1 74 1,0 0-1,1-25 1,49-99 0,74-74-1,1-50 1,24-25 0,-50-99-1,-49-50 1,-24 75-1,-26-74 1,-49 73 0,49 26-1,50 49 1,25 0 0,99-24-1,50 24 1,-25 0-1,-1 0 1,-123 25 0,-25 25 15,0 0-31,0 0 0,-25 74 16,25 25-1,25-50 16,-25-49-15,0 0-16</inkml:trace>
  <inkml:trace contextRef="#ctx0" brushRef="#br0" timeOffset="25618.74">12751 8782 0,'0'0'15,"-25"-99"1,0 49-1</inkml:trace>
  <inkml:trace contextRef="#ctx0" brushRef="#br0" timeOffset="26084.99">13321 8831 0,'0'-24'16,"0"48"-16,0-73 0,-24 49 16,-1 0-16,-25 0 31,0 0-31,-24 74 16,0 1-1,49 24 1,0-25-1,50-24 1,49-50 0,1 0-1,-1-50 1,-24-49 0,24-75-1,-24-49 1,24 0-1,-49 99 1,-99 149 31,24-1-47,-24 125 16,49 0-1,50-25 1</inkml:trace>
  <inkml:trace contextRef="#ctx0" brushRef="#br0" timeOffset="27101.25">13619 8906 0,'0'0'0,"25"0"15,24-25 1,1-49 0,-25 24-1,-25 0 1,-75 50 15,-98 124 0,148-74-31,25 0 16,-25-1-16,50 1 16,49 0-1,26-50 1,-1 0-1,-50-50 1,1-49 0,0-1-1,-1 26 1,1 74 0,-50 74-1,0 26 16,-25-1-15,25-25 0,-25-49-1,50-25 1,25-25 0,-1 1-16,51-76 15,48-49 1,-48 75-1,-76 49 1,1 50 0,-50 49-1,1 26 1,24-26 0,49-24-1,26-50 1,-1-50 15,-49 25-31,49-74 16,-49 25-1,0 49-15,-25 0 16,-25 50 15,0 24-31,1 26 16,24 24-1,49-49 1,100-50 0,0 0-1,-25-75 1,-50-49 0,-24 50-1,-25-25 1,-50 49-1,0 25 1,0 50 0,-24 25-16,-1-1 15,25 1-15,0 74 16,25-75 0,75 26-1,-1-50 1,1-25-16</inkml:trace>
  <inkml:trace contextRef="#ctx0" brushRef="#br0" timeOffset="27772.09">16794 8583 0,'0'0'16,"25"0"15,-25 25-31,-25 0 15,25 0-15,-24 24 16,24 26 0,-25-26-1</inkml:trace>
  <inkml:trace contextRef="#ctx0" brushRef="#br0" timeOffset="28551.83">17018 8658 0,'-25'74'16,"50"-148"-16,-75 173 0,25-74 15,0 0 1,50-25 15,-25-25-31,25 0 16,49-74-1,26 0 1,-1 49 0,-74 25-16,-1 25 15,1 0-15,0 50 16,-25 49-1,-50 25 1,50-25 15,0-49-15,25-25 0,74-75-1,-24 0 1,24-74-1,-24-49 1,24-150 0,-74 224-1,-50 124 17,-25 74-17,1 50 1,24 25-1,25-26 1,49-48 15,75-51-15,-74-49-16</inkml:trace>
  <inkml:trace contextRef="#ctx0" brushRef="#br0" timeOffset="28717.93">17811 8509 0,'0'0'15,"-49"0"-15,24-25 16,0 25-16,25-25 16,50 1-1,-1-1 1</inkml:trace>
  <inkml:trace contextRef="#ctx0" brushRef="#br0" timeOffset="29203.91">18084 8583 0,'0'0'0,"0"25"15,25-25 1,-25-25 0,25 25-16,49-49 15,-49-1 1,0 25 0,-50 25-1,0 25 1,1 50-1,24-26 1,-25 1 0,50-1-1,49-49 1,-24-24 0,49-26-1,-25-24 1,50 24-1,-49 25 1,-26 25 0,-24 50-1,-25 24 1,25-49-16,-25 0 16</inkml:trace>
  <inkml:trace contextRef="#ctx0" brushRef="#br0" timeOffset="29518.66">18928 8509 0,'25'-50'16,"-50"100"-16,74-124 0,-24 74 31,-25 24-15,0 26-16,0 0 15,25 24 1,-25-49-16,25 0 16,24-25-1,26-25 1,-26-74 0,26-1 15,-50 26-31,-1 49 15,-24 25 17,0 25-32</inkml:trace>
  <inkml:trace contextRef="#ctx0" brushRef="#br0" timeOffset="30071.09">19796 8534 0,'25'-50'0,"-50"100"0,50-125 15,-50 51 1,-25 24-16,-24 0 16,-1 24-1,26 26 1,49 0 0,49-26-1,51-24 16,-1-49-15,-49 49-16,-1-25 16,26-25-1,-51 50 1,1-24 0,0 73-1,49 50 1,1-49-1,-1-50 1,-24 0 0,0-50-1,-26-74 1,1-49 0,25-1-1,-25 50 16,-1 124-15,-48 99 0,-1 50-1,-25 50 1,-49-26 0,0-24-1</inkml:trace>
  <inkml:trace contextRef="#ctx0" brushRef="#br0" timeOffset="30596.08">17365 7914 0,'-25'0'16,"0"0"-1,0 24 32,25 1-31,0 0 15,0-50 16,0 0-31</inkml:trace>
  <inkml:trace contextRef="#ctx0" brushRef="#br0" timeOffset="37153.12">22351 7914 0,'25'-25'15,"-50"50"-15,75-75 0,-50 25 16,0 0 0,0 1-1,-25 24-15,0 0 16,-25 0-1,-24 24 1,0 76 0,24 24-1,25 0 1,0 24 0,1-23-1,-1 23 1,0-24-1,-25 25 17,26-99-32</inkml:trace>
  <inkml:trace contextRef="#ctx0" brushRef="#br0" timeOffset="37853.07">21830 8509 0,'0'0'16,"0"-25"-16,0 0 31,0 1-15,50 24-1,99-25 1,49 0-1,-24 0 1,-50 0 0,-50 0-1,-49 25-15,-25-24 16,0-1 0,-50 25-1,1 25 1,-1 24-1,50 26 1,25-26 15,49 1-15,1-25 0,-26-25-1,-24-50 1,0-24-1,25-26 1,-26 51 0,51 49-1,-1 0 1,-24 74 0,-25 1-1,-25-26 1,0-24-1,0 0 32,24-75-31,76-74 0,98-25-1,-74 100 1,-74 24-1</inkml:trace>
  <inkml:trace contextRef="#ctx0" brushRef="#br0" timeOffset="39120.19">24559 8310 0,'0'-24'31,"0"48"16,0 26-31,25-25-16,-25 25 15,25-26-15,49 26 16,50-50-1,-25-25 1,-24-49 15,-26 24-31,26-99 16,-26 0 0,1 75-1,-50 49 1,0 75-1,0 49 1,25 25 0,24-50-1,26-24 1,-26-50 0,1-25-1,0-74 1,24-50-1,-24 50 17,-50 49-32,24 50 15,-24 50 1,-24 74 0,24 25-1,24-25 1,1-25-1,50-49 1</inkml:trace>
  <inkml:trace contextRef="#ctx0" brushRef="#br0" timeOffset="39468.12">27139 8112 0,'0'-25'16,"0"50"-16,0-75 15,-25 100 32,25-25-47,-25 74 16,25-74-1,0 24-15,0-24 16,0 25-16,0-25 16</inkml:trace>
  <inkml:trace contextRef="#ctx0" brushRef="#br0" timeOffset="39603.76">27188 8013 0,'25'-25'0,"-50"50"0,25-100 16,0 51-16,0-1 15,0-25 1</inkml:trace>
  <inkml:trace contextRef="#ctx0" brushRef="#br0" timeOffset="39902.04">27610 8062 0,'25'25'16,"-50"-50"-16,50 75 0,-75-25 15,26 24 1,24 1 0,0 0-16,24-1 15,100 51 1,-74-51 0,0 1-16,-1-1 15,-98-24 16,-1-25-31,0 0 16,-24 0 0,24 0-16</inkml:trace>
  <inkml:trace contextRef="#ctx0" brushRef="#br0" timeOffset="40936.46">4912 11163 0,'0'-24'16,"0"48"-16,-25-73 0,0 24 15,25 0 1,-49 75 15,-26 99-15,-49 74-1,25 50 1,74 0 0,50-50-1,74-50 1,100-98 0</inkml:trace>
  <inkml:trace contextRef="#ctx0" brushRef="#br0" timeOffset="41752.28">5854 11188 0,'0'-25'15,"0"50"-15,0-74 16,-24 49-1,-1 0 17,-50 49-17,26 26-15,-50 98 16,49 1 0,50-25-1,124-50 1,50-74-1,-100-25 1,0-25-16,51-25 16,-101-24-1,-73-1 1,-51 26 0,-48 24-1,24 50 16,74 24-15</inkml:trace>
  <inkml:trace contextRef="#ctx0" brushRef="#br0" timeOffset="42238.31">7020 11238 0,'25'-25'16,"-50"50"-16,50-100 16,-25 51-16,0-26 15,0 25-15,-49 25 16,-1-25-1,-49 75 1,-50 24 0,0 50-1,99-24 1,75-51 0,74-49-1,50-25 1,0-24-1,-74-26 1,-51 75 15,-24 25-15,-49 74-16,-1 50 31,-24 25-31,24-50 31,25-25-31</inkml:trace>
  <inkml:trace contextRef="#ctx0" brushRef="#br0" timeOffset="42434.87">7219 11833 0,'0'0'0,"25"0"16,-1 0 15,-48 25-15</inkml:trace>
  <inkml:trace contextRef="#ctx0" brushRef="#br0" timeOffset="42870.53">7789 11511 0,'0'0'16,"0"-25"-16,25 0 15,0 25-15,-25-25 32,-50 50-17,-24 49 1,0 26 0,49-1-1,50-25 1,24-49-1,50-25 17,-49 0-32,24-49 15,-24-1 1,-50-49 0,-50 24-1,-24 50 1,0 1-1,49 24 1</inkml:trace>
  <inkml:trace contextRef="#ctx0" brushRef="#br0" timeOffset="43238.61">8161 11287 0,'0'0'16,"-49"-24"0,24 24-1,75-25 17,49 25-17,50 0 1,-25 0-1,-99 0 1,-50 25 0,25 74-1,-50 25 1,25 25 0,1 24-1,-1-98-15,0 49 31,25-25-31</inkml:trace>
  <inkml:trace contextRef="#ctx0" brushRef="#br0" timeOffset="43719.91">10320 11188 0,'25'-25'16,"-50"50"-16,50-74 0,-25 24 46,-25 74-30,25 1-16,-25 24 16,0 1-1,25 24-15,-25-25 0,0 125 16,-24-50 0,24-75 15</inkml:trace>
  <inkml:trace contextRef="#ctx0" brushRef="#br0" timeOffset="44486.88">9327 12007 0,'25'0'16,"-25"-25"-16,0 50 62,0 0-46,-25-25-1,1 24-15,-1 1 16,0-25 0,0 0-16,0-49 15,25-1 1,25 0-1,25 26 1,-25 24 0,49 24-1,-24 76 1,-100 24 0,-24 0-1,-50-50 16,74-24-31</inkml:trace>
  <inkml:trace contextRef="#ctx0" brushRef="#br0" timeOffset="46004.7">10816 11139 0,'0'-50'31,"-25"50"-15,25-25-1,-25 25-15,0 0 16,1 0-1,-26-25-15,-24 50 16,-1-25 0,1 25-1,24 0 1,1-25 0,24 25 15,-25-1-16,0 26 1,26-25 0,-26 24-1,0 1 1,26 0 0,-1-26-1,0 1 1,25 0-16,-25 25 15,25-1 1,-25 1 0,25-1-1,25 26 1,-25-25 0,25-1-1,0 1 1,24-1-1,26-49 17,49 25-17,0-50 1,0 1 0,-50-1-1,-49 0 1,-25-25-1,0 1 1,-49 24 0,-26 0-1,-49 0 1,75 50-16,-51-25 16,75 25 15,-24 0-31,24 0 15,0 24 1,50-24 0</inkml:trace>
  <inkml:trace contextRef="#ctx0" brushRef="#br0" timeOffset="46801.97">11833 11436 0,'0'-25'15,"0"1"-15,25-1 16,-25 0-16,25-25 16,-1 1-1,-24-1 1,-49 1-1,-51 24 17,-24 74-17,50-24-15,0 25 16,-26 49 0,51 0-1,98-49 1,1-50-16,74 0 15,-25-50 1,0 25 0,-74 1-1,0-1 1,-25 50 15,-25 24-15,0 26-16,1-26 0,-76 175 31,51-76-15,24-48 15</inkml:trace>
  <inkml:trace contextRef="#ctx0" brushRef="#br0" timeOffset="47063.07">12180 11883 0,'0'25'32,"0"-1"15</inkml:trace>
  <inkml:trace contextRef="#ctx0" brushRef="#br0" timeOffset="47605.03">12850 11387 0,'0'0'15,"0"-25"-15,0 0 32,25 25-17,0-25-15,24 25 16,-24-25-16,49 25 15,-49 0 1,0 50 0,-75 49-1,-49 0 1,74-49 15,25-25-15,50 0-1,49-1 1,-74 1-16,0 0 16,-25 0-16,0 25 15,-75 49 17,26-74-32,-1-1 15,-49 26 1,49-50-16,1 25 15</inkml:trace>
  <inkml:trace contextRef="#ctx0" brushRef="#br0" timeOffset="48119.11">13470 11486 0,'0'0'0,"0"-25"15,0 0 1,0 0 0,25 25-1,49-24 1,1-1-1,-1 0 1,-49 25 0,-50 50-1,-49-1 1,-25 50 0,49-24-1,50-26 1,50-24-1,-26 0 1,1 25 0,-25-25-1,-25 49 1,1 0 0,-1-49-1,-25-25 1,25 25-1,1-25 1</inkml:trace>
  <inkml:trace contextRef="#ctx0" brushRef="#br0" timeOffset="48503.01">14090 11089 0,'0'-25'0,"0"50"0,-24-75 32,-1 50-17,50 25 1,-25 0-16,49 49 15,1 50 1,24 25 0,-49 25-1,-75 0 1,-74-1 0,-24-24-1,23-75 16,26-24-15,74-50-16</inkml:trace>
  <inkml:trace contextRef="#ctx0" brushRef="#br0" timeOffset="48787.26">14686 12081 0,'25'0'31,"-25"-25"-15,0 50 15,0 0-16,-25-25 1,25 25 0,-25-25-1,25-25-15</inkml:trace>
  <inkml:trace contextRef="#ctx0" brushRef="#br0" timeOffset="64341.21">15008 12280 0,'0'-25'47,"0"50"-1,0-1-14,-25-24-17</inkml:trace>
  <inkml:trace contextRef="#ctx0" brushRef="#br0" timeOffset="65736.03">15653 12453 0,'0'0'0,"0"-25"15,-25 25 1,-24 25-1,-100 50 1,-74 49 0,-50 49-1,25-24 1,49-25 0,100-74-1,99-25 1</inkml:trace>
  <inkml:trace contextRef="#ctx0" brushRef="#br0" timeOffset="65971.28">16397 12677 0,'0'0'15,"0"0"1,-49 0-16,-26 24 16,-123 51-1,24 24 1,-24 50 0,49-25-1,50-25 1,49-74-16</inkml:trace>
  <inkml:trace contextRef="#ctx0" brushRef="#br0" timeOffset="66355.07">14686 12627 0,'0'0'0,"-100"-50"31,76 26-31,73 48 47,125 51-31,173 24-1,100 0 17,-1 0-17,-98-24 1,-150-26 0,-124-24-1,-49-25 1,-50 0-1</inkml:trace>
  <inkml:trace contextRef="#ctx0" brushRef="#br0" timeOffset="66755.67">14041 12776 0,'0'0'15,"-25"0"-15,0-25 31,50 75-31,99-1 16,124 26 0,124 24-1,75 0 1,-50 0 0,-100-49-1,-98-25 1,-100 0 15</inkml:trace>
  <inkml:trace contextRef="#ctx0" brushRef="#br0" timeOffset="66862.02">16348 13446 0,'0'0'0,"25"0"15,-25-25-15</inkml:trace>
  <inkml:trace contextRef="#ctx0" brushRef="#br0" timeOffset="137825.21">21136 10841 0,'0'0'0,"-25"0"0,0-25 16,25 0-16,0 0 31,-25 25 16,0 0-31,25 50-1,0-25 1,-25 0 0,1 74-1,24-25-15,-25 50 16,25 25-1,-25-50 1,25 1 0,0-76-1,0 1 17,0-50-17,0 1-15,25-76 16,-25-73 15,0 98-31,0-24 16,0-25-1,25-25 17,-25 75-17,24 49 1,-24 0 31,25 50-32,0 49 1,50 26 0,-51-26-16,76 50 15,-51-49 1,50 73-1,1 1 1,-26-25 0,-74-99 15,25-25-15,0-74-1,-1-125 1,1 1-1,0 24 1,0 75 0,-25 49-1,0 25 17,0 50-17</inkml:trace>
  <inkml:trace contextRef="#ctx0" brushRef="#br0" timeOffset="138141.74">22252 11114 0,'0'-25'16,"-25"25"15,50 0-15,0 0-16,49 0 16,25 0-1,25-25 1,-24 0-1,-26 0 1</inkml:trace>
  <inkml:trace contextRef="#ctx0" brushRef="#br0" timeOffset="138359.57">22277 11312 0,'0'0'0,"0"25"16,-25-25 0,74 0 15,-24 25-31,99-50 16,25 25-1,0-25 1,0 0-1</inkml:trace>
  <inkml:trace contextRef="#ctx0" brushRef="#br0" timeOffset="138694.57">23443 10692 0,'0'-25'16,"0"50"-16,0-75 15,-25 50 1,50 25 15,-25 25-15,0-1-16,0 26 15,24 74 1,-24 24 0,-24 1-1,24-50-15,0-74 32,24-26-17</inkml:trace>
  <inkml:trace contextRef="#ctx0" brushRef="#br0" timeOffset="139108.73">23914 11213 0,'0'0'0,"0"-25"0,0-49 31,-25 74-16,0 25 1,0 74 0,1 0 15,24-25-15,49-24-1,51-50 1,-51 0-16,26-50 15,-1-24 1,-74-50 0,-25 0-1,-24 74 1,24 25-16,-50 1 16,1-1-1,49 25 1,0 25-1</inkml:trace>
  <inkml:trace contextRef="#ctx0" brushRef="#br0" timeOffset="139543.12">24782 11039 0,'0'-25'16,"0"50"-16,0-74 16,-25 24-1,1 25 1,-26 74 0,0 1-1,26 49 1,-1-25-1,25-49 1,49-1 0,26-49-1,-1 0 1,1-74 0,-51-25-1,-24-1 1,-24 26-1,-26 24 1,-24 25 0,-1 1-1,50 24-15</inkml:trace>
  <inkml:trace contextRef="#ctx0" brushRef="#br0" timeOffset="140159.23">25576 11163 0,'-25'-24'16,"25"-1"-1,-49 25 17,24 0-32,-25 25 15,25-1 1,-49 76-1,49-1 1,25 0 0,75-25-1,-51-74-15,100 25 16,-49-50 0,-26-24-1,-24-50 1,-50-25-1,-49 24 1,0 26 0,-26 24-1</inkml:trace>
  <inkml:trace contextRef="#ctx0" brushRef="#br0" timeOffset="141342.98">21160 9675 0,'-24'0'15,"-1"0"17,25 25-32,-25-1 15,50 26 1,-25 74 0,0-25-1,0-24 1,0-26-1,0-24 1,0 0 0,0-99-1,0-50 1,25 24 0,-1 1-1,1 25 1,25-1-1,-1 50 1,-24 1 0,25 24-1,-1 24 17,1 26-17,-25 24 1,0 1-16,-25 24 15,24 0 1,1-24 0,-25-26-1,25-24 1,25-25 0,49-25-1,0 1 1</inkml:trace>
  <inkml:trace contextRef="#ctx0" brushRef="#br0" timeOffset="141708.99">22252 9898 0,'0'-25'16,"0"1"15,25 24-16,-1 0 1,1-25-16,25 25 16,-25 0-16,-1-25 15,51 25 1,-50 0 0,24 25-1</inkml:trace>
  <inkml:trace contextRef="#ctx0" brushRef="#br0" timeOffset="141926.19">22351 10072 0,'0'25'15,"0"-50"-15,-25 50 0,75-25 47,-25 0-47,24-25 16,1 25-16,24 0 15,-49-25 1</inkml:trace>
  <inkml:trace contextRef="#ctx0" brushRef="#br0" timeOffset="142925.85">23343 9600 0,'0'-24'16,"-24"24"-1,24-25 1,0 0 15,0 0 78,-25 25-62,25-25-31,25 1 0,-1 24-1,1-25-15,0 25 16,0 0-16,24 25 15,-24-25-15,0 24 16,0 100 0,-25-74-16,-99 173 31,74-173-15,0-25-16,25 0 31,50-25-16,49-25 1,25 0 0,-25-25-1,-74 26 1</inkml:trace>
  <inkml:trace contextRef="#ctx0" brushRef="#br0" timeOffset="143310.07">23988 9650 0,'0'0'0,"0"-25"15,0 0 17,0 1-17,-24 24-15,-1 49 16,-25 26-1,25 24 1,25 0 15,25-74-31,-25 0 16,25 0-16,25-25 16,-1-50 15,-24 25-31,0-99 15,-50 0 1,-25 50 0,1-1-1,-1 75 1,25-25 0</inkml:trace>
  <inkml:trace contextRef="#ctx0" brushRef="#br0" timeOffset="143660.2">24410 9576 0,'0'0'0,"25"-25"15,-50 25 1,0 0-1,0 0-15,1 25 16,-26 49 0,25 50-1,50-25 1,25-49 0,24-25-1,0-25 1,1-75-1,-75-24 1,-25 25 0,-49-50-16,-50 49 31</inkml:trace>
  <inkml:trace contextRef="#ctx0" brushRef="#br0" timeOffset="195100.14">20317 13222 0,'0'-24'79</inkml:trace>
  <inkml:trace contextRef="#ctx0" brushRef="#br0" timeOffset="197113.18">20367 13148 0,'0'-25'16,"-25"25"78,0 25-94,0 25 15,0-26-15,-24 26 16,24 0 0,25-1-1,25 1 1,24-50-16,100-25 16,0 0-1,-25 25 1,-74 25-1,-50 25 1,0 49 0,-50-25-1,-24 25 1,-26-49 0,-48 0-1,23-25 16,51-25-31</inkml:trace>
  <inkml:trace contextRef="#ctx0" brushRef="#br0" timeOffset="197412.77">20441 13098 0,'0'-25'0,"0"50"0,0-74 47,25 49-47,0 0 16,24 0-16,1 0 15,74-25 1,-25 25 0,-49-25-1,-26 25 1</inkml:trace>
  <inkml:trace contextRef="#ctx0" brushRef="#br0" timeOffset="197796.2">21582 13247 0,'0'-25'16,"0"50"-16,0-74 31,-25 49-15,0 24-16,1 1 15,-26 50 1,25-26-16,-24 26 16,-51 98-1,1 1 1,25-50-1,-26 25 1,51-100 0,-1-24-1</inkml:trace>
  <inkml:trace contextRef="#ctx0" brushRef="#br0" timeOffset="197995.99">21160 13470 0,'0'0'0,"0"-24"0,0-1 16,0 0-1,-24 0 1</inkml:trace>
  <inkml:trace contextRef="#ctx0" brushRef="#br0" timeOffset="198211.88">21508 13917 0,'0'0'0,"0"25"0,0 0 16,0-1-1,0 1 1,0 0 0,0 25-1</inkml:trace>
  <inkml:trace contextRef="#ctx0" brushRef="#br0" timeOffset="199095.79">22550 13198 0,'0'0'0,"0"-25"15,0 0 17,0 75-17,-25-26-15,25 51 0,0-1 16,0 1-1,0 98 1,0-24 0,0-50-1,0-74 1,0-74 15,25-76-15,-25-73-1,24 0 1,-24 98-16,25 1 16,0 0-1,-25 74 1,25 0 15,0 100 0,-1 24-15,1 50 0,25 0-1,-1-100-15,26 75 16,-1-74 0,1-25-1,-26-25 1,-49-100-1,25-48 1,0-51 0,0 25-1,-25 50 1,0 75 0,0-1-1</inkml:trace>
  <inkml:trace contextRef="#ctx0" brushRef="#br0" timeOffset="199448.25">23641 12751 0,'25'0'0,"-50"0"0,75 0 0,-26 0 16,26 50 0,24-1-1,-24 26-15,25-1 0,-26 25 16,26 100-1,-75 24 1,-50-49 0,-74-1-1,-99-73 1,-50-51 0,124-24-16</inkml:trace>
  <inkml:trace contextRef="#ctx0" brushRef="#br0" timeOffset="199864.4">22053 12949 0,'25'-24'16,"-50"48"-16,50-73 0,-25 74 46,0 24-46,0 1 16,-25 49-16,1 100 16,24 49-1,0 0 1,99-50 0,74-49 15,76-50-16,-101-99-15</inkml:trace>
  <inkml:trace contextRef="#ctx0" brushRef="#br0" timeOffset="200296.05">24733 13322 0,'0'-25'0,"0"50"0,24-50 78,1 25-78,0 0 15,25 0-15,-1 0 16,50 0 0,-49-25-1,-25 25 1</inkml:trace>
  <inkml:trace contextRef="#ctx0" brushRef="#br0" timeOffset="200546.89">24832 13520 0,'0'0'0,"-99"50"32,99-26-17,24-24 1,76 25-1,48-25 1,-24 0 0,-49-25-1,-50 25-15</inkml:trace>
  <inkml:trace contextRef="#ctx0" brushRef="#br0" timeOffset="202513.25">26221 13098 0,'0'-49'15,"0"98"-15,0-123 16,-25 74 0,0 0 15,25 25-31,0-1 15,0 51 1,75 24 0,74-24-1,-25-26 1,-50 26 0,-49-1-1,-100 0 1,-49 1-1,0-50 1,75-1-16</inkml:trace>
  <inkml:trace contextRef="#ctx0" brushRef="#br0" timeOffset="202830.2">26295 12999 0,'25'-25'15,"0"0"1,0 1-1,0 24-15,74 0 16,-50-25 0,26 25-1,-1 0 1,-49 0-16,0 0 31</inkml:trace>
  <inkml:trace contextRef="#ctx0" brushRef="#br0" timeOffset="203300.66">27337 13272 0,'0'0'0,"25"-50"0,-25 26 16,0-1 0,-25 0-1,0 0 1,1 25-16,-51 50 16,26-25-1,-26 74 1,26 25-1,24 0 1,50-50 0,49-24-1,25-25 1,75-50 0,-25-25-1,-50-24 1,-49-25-1,-75-50 17,-50 74-17,26 26-15,-26 24 16,-74 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8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328 176,'0'-4,"0"1,0-1,-1 1,1-1,-1 1,0 0,0-1,0 1,-1 0,1 0,-1 0,1 0,-1 0,-4-5,5 7,0 0,0 0,-1 0,1 0,0 0,-1 0,1 0,-1 1,1-1,-1 1,1-1,-1 1,0-1,1 1,-1 0,0 0,1-1,-1 1,0 0,1 1,-1-1,1 0,-1 0,0 1,1-1,-1 1,1 0,-1-1,1 1,-1 0,1 0,-2 1,-4 3,1 0,0 1,1 0,-1 0,1 0,0 1,1-1,0 1,0 0,-6 14,-2 11,-10 37,14-40,1 0,2 1,2 0,-1 30,3-43,2-1,0 0,1 1,0-1,1 0,1 0,0-1,14 31,-12-36,0 0,1-1,0 1,0-1,1-1,0 0,1 0,-1 0,2-1,-1-1,1 1,0-2,0 1,1-1,-1-1,1 0,0 0,20 3,-22-6,0 1,0-1,0-1,1 0,-1 0,0-1,0 0,0-1,0 0,0 0,0-1,0 0,-1 0,1-1,-1 0,0-1,0 0,0 0,-1-1,0 1,0-2,0 1,9-13,-7 6,-1-1,-1 0,0 0,0 0,-2-1,0 0,0 0,-2-1,1 1,-2-1,1-17,-2 6,-1 0,-2 0,0 0,-1 1,-13-47,10 55,1 1,-2 0,-1 0,0 1,-1 0,0 0,-2 1,1 0,-2 1,0 0,-1 1,0 1,-1 0,0 0,-1 1,-1 1,1 1,-1 0,-1 1,0 1,0 0,0 1,-1 1,0 1,0 1,-18-2,24 4,1 1,0 0,0 1,-1 0,1 1,0 0,0 1,1 0,-1 0,0 1,1 1,0 0,0 0,1 1,-1 0,1 1,0 0,-11 11,-12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8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424 66,'0'0,"0"0,0 0,0 1,0-1,0 0,0 0,0 0,0 0,0 0,0 0,0 0,0 0,0 0,0 0,0 0,0 0,0 0,0 0,0 1,0-1,0 0,0 0,0 0,0 0,0 0,0 0,1 0,-1 0,0 0,0 0,0 0,0 0,0 0,0 0,0 0,0 0,0 0,0 0,0 0,0 0,0 0,0 0,1 0,-1 0,0 0,0 0,0 0,0 0,0 0,0 0,0 0,0 0,0 0,0 0,0 0,0 0,0 0,0 0,1-1,-4 14,-10 31,1-7,3 3,1 2,2-1,2 1,2 0,5 78,-2-110,0 0,1 0,0 0,0 0,1 0,1-1,0 1,0-1,0 0,1 0,1-1,-1 1,10 9,-10-13,1 0,0 0,0 0,1 0,-1-1,1 0,0-1,0 1,0-1,1-1,-1 1,1-1,-1-1,1 1,0-1,0-1,12 1,-8-2,1 1,-1-2,1 0,-1 0,0-1,0-1,0 0,-1 0,1-1,-1-1,18-11,-21 11,-1 1,0-1,-1-1,1 1,-1-1,-1 0,1-1,-1 1,0-1,-1 0,0-1,0 1,-1 0,0-1,0 0,2-15,-3 6,-1 1,-1-1,0 0,-1 1,-1-1,-1 1,0 0,-1 0,-1 0,-1 0,0 1,-1-1,-16-26,13 27,-1 0,0 1,-1 0,-1 1,0 0,-1 1,0 1,-1 0,-1 1,0 0,0 2,-29-14,18 14,-2 0,1 1,-1 2,0 1,-1 2,1 0,0 2,-1 1,1 2,-1 1,1 1,0 1,0 1,-32 13,-26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9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927 9,'0'0,"0"-1,1 1,-1 0,0-1,0 1,0 0,0-1,-1 1,1 0,0 0,0-1,0 1,0 0,0-1,0 1,0 0,0 0,-1-1,1 1,0 0,0 0,0-1,-1 1,1 0,0 0,0 0,-1-1,1 1,0 0,0 0,-1 0,1 0,0 0,0-1,-1 1,1 0,0 0,-1 0,1 0,0 0,-1 0,1 0,0 0,-1 0,1 0,0 0,0 1,-1-1,-16 9,2 4,2 1,0 1,0 0,1 0,1 1,-13 26,4-9,-216 376,44-71,-22-16,181-278,17-20,-2-1,-31 31,27-35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49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62,'0'-7,"0"-11,-8-1,-2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0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50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1,'0'7,"0"11,0 17,8 10,10-3,2-7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50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64,'7'0,"11"0,9 0,8-8,6-2,3 1,2 1,0 3,0 1,0-5,-7-2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50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89,'-8'0,"-2"7,8 3,12 0,19-2,12-10,15-5,13-1,2-6,4-2,5-5,-4 1,-8 3,-7 5,-14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59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1066 397,'5'-93,"-1"-15,-4 103,-1-1,1 0,-1 1,-1-1,1 1,-1 0,0 0,0-1,-1 1,1 0,-1 1,-5-8,2 5,-1 0,0 0,0 0,0 1,-1 0,-14-8,2 4,0 0,0 1,-1 1,0 2,-37-8,27 9,1 2,-1 2,0 1,1 1,-1 1,1 2,0 1,0 1,0 2,1 1,-33 14,27-8,1 2,0 1,2 2,0 1,1 2,2 0,0 2,-40 46,53-52,2 0,0 1,-12 23,20-33,1 1,1 0,0 0,0 0,1 0,1 0,0 1,-1 14,3-22,0 1,0-1,0 0,1 0,0 0,0 0,0 0,0 0,0 0,1 0,0 0,0-1,0 1,0-1,1 1,-1-1,1 0,0 0,0 0,0 0,0 0,1-1,-1 1,1-1,-1 0,1 0,0 0,7 2,3 0,0-1,1 0,-1 0,1-2,-1 1,1-2,16-1,17-4,-1-2,0-1,-1-3,78-28,-65 15,-1-2,-2-3,56-37,-27 1,-33 24,-51 40,0 0,1 0,-1 0,0 0,1 0,-1 0,0 0,1 1,-1-1,1 1,0-1,-1 1,1 0,-1-1,1 1,-1 0,1 0,2 0,-3 0,0 1,0-1,-1 1,1-1,0 1,0 0,-1-1,1 1,0 0,-1-1,1 1,-1 0,1 0,-1 0,1-1,-1 1,0 0,1 0,-1 0,0 0,1 0,-1 1,1 7,0 1,-1-1,0 0,-3 18,-35 195,11-72,-10 62,-40 327,77-531,-2 3,2 0,-1 0,1 0,1 1,0-1,3 14,-3-24,-1 0,0 0,0-1,1 1,-1 0,1 0,-1 0,1 0,-1-1,1 1,-1 0,1-1,-1 1,1 0,0-1,-1 1,2 0,8-2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00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517 108,'0'-4,"-1"0,1 0,-1 1,1-1,-1 0,-1 0,1 0,0 1,-1-1,0 1,0-1,0 1,0 0,-3-4,3 5,1 0,-1 1,0-1,0 1,1-1,-1 1,0 0,0 0,0 0,-1 0,1 0,0 0,0 1,0-1,-1 1,1-1,0 1,-1 0,1 0,0 0,-1 0,1 0,0 1,-1-1,-3 2,2 0,1-1,-1 1,1 0,-1 0,1 1,0-1,-1 1,1 0,1-1,-1 1,0 1,1-1,-5 7,-23 53,22-45,-11 26,2 0,1 1,3 1,2 1,1-1,-4 64,14-100,-1-1,2 1,-1-1,1 1,1-1,-1 1,2-1,-1 0,1 0,1 0,-1 0,2 0,-1-1,1 0,0 0,1 0,0-1,0 0,1 0,0 0,0-1,0 0,1 0,0-1,0 0,0 0,1-1,-1 0,1 0,0-1,18 4,-11-4,0 0,0-1,1-1,-1 0,0-1,0-1,1 0,-1-1,0-1,0-1,0 0,-1-1,23-10,-32 11,-1 1,1-1,-1-1,-1 1,1-1,-1 0,1 0,-2 0,1 0,0-1,-1 0,0 1,0-1,-1 0,0-1,0 1,0 0,-1-1,0 1,0-1,0-8,0-7,-2-1,0 0,-1 0,-9-39,4 35,0 0,-2 1,-1-1,-1 2,-1 0,-2 0,0 1,-1 1,-32-37,32 43,-1 1,-1 1,0 1,-1 1,0 0,-1 1,-1 1,0 0,0 2,-1 1,0 0,-35-7,30 9,1 1,-1 2,0 1,1 0,-1 2,0 1,0 1,-39 9,28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00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693 8,'0'0,"1"0,-1 0,0-1,0 1,0 0,0 0,0-1,0 1,0 0,0 0,0 0,0-1,0 1,0 0,0 0,0-1,0 1,0 0,0 0,0-1,-1 1,1 0,0 0,0 0,0-1,0 1,0 0,-1 0,1 0,0 0,0-1,0 1,0 0,-1 0,1 0,0 0,0 0,0 0,-1 0,1-1,0 1,0 0,-1 0,1 0,0 0,-11 9,-8 18,-57 148,1-1,-200 335,151-269,41-76,58-115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01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90 120,'-7'-15,"-3"-13,-7-9,-1 9,3 17,4 18,4 15,3 12,9 0,12 2,3-5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01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1,'8'8,"2"10,0 9,-2 8,-2 6,-2-13,-2-10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08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10 144,'0'8,"-7"2,4-1,12-1,11-3,17-1,10-10,12-3,12-1,1-5,3-1,-4-5,-5 1,-7-3,-6 2,-20-4,-15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08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27,'-1'3,"0"1,0-1,0 1,0-1,-1 0,1 1,-1-1,0 0,0 0,0 0,-5 4,5-4,-1 0,1 0,0 1,-1-1,1 0,1 1,-1 0,-2 7,4-10,0 1,0-1,1 1,-1-1,0 0,1 1,-1-1,1 1,-1-1,1 0,0 0,0 1,-1-1,1 0,0 0,0 0,0 0,0 0,0 0,1 0,-1 0,0 0,0 0,1-1,-1 1,0 0,1-1,-1 1,1-1,1 1,10 3,1 0,-1 0,1-1,0-1,0 0,28-1,90-10,-93 5,64-6,-2-5,122-35,-198 43,-1-2,0-1,36-21,-32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1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09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20,'-1'0,"0"0,0 0,0 0,0-1,0 1,0 0,0-1,0 1,0 0,1-1,-1 1,0-1,0 0,0 1,1-1,-1 0,0 1,0-2,1 2,0-1,-1 1,1 0,0 0,0-1,0 1,0 0,0-1,0 1,0 0,0 0,0-1,0 1,0 0,0-1,0 1,0 0,0 0,0-1,0 1,0 0,0-1,0 1,1 0,-1 0,0-1,0 1,0 0,0 0,1-1,-1 1,0 0,0 0,0 0,1 0,-1-1,0 1,0 0,1 0,-1 0,0 0,1 0,-1 0,0 0,0-1,1 1,-1 0,0 0,1 0,-1 0,0 0,0 0,1 1,-1-1,0 0,1 0,-1 0,0 0,0 0,1 1,18 0,1 1,-1 1,27 9,13 1,-28-7,345 75,-325-69,-37-10,0 1,-1 0,1 1,-1 1,20 9,-32-13,1 0,0 0,-1 0,0 0,1 1,-1-1,0 0,0 1,1-1,-1 1,0 0,-1-1,1 1,0 0,0-1,-1 1,1 0,-1 0,1-1,-1 1,0 0,0 0,0 0,0 0,0 0,0 0,0-1,-1 1,1 0,-1 0,1 0,-1-1,0 1,1 0,-1-1,-2 3,-3 6,0 0,0-1,-1 0,-15 15,-28 21,-84 60,14-12,45-25,49-43,-1 0,-53 36,43-40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09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39,'0'-8,"0"-10,-8 5,5 14,4 13,1 19,0 20,8 16,1 18,8 11,-1 3,-3-8,4-5,-2-2,-3-8,3-9,-1-18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10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27,'0'-1,"0"0,0 0,0 0,0 0,-1-1,1 1,0 0,-1 0,1 0,-1 0,1 0,-1 0,1 0,-1 0,0 0,1 0,-1 1,0-1,0 0,0 0,0 1,0-1,0 0,0 1,0-1,0 1,0-1,0 1,0 0,0-1,0 1,0 0,-2 0,1-1,0 1,0 0,1 0,-1 0,0 0,0 1,0-1,0 0,0 1,1-1,-1 1,0 0,0 0,1-1,-1 1,0 0,1 0,-1 1,-1 1,-1 4,0-1,0 1,1 1,1-1,-1 0,1 1,0-1,1 1,-1-1,2 1,-1 0,1 11,0-3,-4 513,8-290,-4-197,0-41,1 14,-1-15,0 0,1 0,-1 0,0 0,0 0,0 0,1 0,-1 0,0 0,0 0,0 0,1 0,-1 0,0 0,0 0,0 0,1 0,-1 0,0 0,0 0,0 0,1-1,-1 1,0 0,0 0,0 0,0 0,1 0,-1-1,0 1,0 0,0 0,0 0,0 0,0-1,1 1,-1 0,0 0,0 0,0-1,0 1,0 0,0 0,0 0,0-1,0 1,0 0,9-17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10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0,'8'0,"17"8,12 2,16 7,13 2,18-4,18-4,6-3,1-4,-11-2,-15 6,-14 2,-19-1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11.0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928 94,'0'-15,"-1"-29,1 42,-1 0,1 0,0 0,-1 0,0 0,1 0,-1 0,0 0,0 0,0 0,0 1,0-1,-1 0,1 1,0-1,-3-1,4 3,0 0,0-1,0 1,-1 0,1 0,0 0,0 0,-1 0,1 0,0 0,0 0,-1 0,1 0,0-1,0 1,-1 0,1 0,0 1,-1-1,1 0,0 0,0 0,-1 0,1 0,0 0,0 0,-1 0,1 0,0 1,0-1,0 0,-1 0,1 0,0 0,0 1,-1-1,-5 13,-1 22,6-30,-53 239,40-194,-4 0,-41 84,30-81,-2-1,-2-2,-66 76,78-102,-2 0,-1-2,-1-1,0-1,-2-1,0-1,-1-1,-43 18,62-32,0 1,-1-2,1 1,0-1,-1 0,1-1,-1 0,0-1,-12-1,17 1,-1-1,0-1,1 1,-1-1,1 0,0 0,-1-1,1 1,0-1,1 0,-1-1,0 1,1-1,0 0,0 0,-7-8,1-3,0 0,1-1,1 0,1 0,0-1,1 0,1 0,0-1,1 0,-2-29,3 10,2 0,2 1,1-1,9-45,-9 73,-1-1,2 1,-1 0,2 0,-1 0,1 1,0-1,1 1,0 0,8-11,-10 16,1 0,-1 0,0 0,1 0,0 0,-1 1,1-1,0 1,1 0,-1 1,0-1,0 1,1-1,-1 1,1 1,-1-1,1 1,-1-1,1 1,-1 0,1 1,-1-1,9 3,0 1,0 0,0 1,-1 0,0 1,0 0,14 11,68 55,-46-34,382 269,-388-278,-11-6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11.4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42,'0'7,"7"3,11 0,9-2,15-3,16-2,13-1,10-9,6-3,3-7,-5-1,-11 3,-9 3,-16 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11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112 71,'-8'8,"-17"9,-12 3,8 5,16-2,26-12,25-8,22-5,16-9,10-3,5-6,-5-1,-9-3,-3 2,-7-3,-6 3,-14 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14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444 124,'0'0,"1"0,-1 0,0 0,0 0,0 0,0 0,0 0,0 0,0 0,0 0,0 0,0 0,0 0,1 0,-1 0,0 0,0 0,0 0,0 0,0 0,0 0,0 0,0 0,0 0,0 0,0 0,1 0,-1 0,0 0,0 1,0-1,0 0,0 0,0 0,0 0,0 0,0 0,0 0,0 0,0 0,0 0,0 0,0 0,0 0,0 1,0-1,0 0,0 0,0 0,0 0,0 0,0 0,0 0,0 0,0 0,0 0,0 0,0 1,0-1,0 0,0 0,0 0,0 0,0 0,0 0,0 0,0 0,-8 7,-22 12,17-12,-37 29,1 1,3 2,-72 79,99-98,1 1,2 0,0 2,-20 36,31-49,1 1,0-1,0 1,1-1,1 1,-2 13,3-18,1 0,0 0,0 0,1 0,-1 0,1 0,1 0,-1 0,1 0,0 0,6 11,-4-11,0 0,1-1,-1 1,1-1,1 0,-1 0,1-1,0 1,0-1,0 0,0-1,1 0,-1 0,1 0,0-1,7 2,14 3,0-2,49 3,-20-4,1-3,-1-3,96-14,-122 11,0-2,0-1,-1-2,-1-1,0-1,0-1,-1-2,33-23,-51 30,0 0,-1-1,0-1,0 1,-1-1,-1 0,1-1,-2 0,1 0,-2-1,1 1,-2-1,1 0,-2-1,0 1,0-1,-1 1,-1-1,1-22,-2 20,-1 0,0 0,-2 0,1 0,-2 1,0-1,0 1,-1-1,-1 2,-1-1,0 0,0 1,-1 1,-1-1,0 1,-15-14,7 11,0 1,-1 1,0 0,-1 2,-1 0,0 1,0 1,-26-8,-18-1,-92-14,128 28,1 1,-50 0,66 3,-1 1,1 0,-1 1,1 0,-1 1,1 0,0 1,0 0,-12 7,-3 11,7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1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20,'0'-7,"8"-3,-6 8,-2 12,-2 11,0-5,0-5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18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566 610,'-1'1,"0"-1,1 0,-1-1,0 1,0 0,1 0,-1 0,0 0,1-1,-1 1,0 0,1 0,-1-1,0 1,1-1,-1 1,0-1,1 1,-1-1,1 1,-1-1,1 1,0-1,-1 1,1-1,-1 0,1 0,-2-24,15-27,-12 50,22-62,-9 29,-2 0,7-37,-17 58,0 1,-1 0,0-1,-1 1,0-1,-1 1,-1 0,0 0,-6-18,4 19,0 1,0-1,-1 1,-1 1,0-1,0 1,-1 0,-1 0,-15-16,18 22,1 0,-1 0,0 1,0-1,-1 1,1 0,-1 0,1 1,-1 0,0 0,0 0,0 1,0-1,0 2,-1-1,1 1,0 0,0 0,-1 0,1 1,-6 1,-14 6,0 1,1 1,0 1,0 1,2 1,-1 2,2 0,0 1,1 1,0 1,2 1,0 1,1 1,1 0,-25 43,36-53,0 0,0 1,1 0,1 0,0 0,1 0,0 1,-1 21,3-29,1 0,0 0,1 0,0 0,-1 0,1 0,1-1,-1 1,1 0,0 0,0-1,0 0,1 1,-1-1,1 0,0 0,0 0,1 0,-1-1,1 1,0-1,0 0,0 0,8 4,4 1,1-1,0-1,0-1,0 0,0-1,1-1,0-1,0 0,21-1,2-2,1-2,74-15,-85 10,0 0,0-2,-1-1,0-2,-1-1,0-1,-1-1,-1-2,26-22,-18 17,-35 23,1 0,-1-1,0 1,1 0,-1 0,0 0,1 0,-1-1,1 1,-1 0,0 0,1 0,-1 0,1 0,-1 0,0 0,1 0,-1 0,1 0,-1 1,0-1,1 0,-1 0,1 0,-1 0,0 1,1-1,-1 0,0 0,1 0,-1 1,0-1,1 0,-1 1,0-1,0 0,1 1,-1-1,0 0,0 1,0-1,0 1,1-1,-1 0,0 1,1 8,0 0,-1 0,0 0,0 0,-1 0,-1 0,1 0,-4 10,0 7,-99 711,100-701,2 0,5 54,5-43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1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38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885 18,'0'0,"1"0,-1 0,1 0,-1 0,1 0,0 0,-1 0,1 0,-1 0,1 0,-1 0,1 0,-1 0,1-1,-1 1,1 0,-1 0,1-1,-1 1,1 0,-1-1,1 1,-1 0,0-1,1 1,-1-1,1 1,-1-1,0 1,0-1,1 1,-1-1,0 1,0-1,0 1,1-1,-1 1,0-1,0 1,0-1,0 0,-7-3,-7 13,7 1,0 0,0 0,1 1,0-1,1 1,0 1,0-1,-4 20,-14 103,12-60,-5-3,-2-1,-4-1,-2-1,-4-2,-3 0,-2-2,-3-1,-3-2,-2-2,-89 98,116-142,-1-1,0-1,-1 0,-1-1,0 0,-22 11,32-20,1-1,0 1,-1-1,0 0,1-1,-1 0,0 0,0 0,-11-1,13 0,0-1,1 0,-1 0,1 0,0-1,-1 0,1 1,0-1,0-1,0 1,0-1,0 1,1-1,-1 0,-5-7,-1-3,0-1,1 0,0-1,2 0,-1 0,2 0,0-1,1 0,0-1,2 1,0-1,-2-30,3 7,2 1,2-1,1 1,13-54,-12 70,2 1,0 0,2 0,0 1,1 0,23-36,-27 49,0 1,1-1,0 1,0 1,1-1,0 1,0 0,0 1,1 0,0 0,0 0,0 1,1 0,-1 1,1 0,0 0,0 1,0 0,15-1,-16 3,0 0,0 1,0 0,0 0,0 1,0 0,0 1,0-1,-1 2,1-1,-1 1,0 0,0 0,8 7,10 9,-2 1,29 33,-29-29,126 142,41 41,-177-195,1-1,1 0,-1-1,21 11,3-3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38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44,'-7'0,"-11"0,6 0,13 0,20 0,15 0,9 0,12 0,3-8,8-2,-1 1,-4 1,-5 3,-6 1,-10 10,-14 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39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1,'-8'0,"-9"7,-11 3,1 7,12 1,16-3,15 4,13-2,17-11,7-6,4-4,-2-1,-2 1,-2 0,-10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3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39,'0'-8,"0"-10,0 6,0 20,0 16,8 19,3 18,-1 13,-2 9,5 7,1-6,-3-1,5-8,-1-8,-2-9,-4-6,-3-12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42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0,'-8'0,"6"0,10 0,11 8,19 2,16-1,16-1,3-3,3-1,5-2,-3-2,-9 0,-22 0,-20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43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331 0,'-6'1,"1"1,-1-1,1 1,-1 0,1 1,0-1,0 1,0 0,0 0,1 1,-1-1,1 1,-5 5,-4 3,-5 3,1 2,1 1,1 0,0 1,1 0,-16 31,-1 11,-23 63,48-108,-1 2,2-1,1 1,0-1,1 1,1 0,0 0,3 35,-1-46,1 1,1-1,-1 1,1-1,0 0,1 0,0 0,0 0,1-1,-1 1,1-1,1 0,-1 0,1 0,0 0,1-1,-1 0,1 0,0-1,0 1,0-1,1-1,13 7,-1-4,0 0,1 0,0-2,0-1,0 0,1-2,-1 0,24-2,-11-2,0-1,0-2,0-1,37-13,-55 14,0 0,0 0,-1-1,0-1,-1-1,1 0,-2 0,1-1,-1-1,17-19,-24 24,0-1,-1 0,1 0,-1 0,-1 0,1 0,-1-1,0 0,-1 1,0-1,0 0,-1 0,0 0,0-1,-1 1,0 0,-1 0,1 0,-1 0,-1 0,0 0,-3-10,-1 2,-1 2,0-1,0 1,-2 0,0 1,0 0,-1 0,-18-17,10 14,-1 0,-1 1,0 0,-42-20,-5 5,0 4,-123-32,159 50,14 3,11 4,1 0,-1-1,1 1,0-1,0-1,-7-3,8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43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1,'8'0,"2"7,7 4,0-1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44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661 583,'4'-5,"0"0,0 0,-1-1,0 1,0-1,0 0,-1 0,1 0,-2 0,1 0,1-9,1-11,0-36,-3 47,-1 10,3-30,-2-1,-1 0,-2 1,-1-1,-13-57,14 87,0-1,-1 1,0 0,0-1,0 1,-1 0,0 1,0-1,0 1,-1 0,1 0,-1 0,-10-7,6 7,0 0,1 0,-1 1,-1 0,1 1,-1 0,1 1,-17-3,-1 3,0 1,0 1,1 1,-1 2,0 0,-30 9,25-4,0 0,1 2,0 2,-40 20,61-26,0 0,1 1,0-1,0 2,1-1,0 1,-8 10,12-12,0 0,0 0,1 0,0 0,0 1,0-1,1 1,0 0,0 0,1 0,0 0,-1 10,2-12,0 0,0 0,1 0,0 1,0-1,0 0,0 0,1 0,-1-1,1 1,1 0,-1 0,1-1,-1 0,1 1,4 3,-1-2,0-1,0 1,1-1,0-1,0 1,0-1,0-1,0 1,11 2,10 2,0-2,0 0,1-2,48 0,195-7,-267 3,1 0,-1 1,0 0,1 0,-1 0,0 0,0 1,0 0,0 0,0 1,-1-1,1 1,-1 0,1 0,-1 1,0-1,0 1,0 0,-1 0,1 0,-1 0,0 1,-1-1,1 1,-1 0,1 0,-1 0,1 6,15 48,-3 0,-2 0,6 77,15 71,14 14,-44-200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57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900 1,'-1'7,"0"0,-1 0,0 0,0 0,-1 0,0 0,0-1,-7 11,1 0,-73 158,40-82,-58 96,56-123,-3-2,-2-3,-3-1,-2-3,-78 64,129-119,-16 14,-1-1,-39 24,55-37,0 1,0-1,0 0,0 0,-1-1,1 1,0-1,-1 0,1 0,-1-1,1 1,-1-1,1 0,-1 0,1 0,-1-1,1 1,-1-1,1 0,-1-1,1 1,-8-4,10 2,-1 1,0 0,0-1,1 1,0-1,-1 0,1 0,0 0,1 0,-1 0,0 0,-1-6,-10-44,8 9,2 0,1 0,3 0,1 0,2 0,2 0,2 1,2 0,2 1,21-51,-31 88,0 0,1-1,0 1,0 0,0 0,0 1,1-1,0 1,0 0,6-5,-9 7,1 1,0 0,1 0,-1 0,0 0,0 0,0 0,1 1,-1-1,0 1,1-1,-1 1,0 0,1 0,-1 0,1 0,-1 1,0-1,1 0,-1 1,0 0,0-1,1 1,-1 0,0 0,0 1,2 1,17 12,-2 2,0 0,0 1,-2 1,19 28,-7-12,88 112,32 36,-94-120,53 62,-85-91,-7-5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58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11,'-8'0,"-2"-8,8 6,12 2,19 2,13 0,14 8,5 1,8 0,-1-3,-4 6,-6 0,-5-2,-3-3,-4-4,-8-2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4:36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4:58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1,'-8'0,"-9"0,-3 7,11 3,13 7,22 1,21-3,18-11,13-7,9-2,4-9,-5-1,-11 2,-9 3,-17 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00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91,'-3'0,"0"1,0-1,-1 1,1 0,0 0,0 0,1 0,-1 0,0 1,0-1,0 1,-4 3,-28 29,33-32,-13 16,1 1,0 0,1 1,-15 32,-32 92,56-135,-16 46,-18 72,34-112,1 1,1-1,0 1,1 0,1 0,0-1,1 1,1 0,6 28,-5-36,0 0,1 0,0-1,0 1,0-1,1 0,0 0,0-1,1 1,0-1,0 0,1-1,-1 0,1 0,0 0,1-1,-1 0,1 0,-1-1,1 0,0 0,1-1,-1 0,0 0,10 0,3 0,1-1,-1-1,0 0,1-2,-1-1,0 0,0-2,37-12,-36 8,1-1,-1-1,-1 0,0-2,-1-1,0 0,-1-2,-1 0,18-20,-23 21,-1 1,0-2,-1 0,-1 0,-1-1,0 0,-1 0,-1-1,-1 0,0-1,-2 1,4-22,-5 13,-1-1,-2 0,0 0,-2 1,-6-36,5 51,1 0,-2 0,0 0,0 1,-1-1,0 1,-1 0,0 1,-1-1,0 1,-1 1,0-1,-1 2,-11-12,-4 3,0 1,-1 1,0 1,-1 1,-1 1,-31-9,35 14,0 1,-1 1,1 1,-1 1,0 1,0 1,-44 5,67-4,-23 3,0 1,-32 9,49-11,0 1,0 0,1 0,-1 0,1 1,-1 0,1 0,1 1,-1 0,0 0,1 0,-5 7,-12 22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00.6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1,'8'0,"-6"0,-2 7,-2 11,0 9,0 8,0 5,9-3,2-17,0-11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01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90,'0'-9,"1"1,-1 1,-1-1,1 0,-1 0,0 1,-5-15,-2 10,2 15,5 0,0 0,0 0,1 0,-1 0,1 0,0-1,-1 1,2 4,5 94,6 359,-27-232,-7 138,21-334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16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53 115,'-1'-2,"0"0,0-1,-1 1,1 0,0 0,-1 0,0 0,1 0,-1 0,0 1,0-1,0 1,-4-3,3 1,0 1,0 0,0-1,0 1,1-1,-1 0,-3-6,6 8,0 1,0 0,-1-1,1 1,0-1,0 1,0-1,0 1,0-1,0 1,0-1,0 1,0-1,0 1,0-1,1 1,-1-1,0 1,0-1,0 1,1 0,-1-1,0 1,1-1,19-10,5 3,-1 0,1 2,1 1,-1 2,1 0,0 1,0 2,-1 1,52 7,-52-3,0 1,-1 1,1 1,-2 1,1 1,-1 2,-1 0,0 1,26 20,-38-24,0 0,0 0,0 1,-1 0,-1 1,1 0,-2 0,0 1,0 0,-1 1,-1-1,0 1,0 0,-2 0,1 0,-2 1,0-1,1 28,-5-11,0 0,-3 1,0-1,-2-1,-1 1,-2-1,0-1,-2 0,-16 28,-9 8,-3-2,-74 90,71-103,-1-2,-52 41,81-71,15-17,0 0,0 1,-1-1,1 1,0-1,0 0,0 1,0-1,0 0,-1 1,1-1,0 1,0-1,0 0,0 1,0-1,0 1,0-1,0 0,1 1,-1-1,0 0,0 1,0-1,0 1,1-1,1 2,0-1,0 0,0 0,1 0,-1 0,0-1,1 1,-1 0,0-1,1 0,-1 0,1 0,2 0,336-2,-165-3,84 3,-220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17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91,'0'-8,"-8"-2,-9 8,5-3,19-1,17 1,20 1,24 1,16 2,9 0,-4-7,-1-2,-10 1,-8 1,-10 3,-7 2,-21 1,-15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18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704 10,'-13'-5,"13"5,-1-1,1 1,0 0,-1-1,1 1,-1 0,1-1,-1 1,1 0,-1 0,1 0,-1-1,1 1,-1 0,1 0,-1 0,1 0,-1 0,0 0,1 0,-1 0,1 0,-1 0,1 0,-1 0,1 1,-1-1,1 0,-1 0,1 0,-1 1,1-1,-1 0,1 1,-1-1,1 0,0 1,-1-1,1 1,0-1,-1 0,1 1,0-1,-1 1,1 0,-55 144,24-79,-3-1,-60 84,77-125,-2 0,-1-2,0 0,-2-1,0-2,-2 0,0-1,-46 25,64-39,-1-1,1-1,0 1,-1-1,1 0,-1 0,0-1,0 0,0 0,1-1,-1 0,0 0,0-1,-12-2,14 2,-1-1,1 0,0-1,0 1,0-1,0 0,1-1,-1 1,1-1,0 0,0 0,0 0,0 0,1-1,0 1,0-1,0 0,-3-7,2 2,0-1,0-1,1 1,1 0,0-1,0 1,1-1,1 1,0-1,0 0,1 1,1-1,2-12,-3 20,0 0,0 0,0 0,1 0,0 1,-1-1,1 0,0 1,1-1,-1 1,1-1,-1 1,1 0,0 0,0 0,0 1,1-1,-1 1,1 0,-1 0,1 0,0 0,-1 0,1 1,0 0,0 0,0 0,1 0,-1 1,0-1,0 1,0 0,0 0,0 1,1-1,-1 1,0 0,7 3,5 0,-1 2,1 0,-1 1,0 1,-1 0,16 12,75 68,-80-65,1-1,0-1,2-1,36 20,-41-29,0-1,1-1,0-1,0-1,1-1,50 5,-37-9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18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700 0,'-4'1,"-1"-1,0 1,1 0,-1 0,1 0,-1 1,1 0,0 0,0 0,-1 0,1 0,1 1,-1 0,0 0,-5 5,-5 7,1 1,-16 22,14-17,-304 493,209-321,1-8,92-157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19.1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68,'1'-2,"-1"-1,0 0,1 1,-1-1,1 1,0-1,0 0,0 1,0 0,0-1,1 1,-1 0,1-1,0 1,-1 0,1 0,0 0,0 1,0-1,0 0,1 1,-1-1,0 1,1 0,-1 0,1 0,-1 0,4-1,3 0,0-1,1 1,-1 1,1 0,-1 0,16 2,-15-1,1 1,-1 1,0 0,0 0,0 1,0 0,0 1,-1 0,0 0,1 1,13 11,-17-12,-1 1,0 0,0 0,-1 0,1 1,-1-1,0 1,-1 0,1 1,-1-1,-1 0,1 1,-1 0,0-1,0 1,-1 0,0 0,0 9,-1 1,-1 0,-1 0,0-1,-1 1,-1 0,-1-1,0 0,-1 0,-1-1,0 0,-19 29,0-6,-1-2,-3 0,-38 36,64-68,-3 3,0 0,0-1,0 1,-1-1,-9 5,72-48,-13 16,1 2,1 2,0 1,1 3,1 2,79-10,-83 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19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91,'8'0,"17"0,12-8,15-2,14 1,10 1,9-5,4 0,2 1,-7 4,-10 3,-10 1,-15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4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20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95,'-8'7,"-9"3,-11 0,16-2,24-3,26-9,21-4,16-9,11 0,5-6,-5 1,-9 4,-11 5,-9 6,-6 3,-12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21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1 135,'0'-1,"0"1,0-1,0 1,0 0,1-1,-1 1,0-1,0 1,1-1,-1 1,0 0,1-1,-1 1,0-1,1 1,-1 0,0-1,1 1,-1 0,1 0,-1-1,1 1,-1 0,0 0,1 0,-1 0,1-1,-1 1,1 0,-1 0,1 0,-1 0,1 0,-1 0,2 1,25 1,-14-1,61 2,0-3,124-17,141-46,-281 51,-39 8,32-8,0 3,1 2,54 0,-102 7,0 0,0 0,0 1,0-1,0 1,0 0,0 0,0 0,-1 1,1-1,0 1,-1 0,1 0,-1 0,0 1,5 4,-6-5,0 1,0 0,0 0,0 0,-1 1,1-1,-1 0,0 1,0-1,0 0,-1 1,1-1,-1 1,0-1,0 1,0 0,0-1,-1 1,0 3,-5 21,-1-1,-1 1,-23 48,-46 76,74-148,-66 121,5-11,-54 132,89-178,-22 64,49-128,1 0,0 0,0 1,0-1,1 1,-1-1,1 1,0-1,1 7,-1-9,1 0,0-1,-1 1,1-1,0 1,0-1,0 1,0-1,0 1,0-1,0 0,1 0,-1 1,0-1,1 0,-1 0,1 0,-1-1,1 1,-1 0,1-1,0 1,-1 0,1-1,0 0,-1 1,3-1,14 1,0 0,0-1,0-1,0 0,0-1,24-7,6 0,453-82,-381 68,-67 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22.1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1 128,'0'-8,"7"-2,11 1,9 1,9-5,4-1,12 2,3-4,2 0,-3 3,-10 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26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337 0,'-7'0,"-3"8,-7 9,-1 10,3 16,4 7,-4 12,0 1,-4-1,-15 3,-15-1,-16-5,3-12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27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931 57,'0'-3,"0"1,1 0,-2 0,1-1,0 1,0 0,-1 0,1 0,-1-1,0 1,0 0,0 0,0 0,0 0,0 0,0 1,0-1,-1 0,1 0,-1 1,0-1,1 1,-1-1,0 1,0 0,0 0,0 0,-3-2,3 3,-1-1,0 1,1 0,-1 0,0 0,0 0,1 0,-1 1,0-1,1 1,-1 0,0 0,1 0,-1 0,1 0,0 0,-1 1,1-1,0 1,0-1,0 1,0 0,-2 2,-9 11,2 1,0 0,1 0,1 1,-12 30,-8 13,-3-1,-3-3,-50 64,58-87,-2-1,-1-1,-1-2,-53 38,-35 11,103-69,-1-1,0 0,0-1,0-1,-29 7,42-13,0 1,0-1,1 1,-1-1,0 0,0-1,0 1,1-1,-1 1,0-1,1 0,-1 0,0-1,1 1,0-1,-1 0,1 0,0 0,0 0,0 0,0-1,0 0,0 1,1-1,0 0,-1 0,1 0,0-1,0 1,-1-4,-3-7,1 1,1-1,0 0,1 0,0 0,-1-24,2 0,3 0,0 0,14-74,40-110,-53 215,1-1,0 0,0 1,0-1,1 1,7-10,-10 16,0-1,0 1,0 0,0-1,0 1,1 0,-1 0,0 0,1 0,-1 0,0 0,1 1,-1-1,1 0,-1 1,1-1,-1 1,1 0,0-1,-1 1,1 0,-1 0,1 0,0 0,-1 0,1 0,-1 0,1 1,0-1,-1 1,1-1,-1 1,1-1,-1 1,1 0,-1 0,2 1,5 5,0 0,-1 1,0 0,-1 0,0 0,0 1,9 18,3 3,53 82,5-4,5-3,5-4,115 106,-154-167,-6-10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27.5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941 76,'0'-8,"1"1,-1 0,0 1,-1-1,0 1,-2-8,3 13,0 0,0 0,-1 0,1 0,-1 0,1 0,-1 0,1 0,-1 0,0 0,1 1,-1-1,0 0,0 0,1 1,-1-1,0 0,0 1,0-1,0 1,0-1,0 1,0-1,0 1,0 0,0-1,0 1,0 0,-1 0,1 0,0 0,0 0,0 0,0 0,0 0,0 1,-2 0,-3 0,1 1,0 1,0-1,0 1,0 0,0 0,0 0,1 1,0-1,-7 8,-39 51,35-42,-90 132,-91 177,-99 144,161-301,85-109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27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194 0,'3'1,"-1"-1,1 1,0 0,-1 0,1 0,-1 0,1 0,-1 1,1-1,-1 1,0-1,0 1,0 0,0 0,0 0,0 0,0 0,-1 1,1-1,-1 0,1 1,-1-1,1 6,4 5,-1 1,0 0,2 16,-4-14,-1 0,-1 0,0 0,-1 1,-1-1,0 0,-1 0,-1 0,-1-1,0 1,-1-1,0 1,-11 18,3-9,-2 1,-1-2,-1 0,0-1,-2 0,-32 28,29-31,12-12,1 0,0 1,0 0,-12 18,20-27,1 1,-1-1,1 1,-1-1,1 1,0-1,-1 1,1 0,0-1,-1 1,1 0,0-1,0 1,-1 0,1-1,0 1,0 0,0-1,0 1,0 0,0 0,0-1,0 1,0 0,1-1,-1 1,0 0,0-1,1 1,-1 0,0-1,1 1,-1-1,0 1,1 0,2 0,-1 0,0 0,0-1,0 1,1-1,-1 1,0-1,1 0,-1 0,3 0,29-1,-1-2,1-2,36-9,0 0,-4 3,47-8,191-58,-267 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28.2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11 173,'-8'-8,"5"-2,11 1,12-7,16 1,19 2,7-4,8 1,0 3,3 4,-4-5,-5 1,-6 1,-14 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28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0,'0'8,"7"10,11 2,9-3,8 4,14-2,12-4,5-12,5-7,6-2,-2-1,-6 1,-1 2,-3 2,-13-7,-8-2,-12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40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347 4,'-22'10,"0"1,1 0,-29 23,26-13,1 2,0 0,2 2,-22 32,32-41,1 0,1 1,0 1,1-1,1 1,1 0,0 1,-4 27,10-37,-1-1,1 0,0 0,1 1,-1-1,2 0,-1 0,1 0,1 0,-1 0,1 0,1 0,-1-1,1 0,0 0,1 0,0 0,0 0,1-1,-1 0,1 0,1-1,-1 0,12 8,-4-5,0 0,0-1,1-1,0 0,0-1,1 0,-1-1,1-1,0-1,0 0,31-1,-18-2,-1-1,1-2,-1-1,51-16,-67 17,1-1,-1-1,0 1,-1-2,1 0,-1 0,-1-1,1 0,-1-1,-1 0,0-1,15-19,-19 20,0 0,-1-1,0 0,0 0,-1 0,0-1,-1 1,0-1,-1 1,0-1,0-14,-2 5,0-1,-2 1,0-1,-12-38,12 51,0-1,-1 1,0 0,0 0,-1 1,0-1,0 1,-1 0,0 0,0 1,-1 0,0 0,0 0,0 1,-14-8,-6 0,-1 2,0 0,-40-9,30 9,-5-1,-68-11,91 21,-1 0,1 1,0 1,-1 1,-33 6,46-6,1 1,0 0,0 0,0 1,0 0,1 0,-12 8,-3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7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40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0,'-8'8,"-2"9,1 10,1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41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385 49,'-3'-1,"-1"1,1-1,0 0,-1 0,1-1,0 1,0-1,-6-3,-17-8,20 12,1-1,-1 1,0 0,0 1,0-1,0 1,0 0,-1 1,1-1,1 1,-1 1,0-1,0 1,-8 3,4 0,1 0,0 1,1-1,-1 2,1-1,0 1,-12 14,-2 7,2 1,1 0,-30 63,43-80,1 0,0 1,0-1,2 1,-1 0,2 0,0 1,-1 26,3-33,1 0,-1 0,2 0,-1 0,1 0,0 0,0-1,1 1,0-1,0 1,0-1,1 0,0 0,0-1,1 1,-1-1,1 0,11 8,-2-2,1-2,1 0,-1 0,2-1,29 9,90 19,-86-25,-34-7,-1-1,1 0,-1-2,1 0,0 0,-1-2,1 0,0 0,-1-2,0 0,1 0,-1-2,0 0,-1-1,20-9,-26 8,0 1,-1-1,1 0,-2 0,1-1,-1 0,0 0,0-1,-1 1,0-1,-1 0,0-1,0 1,-1-1,-1 0,1 1,-1-1,-1 0,0-1,0 1,-1 0,-2-12,-1 8,-1 0,0 0,-1 0,-1 0,0 1,0 0,-2 0,0 1,0 0,-1 0,0 1,-1 0,-1 1,-18-16,-3 1,-1 2,-1 1,-1 2,-42-18,49 25,0 1,-1 1,0 2,-1 1,0 1,-34-3,26 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42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584 89,'-6'-1,"-1"0,1 0,-1-1,1 0,0 0,0 0,-11-7,-18-5,-29-3,-1 4,-98-9,152 21,0 0,0 1,1 0,-1 1,0 0,0 0,0 1,1 1,-1 0,-11 5,17-6,1 1,0 0,-1 0,1 0,0 0,1 0,-1 1,1 0,-1-1,1 1,0 1,1-1,-1 0,1 1,0-1,0 1,0 0,0 0,1-1,0 1,0 0,0 0,1 10,0 4,2-1,1 0,0 0,1 0,1-1,0 0,12 25,11 39,39 170,-67-249,0 0,1-1,-1 1,1 0,0 0,-1 0,1 0,0-1,0 1,0 0,0-1,0 1,0-1,1 1,-1-1,0 0,1 1,-1-1,1 0,0 0,-1 0,1 0,0 0,0-1,-1 1,1 0,0-1,0 1,0-1,0 0,0 0,0 1,0-1,0 0,-1-1,1 1,2-1,6-2,0 0,0-1,-1 0,1 0,14-11,-7 6,20-13,0 0,0 2,1 2,73-25,-99 40,0 0,0 1,0 0,0 1,1 1,-1 0,18 2,-21-1,-1 1,0 1,0-1,0 1,0 0,0 1,0 0,-1 0,0 1,0 0,12 10,-9-5,-2-1,1 1,-1 1,-1-1,0 1,0 1,7 17,1 9,10 43,-18-58,-5-15,0 0,0 0,-1 0,0 0,-1 0,1 0,-1 0,-1 0,0 0,0 0,-1 0,1 0,-2 0,-2 8,0-6,-1 0,0 0,0 0,0-1,-1 0,-1-1,0 1,0-1,-10 7,-8 4,-1-2,0 0,-1-2,-1-1,-1-1,-37 10,-151 40,123-37,-12-1,65-18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46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356 0,'-10'0,"-1"0,1 1,0 0,-1 0,1 1,0 1,0-1,0 2,1-1,-1 1,1 1,0 0,0 0,0 1,1 0,0 0,-11 11,1 1,0 1,2 1,0 0,1 1,1 1,0 0,2 1,1 1,1 0,1 0,-8 35,16-52,0 1,0 0,1 0,0 0,0 0,1 0,0 0,0-1,1 1,0 0,0-1,1 1,0-1,0 0,1 0,0 0,0 0,1-1,-1 1,2-1,-1 0,0-1,8 6,0-1,0-1,0-1,1 0,0 0,1-2,0 0,0 0,0-2,1 0,26 4,-4-4,0-1,0-2,47-4,-62 1,0-2,0 0,-1-1,0-1,0-1,35-18,-52 23,-1 0,1-1,-1 1,0-1,0 0,0 0,0-1,-1 1,1-1,-1 0,0 0,0 0,0 0,-1-1,0 1,1-1,-1 1,-1-1,3-9,-3 7,-1-1,0 1,0 0,-1 0,0 0,0-1,0 1,-1 0,0 1,-1-1,1 0,-1 1,-5-9,-2-3,-1 0,-1 1,0 0,-1 1,-1 0,-1 1,0 1,0 0,-2 1,1 1,-2 0,0 1,0 1,-1 1,0 1,0 0,-1 1,0 2,0 0,-36-4,35 6,1 2,0 0,-1 1,1 1,0 1,-30 6,22 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4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1,'8'0,"2"8,-1 10,-1 9,-10 8,-5-2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47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196 73,'0'-1,"0"1,0-1,1 0,-1 0,-1 1,1-1,0 0,0 1,0-1,0 0,0 1,-1-1,1 0,0 1,-1-1,1 0,0 1,-1-1,1 1,-1-1,1 1,-1-1,1 1,-1-1,1 1,-1-1,1 1,-1 0,0-1,0 1,-1-1,0 1,1 0,-1 0,0 0,0 0,1 1,-1-1,0 0,1 1,-1-1,0 1,-1 0,-4 2,0 1,0 0,1 0,0 0,-7 6,1 1,1 1,0 1,0 0,1 1,1 0,0 0,-13 30,18-34,0 1,1-1,0 1,1 0,0 0,1 0,0 0,1 0,0 0,0 0,1 0,1 0,3 11,-2-9,2 0,0 0,0-1,1 0,0 0,2 0,-1 0,1-1,1-1,0 1,0-1,1-1,0 0,1 0,0-1,0 0,1-1,0 0,0-1,0-1,1 1,0-2,0 0,1-1,-1 0,1-1,-1 0,1-1,-1-1,1 0,0-1,-1 0,1-1,-1-1,1 0,-1-1,21-9,-19 6,0-1,-1-1,0-1,-1 0,0 0,-1-2,0 1,-1-1,0-1,0 0,-2-1,0 0,11-22,-13 22,-2 1,1-1,-2-1,0 1,0-1,-2 1,0-1,0 0,-1 0,-1 0,-1 0,0 0,-1 0,0 1,-7-21,6 26,0 1,-1 0,1 0,-2 1,1-1,-1 1,0 0,0 0,-1 1,0 0,0 0,-8-6,4 5,-1 0,1 1,-1 0,-1 1,1 0,-1 0,-21-4,13 5,0 1,0 1,0 0,-1 2,1 0,0 2,0 0,0 1,0 1,-24 8,-3 10,11 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5:47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433 92,'0'-2,"-1"0,1 0,-1 1,1-1,-1 0,0 0,0 0,0 1,0-1,0 0,0 1,0-1,0 1,-1-1,1 1,-1 0,-2-2,-29-18,16 13,0 2,-1 0,0 1,0 0,0 2,0 0,0 1,-1 1,1 1,-1 0,1 2,0 0,-1 1,-24 7,39-9,-1 0,0 1,0 0,1 0,-1 0,1 1,0-1,0 1,0 0,0 0,0 1,1-1,-1 1,-4 6,6-5,-1 0,1 0,0 0,0 0,1 1,-1-1,1 0,0 1,1 0,-1-1,1 1,1 9,2 14,2 0,14 50,-11-53,-2 0,0 1,2 45,-9-37,-7 45,4-49,-1 52,5-83,0 0,0 0,0 0,0 1,0-1,0 0,0 0,0 1,0-1,0 0,1 0,-1 1,0-1,0 0,0 0,0 0,0 1,0-1,1 0,-1 0,0 0,0 0,0 1,0-1,1 0,-1 0,0 0,0 0,0 0,1 0,-1 1,0-1,0 0,1 0,-1 0,0 0,0 0,0 0,1 0,12-5,17-16,-23 15,37-25,2 1,0 2,86-37,-113 58,0 1,0 0,1 2,0 0,32-1,-38 5,0 0,0 1,-1 1,1 0,-1 1,1 0,-1 1,0 0,15 9,-9-4,-1 1,-1 0,0 1,0 2,20 19,-27-22,0 1,-1 0,0 1,-1 0,0 1,-1-1,0 1,6 19,-7-13,0 0,-1 1,-1-1,-1 1,-1 0,-1 0,0 0,-2 0,-3 26,2-34,0-1,0 1,-1-1,-1 0,0 0,-1 0,0 0,0-1,-1 1,-1-1,0-1,0 1,0-1,-2-1,1 0,-1 0,-10 8,-6-1,1 0,-2-2,0-1,0-1,-1-1,-1-2,-31 7,36-11,-1-1,0-1,0 0,0-2,0-1,0-1,1-1,-44-11,33 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12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33 270,'0'0,"0"0,1 0,-1 0,0 0,1 0,-1 0,0 0,0 0,1 0,-1 0,0 0,1 0,-1 0,0 0,0 0,1 0,-1 0,0 0,1 0,-1-1,0 1,0 0,1 0,-1 0,0 0,0-1,0 1,1 0,-1 0,0-1,0 1,0 0,1-1,-7-8,-15-5,21 14,0 0,-1-1,1 1,-1 0,1 0,-1-1,0 1,1 0,-1 0,1 0,-1 0,1 0,-1 0,1 0,-1 0,1 0,-1 0,0 0,1 0,-1 0,1 0,-1 1,1-1,-1 0,0 1,8 9,22 13,8-7,0-2,1-2,63 13,-31-15,-1-3,1-2,99-8,-62 1,-70 1,357-17,-57-5,-199 16,70-12,-120 9,0 3,151 8,-140 9,157-4,682-28,-898 22,460-18,-47-10,3 29,116-3,-297-19,17-1,62 2,210-7,-299 6,-50 1,-131 17,200-14,-72-10,-58 6,209-3,-326 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15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3835,'6'0,"1"1,0 1,-1-1,1 1,-1 0,9 4,20 7,27-4,1-1,0-4,103-5,-71-1,-55 0,-2-2,1-1,0-2,-1-2,0-1,43-18,212-110,-229 105,27-19,84-63,-42 25,-101 69,-2-1,-1-1,-1-2,-1-1,42-51,120-128,-18 24,-19-15,-134 171,8-7,44-41,5-7,-38 30,-2-1,-2-1,29-67,5-5,-45 89,27-33,11-16,-25 27,-10 14,2 1,2 1,1 1,61-60,43-8,-23 21,204-159,5-6,-225 175,174-108,-206 150,2 2,72-26,142-36,1-1,-227 75,169-61,-160 62,105-19,-101 28,242-32,-256 39,0 3,0 2,102 14,13 11,76 14,-71 7,-2 6,167 79,-254-93,-1 3,-3 3,-1 4,104 86,71 61,-96-78,154 151,-249-209,41 40,146 184,-222-241,-1 1,-3 1,-2 1,22 67,-29-76,57 181,28 69,-76-237,3-2,1-1,63 80,120 110,-169-193,88 103,11 14,-77-91,-37-40,1 0,2-2,1 0,41 28,38 16,189 94,-162-107,145 41,-252-92,1-2,43 5,-35-7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16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0 109,'1'2,"-1"-1,0 1,1-1,0 1,-1-1,1 1,0-1,0 1,0-1,0 0,0 1,0-1,0 0,0 0,1 0,-1 0,0 0,1 0,-1 0,1 0,-1 0,1-1,-1 1,1-1,0 1,-1-1,4 1,53 7,-52-7,415 6,-277-8,941-1,-926 0,-1-8,264-49,-421 59,18-4,34-12,-49 15,1-1,-1 0,0 0,0-1,0 1,0-1,0 0,-1 0,1 0,-1 0,0 0,0-1,4-4,0-12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5:45:18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17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1,'1'0,"0"0,0 1,1-1,-1 0,0 1,0-1,0 1,0-1,0 1,1 0,-1 0,0-1,-1 1,1 0,0 0,0 0,0 0,0 0,-1 0,1 0,0 0,-1 0,1 0,-1 1,1-1,-1 2,9 38,-8-33,6 57,-1 102,1 15,-4-148,27 306,-26 1,-18-206,7-81,0 80,15 16,-3-73,-3 0,-9 87,-21 618,29-691,4 17,30 160,-12-112,68 508,-12-236,-50-292,-10-51,-8-40,-2-1,5 64,-13 298,-3-189,2-205,0 1,1-1,1 0,3 13,4 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266 77,'-8'0,"-1"1,1 0,0 1,0 0,0 0,0 1,0-1,1 2,-1-1,1 1,0 0,-9 8,-7 5,2 2,-23 25,42-43,-5 6,1 1,-1-1,1 1,1 1,-1-1,1 1,1 0,-1 0,2 0,-4 13,5-16,1 0,1 0,-1 0,1 0,0 0,0 0,1 0,0 0,0 0,0 0,1 0,0 0,0 0,0-1,1 1,0-1,6 9,-2-4,1-1,1 0,-1 0,1-1,1 0,0-1,0 0,0-1,1 0,0 0,0-1,0 0,1-1,-1-1,1 0,0 0,0-1,21 0,-19-1,0 0,1-2,-1 0,0 0,0-2,0 0,0 0,0-1,0-1,-1 0,0-1,0 0,-1-1,1-1,19-15,-26 16,1 0,-1 0,0 0,0-1,-1 1,0-1,-1-1,0 1,0-1,0 1,-1-1,-1 0,0 0,0-1,0 1,-1 0,-1 0,1-1,-2 1,0-11,-1 10,1 0,-2 0,1-1,-1 1,-1 1,0-1,0 0,-1 1,0 0,-1 0,0 1,0-1,-1 1,0 1,0-1,-1 1,-16-11,-1 4,0 2,-1 0,-1 2,1 1,-2 1,-33-5,-24-4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19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1,'1'107,"16"117,-9-165,45 397,-45-330,-12 207,-51 214,-15 228,68-729,-3 53,4 0,14 121,-4-171,29 84,-7-29,-26-86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0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591 94,'3'-3,"0"-1,-1 1,1-1,-1 0,0 0,0 0,0 0,0 0,-1 0,0-1,0 1,0 0,0-1,-1 1,1-1,-2-8,2 12,-1 1,0-1,0 1,0-1,0 1,0-1,0 1,0-1,0 1,0-1,0 1,0-1,0 1,-1-1,1 1,0-1,0 1,0-1,-1 1,1 0,0-1,-1 1,1-1,0 1,-1 0,1-1,0 1,-1 0,1-1,-1 1,1 0,-1 0,1-1,-1 1,1 0,0 0,-1 0,1 0,-1-1,0 1,1 0,-1 0,1 0,-1 0,0 1,-1 0,0 0,0 0,0 0,1 0,-1 1,0-1,1 1,-1-1,1 1,-3 3,-11 19,2 1,0 0,-9 28,-14 27,14-38,-2-1,-2-1,-41 50,48-69,-1 0,0-1,-2-1,0-1,-1-1,-47 26,63-39,1-1,-1 0,0 0,0-1,0 0,-1 0,1-1,-13 2,17-3,1-1,-1 1,1 0,-1-1,1 1,-1-1,1 0,0 0,-1 0,1 0,0 0,0 0,0-1,0 1,0-1,0 1,0-1,0 0,1 0,-1 0,1 0,-1 0,1 0,0 0,0 0,0 0,0-1,-1-4,-3-9,1-1,1 0,1 0,0 0,1 0,2-26,2 8,2 0,9-37,-13 67,0 1,1 0,-1-1,1 1,0 0,0 0,0 0,0 0,4-4,-5 7,0 0,0 0,0 1,0-1,0 0,0 0,1 1,-1-1,0 0,1 1,-1 0,0-1,1 1,-1 0,0-1,1 1,-1 0,1 0,-1 0,1 0,-1 1,0-1,1 0,-1 0,0 1,1-1,-1 1,0-1,1 1,-1 0,2 1,13 9,-1 1,0 1,-1 0,0 1,-1 1,21 30,-8-11,-25-33,188 216,-155-191,-1-6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0.5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746 53,'0'-3,"0"1,0-1,0 1,-1-1,1 1,-1-1,0 1,1-1,-1 1,0 0,-1-1,1 1,0 0,-1 0,1 0,-4-3,4 4,0 0,-1 0,1 0,-1 0,1 0,-1 1,1-1,-1 0,1 1,-1-1,0 1,1 0,-1 0,0 0,1-1,-1 1,0 1,1-1,-1 0,1 0,-1 1,0-1,1 1,-1-1,1 1,-1 0,-1 1,-4 1,1 2,0-1,0 0,0 1,0 0,1 1,-9 11,-30 49,30-43,-306 571,244-444,-78 156,134-267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0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20,'8'-8,"10"-2,2 8,5 13,-1 11,-6 17,-12 10,-8 3,-11 10,-3 0,8-17,14-24,20-23,21-19,18-14,6-8,-3 4,-12 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1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315 18,'0'-1,"0"1,0-1,0 0,0 1,0-1,0 1,0-1,0 0,0 1,0-1,-1 1,1-1,0 0,0 1,0-1,-1 1,1-1,0 1,-1-1,1 1,0-1,-1 1,1-1,-1 1,1 0,-1-1,1 1,-1 0,1-1,-1 1,1 0,-1-1,1 1,-1 0,0 0,1 0,-1 0,1 0,-1 0,0-1,1 1,-1 0,1 1,-1-1,0 0,1 0,-1 0,1 0,-1 0,1 1,-1-1,0 0,1 0,-1 1,1-1,-1 0,1 1,0-1,-1 1,1-1,-1 1,1-1,0 1,-1-1,1 1,0-1,-1 1,1 0,-4 11,0-1,1 1,0 0,1 0,0 0,1 0,1 0,1 19,-2-5,-6 71,-5-1,-33 133,12-73,-2 58,-14 435,-18 247,46-559,21-298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2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35,'0'-2,"1"0,-1 0,-1 0,1 0,0 0,0 0,-1 0,1 0,-1 0,0 0,0 0,1 0,-1 0,-2-2,3 4,-1-1,1 1,0 0,-1 0,1-1,-1 1,1 0,0 0,-1 0,1 0,-1-1,1 1,-1 0,1 0,-1 0,1 0,0 0,-1 0,1 0,-1 0,1 0,-1 0,1 1,-1-1,-16 13,-48 73,8-9,31-46,-2-2,-1 0,-1-2,-1-2,-2 0,0-2,-1-2,-2-1,-48 19,78-36,1-1,-1-1,0 1,0-1,1 0,-1 0,0 0,-7-1,11 0,1-1,-1 1,0 0,0-1,0 1,0-1,1 0,-1 0,0 0,0 1,1-1,-1-1,1 1,-1 0,1 0,0-1,-1 1,1 0,0-1,0 0,0 1,0-1,0 1,0-1,0 0,1 0,-1 0,0-1,-1-7,1 1,0-1,1 0,0 1,0-1,1 1,1-1,-1 1,1-1,5-12,2-3,0 1,22-39,-24 48,1 2,1-1,1 1,-1 0,14-13,-20 24,-1-1,1 1,-1 0,1 0,0 0,0 0,-1 1,1-1,0 1,1 0,-1 0,0 0,0 0,0 0,1 0,-1 1,0 0,1 0,-1 0,1 0,-1 0,0 1,0-1,1 1,-1 0,0 0,0 0,0 1,0-1,0 1,5 2,6 7,1 1,-2 1,1 0,-2 0,0 1,-1 1,11 17,62 117,-84-148,34 70,17 32,-24-61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2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820 75,'0'-4,"0"1,0 0,0-1,-1 1,1 0,-1 0,1-1,-1 1,0 0,-1 0,1 0,0 0,-1 0,0 0,1 0,-1 0,0 1,-1-1,1 1,-3-3,3 4,-1-1,0 1,0 0,0 0,0 0,0 1,0-1,0 1,0 0,0-1,0 1,0 0,0 1,0-1,0 1,0-1,0 1,1 0,-1 0,0 0,0 0,0 1,-2 1,-10 5,0 1,1 1,0 0,1 1,-16 16,-58 72,62-70,-179 222,-32 38,198-248,7-13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3.1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11,'8'-8,"2"6,-1 17,-9 15,-12 10,-12 12,-10 6,17-7,26-21,19-14,13-19,6-7,-4-4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3:39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5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10,'8'0,"2"-8,-1 6,-9 10,-4 20,-2 19,0 10,-6 10,-2 9,3-1,2-6,-5-6,1-7,2-13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6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91,'0'-7,"7"-3,11 0,9-5,15 0,9 2,3 3,-1 4,-1 3,-10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6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783 33,'21'-27,"-18"21,-13 19,-38 47,-2-3,-2-2,-2-3,-3-2,-126 85,158-119,-1-1,0 0,-51 18,68-30,-1-1,1 1,-1-1,0-1,0 0,-17-1,22 0,-1-1,1 0,0 0,0 0,0-1,0 0,0 1,0-2,0 1,1-1,-1 0,1 0,-7-5,7 3,0 1,1-1,-1 0,1 0,0 0,0 0,0-1,1 1,0-1,0 0,0 0,1 0,0 1,0-1,1 0,-1 0,1-1,0 1,1 0,0 0,0 0,2-6,-1 2,0 1,1 0,0 0,1 0,0 0,1 1,0-1,0 1,0 0,1 1,0-1,1 1,8-7,-10 10,1 0,0 0,0 0,1 1,-1-1,1 2,0-1,-1 1,1 0,0 0,0 1,1 0,-1 0,0 1,0 0,0 0,1 0,-1 1,0 1,0-1,0 1,0 0,0 0,-1 1,1 0,-1 0,8 6,21 16,-1 2,-2 1,-1 1,33 41,-26-29,-32-35,222 224,-191-198,0-2,2-1,2-2,71 36,-65-44,-7-7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31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41,'18'-2,"1"-1,-2 0,20-7,-14 4,2 0,-1 1,30-1,-42 6,-1 0,1 1,-1 0,1 1,-1 0,1 1,-1 0,0 1,0 0,14 8,-19-8,1 0,-1 1,0 0,-1 0,1 0,-1 0,0 1,0 0,-1 0,1 1,-2-1,1 1,-1 0,0 0,0 0,3 14,-2-3,-1-1,-1 1,-1 0,-1 0,0 0,-5 32,-30 107,19-95,15-56,-1 0,1 1,0-1,1 1,-1-1,2 13,-1-17,1 0,-1 0,1 0,0 0,0 0,0 0,0 0,0 0,0 0,0-1,0 1,1 0,-1-1,1 1,-1-1,1 1,0-1,0 0,-1 0,1 0,0 0,0 0,4 1,9 3,0-1,1-1,0 0,-1-2,1 1,24-2,95-14,-63 2,-11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31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18 134,'-8'0,"-2"-8,16-9,14-3,19 3,18-3,6-7,-6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32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408 1,'0'0,"1"0,0 0,-1 0,1 1,-1-1,1 0,-1 0,1 1,-1-1,1 0,-1 1,1-1,-1 1,0-1,1 0,-1 1,1-1,-1 1,0-1,0 1,1-1,-1 1,0-1,0 1,1-1,-1 1,0 0,0-1,0 1,0-1,0 1,0 0,0-1,0 1,0-1,0 1,0-1,-1 1,1 0,0-1,-1 2,-8 28,8-27,-10 24,-1 0,-1-1,-1-1,-2-1,0 0,-2 0,0-2,-2 0,0-2,-2 0,0-1,-1-1,0-1,-2-2,-43 22,64-35,0 0,-1-1,1 1,-1-1,0 0,1 0,-10 0,13-1,1-1,-1 1,0 0,0 0,0 0,0 0,0-1,0 1,1 0,-1-1,0 1,0 0,0-1,1 1,-1-1,0 0,1 1,-1-1,0 1,1-1,-1 0,1 0,-1 1,1-1,-1 0,1 0,0 0,-1 1,1-1,0 0,0 0,0 0,0 0,-1 0,1 1,0-1,0 0,1 0,-1 0,0 0,0 0,0 0,0 0,1-1,2-7,0 0,1 0,0 0,0 1,1-1,0 1,0 0,12-12,56-57,-72 75,8-7,0 1,1 0,0 0,0 1,16-9,-24 15,1 0,-1 0,1 0,-1 0,1 0,-1 0,1 1,0-1,-1 1,1 0,-1 0,1 0,0 0,-1 0,1 0,0 1,-1-1,1 1,-1 0,1 0,-1 0,1 0,-1 0,0 1,1-1,-1 1,0-1,0 1,0 0,0 0,2 3,5 7,-1 1,-1 0,12 26,6 13,-2-15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3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366 11,'0'-8,"-7"6,-3 10,-7 19,-1 13,-5 14,-5 14,-7 10,-4-1,-4 2,-1-5,6-7,3-16,6-15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32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0,'8'0,"-6"8,-10 10,-11 17,-10 10,-8 5,2 2,7-1,9-1,15-9,15-12,22-17,20-12,16-14,11-3,-7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8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56,'1'-1,"-1"-1,0 0,1 1,-1-1,1 0,0 1,0-1,-1 1,1-1,0 1,0-1,0 1,1 0,-1-1,0 1,0 0,1 0,-1 0,1 0,-1 0,1 0,-1 0,1 1,-1-1,4 0,43-11,-48 12,25-4,0 0,0 2,1 1,-1 1,0 1,1 2,37 7,-59-8,1-1,0 0,-1 1,1 0,-1 0,0 1,0-1,0 1,0 0,0 0,0 0,-1 0,0 1,1 0,-1-1,-1 1,4 6,-3-4,-1 0,0-1,0 1,-1 1,0-1,0 0,0 0,-1 0,0 1,0-1,-2 11,-4 9,0-1,-2 0,-1 0,-23 45,-62 95,-1 1,92-160,1 0,-1 0,1 1,0-1,1 0,-1 1,1-1,0 10,1-15,0 1,0 0,0 0,1-1,-1 1,1 0,-1 0,1-1,0 1,0 0,-1-1,1 1,0-1,1 1,-1-1,0 0,0 1,0-1,1 0,-1 0,1 0,-1 0,1 0,-1 0,1 0,0-1,-1 1,1 0,0-1,0 1,-1-1,1 0,3 0,20 1,-1-1,1-1,-1-1,0-1,1-1,32-11,-26 8,22-6,-1-1,-1-3,0-2,68-36,-75 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36:28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0 190,'0'-7,"8"-3,9 0,10-5,16 0,15-6,13 1,9-4,7 3,-4-4,-16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1.png"/><Relationship Id="rId9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14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customXml" Target="../ink/ink1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customXml" Target="../ink/ink14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customXml" Target="../ink/ink14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customXml" Target="../ink/ink147.xml"/><Relationship Id="rId7" Type="http://schemas.openxmlformats.org/officeDocument/2006/relationships/customXml" Target="../ink/ink149.xml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151.xml"/><Relationship Id="rId5" Type="http://schemas.openxmlformats.org/officeDocument/2006/relationships/customXml" Target="../ink/ink148.xml"/><Relationship Id="rId10" Type="http://schemas.openxmlformats.org/officeDocument/2006/relationships/image" Target="../media/image139.png"/><Relationship Id="rId4" Type="http://schemas.openxmlformats.org/officeDocument/2006/relationships/image" Target="../media/image137.png"/><Relationship Id="rId9" Type="http://schemas.openxmlformats.org/officeDocument/2006/relationships/customXml" Target="../ink/ink1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customXml" Target="../ink/ink15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customXml" Target="../ink/ink15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customXml" Target="../ink/ink15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customXml" Target="../ink/ink15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9.xml"/><Relationship Id="rId63" Type="http://schemas.openxmlformats.org/officeDocument/2006/relationships/image" Target="../media/image31.png"/><Relationship Id="rId84" Type="http://schemas.openxmlformats.org/officeDocument/2006/relationships/customXml" Target="../ink/ink50.xml"/><Relationship Id="rId138" Type="http://schemas.openxmlformats.org/officeDocument/2006/relationships/customXml" Target="../ink/ink77.xml"/><Relationship Id="rId159" Type="http://schemas.openxmlformats.org/officeDocument/2006/relationships/image" Target="../media/image79.png"/><Relationship Id="rId170" Type="http://schemas.openxmlformats.org/officeDocument/2006/relationships/customXml" Target="../ink/ink93.xml"/><Relationship Id="rId191" Type="http://schemas.openxmlformats.org/officeDocument/2006/relationships/image" Target="../media/image95.png"/><Relationship Id="rId205" Type="http://schemas.openxmlformats.org/officeDocument/2006/relationships/customXml" Target="../ink/ink111.xml"/><Relationship Id="rId226" Type="http://schemas.openxmlformats.org/officeDocument/2006/relationships/image" Target="../media/image11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24.xml"/><Relationship Id="rId53" Type="http://schemas.openxmlformats.org/officeDocument/2006/relationships/image" Target="../media/image26.png"/><Relationship Id="rId74" Type="http://schemas.openxmlformats.org/officeDocument/2006/relationships/customXml" Target="../ink/ink45.xml"/><Relationship Id="rId128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8.xml"/><Relationship Id="rId181" Type="http://schemas.openxmlformats.org/officeDocument/2006/relationships/image" Target="../media/image90.png"/><Relationship Id="rId216" Type="http://schemas.openxmlformats.org/officeDocument/2006/relationships/image" Target="../media/image107.png"/><Relationship Id="rId237" Type="http://schemas.openxmlformats.org/officeDocument/2006/relationships/image" Target="../media/image117.png"/><Relationship Id="rId22" Type="http://schemas.openxmlformats.org/officeDocument/2006/relationships/customXml" Target="../ink/ink19.xml"/><Relationship Id="rId43" Type="http://schemas.openxmlformats.org/officeDocument/2006/relationships/image" Target="../media/image21.png"/><Relationship Id="rId64" Type="http://schemas.openxmlformats.org/officeDocument/2006/relationships/customXml" Target="../ink/ink40.xml"/><Relationship Id="rId118" Type="http://schemas.openxmlformats.org/officeDocument/2006/relationships/customXml" Target="../ink/ink67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83.xml"/><Relationship Id="rId171" Type="http://schemas.openxmlformats.org/officeDocument/2006/relationships/image" Target="../media/image85.png"/><Relationship Id="rId192" Type="http://schemas.openxmlformats.org/officeDocument/2006/relationships/customXml" Target="../ink/ink104.xml"/><Relationship Id="rId206" Type="http://schemas.openxmlformats.org/officeDocument/2006/relationships/image" Target="../media/image102.png"/><Relationship Id="rId227" Type="http://schemas.openxmlformats.org/officeDocument/2006/relationships/customXml" Target="../ink/ink122.xml"/><Relationship Id="rId12" Type="http://schemas.openxmlformats.org/officeDocument/2006/relationships/customXml" Target="../ink/ink14.xml"/><Relationship Id="rId33" Type="http://schemas.openxmlformats.org/officeDocument/2006/relationships/image" Target="../media/image16.png"/><Relationship Id="rId108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35.xml"/><Relationship Id="rId75" Type="http://schemas.openxmlformats.org/officeDocument/2006/relationships/image" Target="../media/image37.png"/><Relationship Id="rId96" Type="http://schemas.openxmlformats.org/officeDocument/2006/relationships/customXml" Target="../ink/ink56.xml"/><Relationship Id="rId140" Type="http://schemas.openxmlformats.org/officeDocument/2006/relationships/customXml" Target="../ink/ink78.xml"/><Relationship Id="rId161" Type="http://schemas.openxmlformats.org/officeDocument/2006/relationships/image" Target="../media/image80.png"/><Relationship Id="rId182" Type="http://schemas.openxmlformats.org/officeDocument/2006/relationships/customXml" Target="../ink/ink99.xml"/><Relationship Id="rId217" Type="http://schemas.openxmlformats.org/officeDocument/2006/relationships/customXml" Target="../ink/ink117.xml"/><Relationship Id="rId6" Type="http://schemas.openxmlformats.org/officeDocument/2006/relationships/customXml" Target="../ink/ink11.xml"/><Relationship Id="rId238" Type="http://schemas.openxmlformats.org/officeDocument/2006/relationships/customXml" Target="../ink/ink128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30.xml"/><Relationship Id="rId65" Type="http://schemas.openxmlformats.org/officeDocument/2006/relationships/image" Target="../media/image32.png"/><Relationship Id="rId86" Type="http://schemas.openxmlformats.org/officeDocument/2006/relationships/customXml" Target="../ink/ink51.xml"/><Relationship Id="rId130" Type="http://schemas.openxmlformats.org/officeDocument/2006/relationships/customXml" Target="../ink/ink73.xml"/><Relationship Id="rId151" Type="http://schemas.openxmlformats.org/officeDocument/2006/relationships/image" Target="../media/image75.png"/><Relationship Id="rId172" Type="http://schemas.openxmlformats.org/officeDocument/2006/relationships/customXml" Target="../ink/ink94.xml"/><Relationship Id="rId193" Type="http://schemas.openxmlformats.org/officeDocument/2006/relationships/customXml" Target="../ink/ink105.xml"/><Relationship Id="rId207" Type="http://schemas.openxmlformats.org/officeDocument/2006/relationships/customXml" Target="../ink/ink112.xml"/><Relationship Id="rId228" Type="http://schemas.openxmlformats.org/officeDocument/2006/relationships/image" Target="../media/image11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46.xml"/><Relationship Id="rId97" Type="http://schemas.openxmlformats.org/officeDocument/2006/relationships/image" Target="../media/image48.png"/><Relationship Id="rId120" Type="http://schemas.openxmlformats.org/officeDocument/2006/relationships/customXml" Target="../ink/ink6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9.xml"/><Relationship Id="rId183" Type="http://schemas.openxmlformats.org/officeDocument/2006/relationships/image" Target="../media/image91.png"/><Relationship Id="rId218" Type="http://schemas.openxmlformats.org/officeDocument/2006/relationships/image" Target="../media/image108.png"/><Relationship Id="rId239" Type="http://schemas.openxmlformats.org/officeDocument/2006/relationships/image" Target="../media/image118.png"/><Relationship Id="rId24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41.xml"/><Relationship Id="rId87" Type="http://schemas.openxmlformats.org/officeDocument/2006/relationships/image" Target="../media/image43.png"/><Relationship Id="rId110" Type="http://schemas.openxmlformats.org/officeDocument/2006/relationships/customXml" Target="../ink/ink63.xml"/><Relationship Id="rId131" Type="http://schemas.openxmlformats.org/officeDocument/2006/relationships/image" Target="../media/image65.png"/><Relationship Id="rId152" Type="http://schemas.openxmlformats.org/officeDocument/2006/relationships/customXml" Target="../ink/ink84.xml"/><Relationship Id="rId173" Type="http://schemas.openxmlformats.org/officeDocument/2006/relationships/image" Target="../media/image86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23.xml"/><Relationship Id="rId240" Type="http://schemas.openxmlformats.org/officeDocument/2006/relationships/customXml" Target="../ink/ink129.xml"/><Relationship Id="rId14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36.xml"/><Relationship Id="rId77" Type="http://schemas.openxmlformats.org/officeDocument/2006/relationships/image" Target="../media/image38.png"/><Relationship Id="rId100" Type="http://schemas.openxmlformats.org/officeDocument/2006/relationships/customXml" Target="../ink/ink58.xml"/><Relationship Id="rId8" Type="http://schemas.openxmlformats.org/officeDocument/2006/relationships/customXml" Target="../ink/ink12.xml"/><Relationship Id="rId98" Type="http://schemas.openxmlformats.org/officeDocument/2006/relationships/customXml" Target="../ink/ink57.xml"/><Relationship Id="rId121" Type="http://schemas.openxmlformats.org/officeDocument/2006/relationships/image" Target="../media/image60.png"/><Relationship Id="rId142" Type="http://schemas.openxmlformats.org/officeDocument/2006/relationships/customXml" Target="../ink/ink79.xml"/><Relationship Id="rId163" Type="http://schemas.openxmlformats.org/officeDocument/2006/relationships/image" Target="../media/image81.png"/><Relationship Id="rId184" Type="http://schemas.openxmlformats.org/officeDocument/2006/relationships/customXml" Target="../ink/ink100.xml"/><Relationship Id="rId219" Type="http://schemas.openxmlformats.org/officeDocument/2006/relationships/customXml" Target="../ink/ink118.xml"/><Relationship Id="rId230" Type="http://schemas.openxmlformats.org/officeDocument/2006/relationships/customXml" Target="../ink/ink124.xml"/><Relationship Id="rId25" Type="http://schemas.openxmlformats.org/officeDocument/2006/relationships/image" Target="../media/image12.png"/><Relationship Id="rId46" Type="http://schemas.openxmlformats.org/officeDocument/2006/relationships/customXml" Target="../ink/ink31.xml"/><Relationship Id="rId67" Type="http://schemas.openxmlformats.org/officeDocument/2006/relationships/image" Target="../media/image33.png"/><Relationship Id="rId88" Type="http://schemas.openxmlformats.org/officeDocument/2006/relationships/customXml" Target="../ink/ink52.xml"/><Relationship Id="rId111" Type="http://schemas.openxmlformats.org/officeDocument/2006/relationships/image" Target="../media/image55.png"/><Relationship Id="rId132" Type="http://schemas.openxmlformats.org/officeDocument/2006/relationships/customXml" Target="../ink/ink74.xml"/><Relationship Id="rId153" Type="http://schemas.openxmlformats.org/officeDocument/2006/relationships/image" Target="../media/image76.png"/><Relationship Id="rId174" Type="http://schemas.openxmlformats.org/officeDocument/2006/relationships/customXml" Target="../ink/ink95.xml"/><Relationship Id="rId195" Type="http://schemas.openxmlformats.org/officeDocument/2006/relationships/customXml" Target="../ink/ink106.xml"/><Relationship Id="rId209" Type="http://schemas.openxmlformats.org/officeDocument/2006/relationships/customXml" Target="../ink/ink113.xml"/><Relationship Id="rId220" Type="http://schemas.openxmlformats.org/officeDocument/2006/relationships/image" Target="../media/image109.png"/><Relationship Id="rId241" Type="http://schemas.openxmlformats.org/officeDocument/2006/relationships/image" Target="../media/image119.png"/><Relationship Id="rId15" Type="http://schemas.openxmlformats.org/officeDocument/2006/relationships/image" Target="../media/image7.png"/><Relationship Id="rId36" Type="http://schemas.openxmlformats.org/officeDocument/2006/relationships/customXml" Target="../ink/ink26.xml"/><Relationship Id="rId57" Type="http://schemas.openxmlformats.org/officeDocument/2006/relationships/image" Target="../media/image28.png"/><Relationship Id="rId10" Type="http://schemas.openxmlformats.org/officeDocument/2006/relationships/customXml" Target="../ink/ink13.xml"/><Relationship Id="rId31" Type="http://schemas.openxmlformats.org/officeDocument/2006/relationships/image" Target="../media/image15.png"/><Relationship Id="rId52" Type="http://schemas.openxmlformats.org/officeDocument/2006/relationships/customXml" Target="../ink/ink34.xml"/><Relationship Id="rId73" Type="http://schemas.openxmlformats.org/officeDocument/2006/relationships/image" Target="../media/image36.png"/><Relationship Id="rId78" Type="http://schemas.openxmlformats.org/officeDocument/2006/relationships/customXml" Target="../ink/ink47.xml"/><Relationship Id="rId94" Type="http://schemas.openxmlformats.org/officeDocument/2006/relationships/customXml" Target="../ink/ink55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9.xml"/><Relationship Id="rId143" Type="http://schemas.openxmlformats.org/officeDocument/2006/relationships/image" Target="../media/image71.png"/><Relationship Id="rId148" Type="http://schemas.openxmlformats.org/officeDocument/2006/relationships/customXml" Target="../ink/ink82.xml"/><Relationship Id="rId164" Type="http://schemas.openxmlformats.org/officeDocument/2006/relationships/customXml" Target="../ink/ink90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10.xml"/><Relationship Id="rId9" Type="http://schemas.openxmlformats.org/officeDocument/2006/relationships/image" Target="../media/image4.png"/><Relationship Id="rId180" Type="http://schemas.openxmlformats.org/officeDocument/2006/relationships/customXml" Target="../ink/ink98.xml"/><Relationship Id="rId210" Type="http://schemas.openxmlformats.org/officeDocument/2006/relationships/image" Target="../media/image104.png"/><Relationship Id="rId215" Type="http://schemas.openxmlformats.org/officeDocument/2006/relationships/customXml" Target="../ink/ink116.xml"/><Relationship Id="rId236" Type="http://schemas.openxmlformats.org/officeDocument/2006/relationships/customXml" Target="../ink/ink127.xml"/><Relationship Id="rId26" Type="http://schemas.openxmlformats.org/officeDocument/2006/relationships/customXml" Target="../ink/ink21.xml"/><Relationship Id="rId231" Type="http://schemas.openxmlformats.org/officeDocument/2006/relationships/image" Target="../media/image114.png"/><Relationship Id="rId47" Type="http://schemas.openxmlformats.org/officeDocument/2006/relationships/image" Target="../media/image23.png"/><Relationship Id="rId68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64.xml"/><Relationship Id="rId133" Type="http://schemas.openxmlformats.org/officeDocument/2006/relationships/image" Target="../media/image66.png"/><Relationship Id="rId154" Type="http://schemas.openxmlformats.org/officeDocument/2006/relationships/customXml" Target="../ink/ink85.xml"/><Relationship Id="rId175" Type="http://schemas.openxmlformats.org/officeDocument/2006/relationships/image" Target="../media/image87.png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16.xml"/><Relationship Id="rId221" Type="http://schemas.openxmlformats.org/officeDocument/2006/relationships/customXml" Target="../ink/ink119.xml"/><Relationship Id="rId242" Type="http://schemas.openxmlformats.org/officeDocument/2006/relationships/customXml" Target="../ink/ink130.xml"/><Relationship Id="rId37" Type="http://schemas.openxmlformats.org/officeDocument/2006/relationships/image" Target="../media/image18.png"/><Relationship Id="rId58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9.xml"/><Relationship Id="rId123" Type="http://schemas.openxmlformats.org/officeDocument/2006/relationships/image" Target="../media/image61.png"/><Relationship Id="rId144" Type="http://schemas.openxmlformats.org/officeDocument/2006/relationships/customXml" Target="../ink/ink80.xml"/><Relationship Id="rId90" Type="http://schemas.openxmlformats.org/officeDocument/2006/relationships/customXml" Target="../ink/ink53.xml"/><Relationship Id="rId165" Type="http://schemas.openxmlformats.org/officeDocument/2006/relationships/image" Target="../media/image82.png"/><Relationship Id="rId186" Type="http://schemas.openxmlformats.org/officeDocument/2006/relationships/customXml" Target="../ink/ink101.xml"/><Relationship Id="rId211" Type="http://schemas.openxmlformats.org/officeDocument/2006/relationships/customXml" Target="../ink/ink114.xml"/><Relationship Id="rId232" Type="http://schemas.openxmlformats.org/officeDocument/2006/relationships/customXml" Target="../ink/ink125.xml"/><Relationship Id="rId27" Type="http://schemas.openxmlformats.org/officeDocument/2006/relationships/image" Target="../media/image13.png"/><Relationship Id="rId48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75.xml"/><Relationship Id="rId80" Type="http://schemas.openxmlformats.org/officeDocument/2006/relationships/customXml" Target="../ink/ink48.xml"/><Relationship Id="rId155" Type="http://schemas.openxmlformats.org/officeDocument/2006/relationships/image" Target="../media/image77.png"/><Relationship Id="rId176" Type="http://schemas.openxmlformats.org/officeDocument/2006/relationships/customXml" Target="../ink/ink96.xml"/><Relationship Id="rId197" Type="http://schemas.openxmlformats.org/officeDocument/2006/relationships/customXml" Target="../ink/ink107.xml"/><Relationship Id="rId201" Type="http://schemas.openxmlformats.org/officeDocument/2006/relationships/customXml" Target="../ink/ink109.xml"/><Relationship Id="rId222" Type="http://schemas.openxmlformats.org/officeDocument/2006/relationships/image" Target="../media/image110.png"/><Relationship Id="rId243" Type="http://schemas.openxmlformats.org/officeDocument/2006/relationships/image" Target="../media/image120.png"/><Relationship Id="rId17" Type="http://schemas.openxmlformats.org/officeDocument/2006/relationships/image" Target="../media/image8.png"/><Relationship Id="rId38" Type="http://schemas.openxmlformats.org/officeDocument/2006/relationships/customXml" Target="../ink/ink27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70.xml"/><Relationship Id="rId70" Type="http://schemas.openxmlformats.org/officeDocument/2006/relationships/customXml" Target="../ink/ink43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5.png"/><Relationship Id="rId233" Type="http://schemas.openxmlformats.org/officeDocument/2006/relationships/image" Target="../media/image115.png"/><Relationship Id="rId28" Type="http://schemas.openxmlformats.org/officeDocument/2006/relationships/customXml" Target="../ink/ink22.xml"/><Relationship Id="rId49" Type="http://schemas.openxmlformats.org/officeDocument/2006/relationships/image" Target="../media/image24.png"/><Relationship Id="rId114" Type="http://schemas.openxmlformats.org/officeDocument/2006/relationships/customXml" Target="../ink/ink65.xml"/><Relationship Id="rId60" Type="http://schemas.openxmlformats.org/officeDocument/2006/relationships/customXml" Target="../ink/ink38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86.xml"/><Relationship Id="rId177" Type="http://schemas.openxmlformats.org/officeDocument/2006/relationships/image" Target="../media/image88.png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20.xml"/><Relationship Id="rId244" Type="http://schemas.openxmlformats.org/officeDocument/2006/relationships/customXml" Target="../ink/ink131.xml"/><Relationship Id="rId18" Type="http://schemas.openxmlformats.org/officeDocument/2006/relationships/customXml" Target="../ink/ink17.xml"/><Relationship Id="rId39" Type="http://schemas.openxmlformats.org/officeDocument/2006/relationships/image" Target="../media/image19.png"/><Relationship Id="rId50" Type="http://schemas.openxmlformats.org/officeDocument/2006/relationships/customXml" Target="../ink/ink33.xml"/><Relationship Id="rId104" Type="http://schemas.openxmlformats.org/officeDocument/2006/relationships/customXml" Target="../ink/ink60.xml"/><Relationship Id="rId125" Type="http://schemas.openxmlformats.org/officeDocument/2006/relationships/image" Target="../media/image62.png"/><Relationship Id="rId146" Type="http://schemas.openxmlformats.org/officeDocument/2006/relationships/customXml" Target="../ink/ink81.xml"/><Relationship Id="rId167" Type="http://schemas.openxmlformats.org/officeDocument/2006/relationships/image" Target="../media/image83.png"/><Relationship Id="rId188" Type="http://schemas.openxmlformats.org/officeDocument/2006/relationships/customXml" Target="../ink/ink102.xml"/><Relationship Id="rId71" Type="http://schemas.openxmlformats.org/officeDocument/2006/relationships/image" Target="../media/image35.png"/><Relationship Id="rId92" Type="http://schemas.openxmlformats.org/officeDocument/2006/relationships/customXml" Target="../ink/ink54.xml"/><Relationship Id="rId213" Type="http://schemas.openxmlformats.org/officeDocument/2006/relationships/customXml" Target="../ink/ink115.xml"/><Relationship Id="rId234" Type="http://schemas.openxmlformats.org/officeDocument/2006/relationships/customXml" Target="../ink/ink126.xml"/><Relationship Id="rId2" Type="http://schemas.openxmlformats.org/officeDocument/2006/relationships/customXml" Target="../ink/ink9.xml"/><Relationship Id="rId29" Type="http://schemas.openxmlformats.org/officeDocument/2006/relationships/image" Target="../media/image14.png"/><Relationship Id="rId40" Type="http://schemas.openxmlformats.org/officeDocument/2006/relationships/customXml" Target="../ink/ink28.xml"/><Relationship Id="rId115" Type="http://schemas.openxmlformats.org/officeDocument/2006/relationships/image" Target="../media/image57.png"/><Relationship Id="rId136" Type="http://schemas.openxmlformats.org/officeDocument/2006/relationships/customXml" Target="../ink/ink76.xml"/><Relationship Id="rId157" Type="http://schemas.openxmlformats.org/officeDocument/2006/relationships/image" Target="../media/image78.png"/><Relationship Id="rId178" Type="http://schemas.openxmlformats.org/officeDocument/2006/relationships/customXml" Target="../ink/ink97.xml"/><Relationship Id="rId61" Type="http://schemas.openxmlformats.org/officeDocument/2006/relationships/image" Target="../media/image30.png"/><Relationship Id="rId82" Type="http://schemas.openxmlformats.org/officeDocument/2006/relationships/customXml" Target="../ink/ink49.xml"/><Relationship Id="rId199" Type="http://schemas.openxmlformats.org/officeDocument/2006/relationships/customXml" Target="../ink/ink108.xml"/><Relationship Id="rId203" Type="http://schemas.openxmlformats.org/officeDocument/2006/relationships/customXml" Target="../ink/ink110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5" Type="http://schemas.openxmlformats.org/officeDocument/2006/relationships/image" Target="../media/image121.png"/><Relationship Id="rId30" Type="http://schemas.openxmlformats.org/officeDocument/2006/relationships/customXml" Target="../ink/ink23.xml"/><Relationship Id="rId105" Type="http://schemas.openxmlformats.org/officeDocument/2006/relationships/image" Target="../media/image52.png"/><Relationship Id="rId126" Type="http://schemas.openxmlformats.org/officeDocument/2006/relationships/customXml" Target="../ink/ink71.xml"/><Relationship Id="rId147" Type="http://schemas.openxmlformats.org/officeDocument/2006/relationships/image" Target="../media/image73.png"/><Relationship Id="rId168" Type="http://schemas.openxmlformats.org/officeDocument/2006/relationships/customXml" Target="../ink/ink92.xml"/><Relationship Id="rId51" Type="http://schemas.openxmlformats.org/officeDocument/2006/relationships/image" Target="../media/image25.png"/><Relationship Id="rId72" Type="http://schemas.openxmlformats.org/officeDocument/2006/relationships/customXml" Target="../ink/ink44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image" Target="../media/image106.png"/><Relationship Id="rId235" Type="http://schemas.openxmlformats.org/officeDocument/2006/relationships/image" Target="../media/image116.png"/><Relationship Id="rId116" Type="http://schemas.openxmlformats.org/officeDocument/2006/relationships/customXml" Target="../ink/ink66.xml"/><Relationship Id="rId137" Type="http://schemas.openxmlformats.org/officeDocument/2006/relationships/image" Target="../media/image68.png"/><Relationship Id="rId158" Type="http://schemas.openxmlformats.org/officeDocument/2006/relationships/customXml" Target="../ink/ink87.xml"/><Relationship Id="rId20" Type="http://schemas.openxmlformats.org/officeDocument/2006/relationships/customXml" Target="../ink/ink18.xml"/><Relationship Id="rId41" Type="http://schemas.openxmlformats.org/officeDocument/2006/relationships/image" Target="../media/image20.png"/><Relationship Id="rId62" Type="http://schemas.openxmlformats.org/officeDocument/2006/relationships/customXml" Target="../ink/ink39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103.xml"/><Relationship Id="rId204" Type="http://schemas.openxmlformats.org/officeDocument/2006/relationships/image" Target="../media/image101.png"/><Relationship Id="rId225" Type="http://schemas.openxmlformats.org/officeDocument/2006/relationships/customXml" Target="../ink/ink121.xml"/><Relationship Id="rId106" Type="http://schemas.openxmlformats.org/officeDocument/2006/relationships/customXml" Target="../ink/ink61.xml"/><Relationship Id="rId127" Type="http://schemas.openxmlformats.org/officeDocument/2006/relationships/image" Target="../media/image6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customXml" Target="../ink/ink1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customXml" Target="../ink/ink1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customXml" Target="../ink/ink1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4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customXml" Target="../ink/ink14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7" y="2382254"/>
            <a:ext cx="6960759" cy="14076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3300" baseline="30000" dirty="0">
                <a:solidFill>
                  <a:srgbClr val="FFFFFF"/>
                </a:solidFill>
              </a:rPr>
              <a:t>Statistical Inference: Estimation by Confidence interval: Normal population when sigma is unknown, non-normal population when sigma is known or not known but nis large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B7000-1DAE-4117-A4A7-AD6C358CFC32}"/>
              </a:ext>
            </a:extLst>
          </p:cNvPr>
          <p:cNvSpPr txBox="1"/>
          <p:nvPr/>
        </p:nvSpPr>
        <p:spPr>
          <a:xfrm>
            <a:off x="1009621" y="73793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…Continued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CA5C6-18C3-4693-9D55-CC288E43915A}"/>
                  </a:ext>
                </a:extLst>
              </p14:cNvPr>
              <p14:cNvContentPartPr/>
              <p14:nvPr/>
            </p14:nvContentPartPr>
            <p14:xfrm>
              <a:off x="5421922" y="344842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CA5C6-18C3-4693-9D55-CC288E4391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3282" y="34394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50ED18-177B-4D0C-9088-A1383F648784}"/>
                  </a:ext>
                </a:extLst>
              </p14:cNvPr>
              <p14:cNvContentPartPr/>
              <p14:nvPr/>
            </p14:nvContentPartPr>
            <p14:xfrm>
              <a:off x="5518042" y="344842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50ED18-177B-4D0C-9088-A1383F6487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402" y="343942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54DEDD7-0E18-4C2F-A08A-29DF8E630079}"/>
              </a:ext>
            </a:extLst>
          </p:cNvPr>
          <p:cNvGrpSpPr/>
          <p:nvPr/>
        </p:nvGrpSpPr>
        <p:grpSpPr>
          <a:xfrm>
            <a:off x="5325802" y="3448421"/>
            <a:ext cx="360" cy="360"/>
            <a:chOff x="5325802" y="344842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54E19C-9A24-4BED-B885-1E467003EFAB}"/>
                    </a:ext>
                  </a:extLst>
                </p14:cNvPr>
                <p14:cNvContentPartPr/>
                <p14:nvPr/>
              </p14:nvContentPartPr>
              <p14:xfrm>
                <a:off x="5325802" y="3448421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54E19C-9A24-4BED-B885-1E467003EF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802" y="34394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7E145C-FEEA-4199-A707-E3FCDEF6B85B}"/>
                    </a:ext>
                  </a:extLst>
                </p14:cNvPr>
                <p14:cNvContentPartPr/>
                <p14:nvPr/>
              </p14:nvContentPartPr>
              <p14:xfrm>
                <a:off x="5325802" y="3448421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7E145C-FEEA-4199-A707-E3FCDEF6B8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802" y="34394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956FF8-EFAF-4585-A2B7-D9E05F79C4BF}"/>
                  </a:ext>
                </a:extLst>
              </p14:cNvPr>
              <p14:cNvContentPartPr/>
              <p14:nvPr/>
            </p14:nvContentPartPr>
            <p14:xfrm>
              <a:off x="5229322" y="3288221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956FF8-EFAF-4585-A2B7-D9E05F79C4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682" y="32795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30881A-9841-4FC8-B5A9-C9CA051F3904}"/>
                  </a:ext>
                </a:extLst>
              </p14:cNvPr>
              <p14:cNvContentPartPr/>
              <p14:nvPr/>
            </p14:nvContentPartPr>
            <p14:xfrm>
              <a:off x="5325802" y="3528701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30881A-9841-4FC8-B5A9-C9CA051F3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6802" y="35197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577B99-6072-4BBD-9377-2ADC35A8E81D}"/>
                  </a:ext>
                </a:extLst>
              </p14:cNvPr>
              <p14:cNvContentPartPr/>
              <p14:nvPr/>
            </p14:nvContentPartPr>
            <p14:xfrm>
              <a:off x="4972642" y="3192101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577B99-6072-4BBD-9377-2ADC35A8E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642" y="31831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83137C-74F2-4BC0-9BED-B9111125E6B8}"/>
                  </a:ext>
                </a:extLst>
              </p14:cNvPr>
              <p14:cNvContentPartPr/>
              <p14:nvPr/>
            </p14:nvContentPartPr>
            <p14:xfrm>
              <a:off x="4972642" y="319210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83137C-74F2-4BC0-9BED-B9111125E6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642" y="31831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5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AEFA38-7B55-4F07-B08E-81BBDA64C2CE}"/>
                  </a:ext>
                </a:extLst>
              </p14:cNvPr>
              <p14:cNvContentPartPr/>
              <p14:nvPr/>
            </p14:nvContentPartPr>
            <p14:xfrm>
              <a:off x="633960" y="446400"/>
              <a:ext cx="10949400" cy="477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AEFA38-7B55-4F07-B08E-81BBDA64C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437040"/>
                <a:ext cx="1096812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3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9DDD72-F625-4A14-95A5-8134F07ED086}"/>
                  </a:ext>
                </a:extLst>
              </p14:cNvPr>
              <p14:cNvContentPartPr/>
              <p14:nvPr/>
            </p14:nvContentPartPr>
            <p14:xfrm>
              <a:off x="741240" y="428760"/>
              <a:ext cx="10341720" cy="613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9DDD72-F625-4A14-95A5-8134F07ED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419400"/>
                <a:ext cx="10360440" cy="61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91F22D-85E9-40B1-A705-24168B82863F}"/>
                  </a:ext>
                </a:extLst>
              </p14:cNvPr>
              <p14:cNvContentPartPr/>
              <p14:nvPr/>
            </p14:nvContentPartPr>
            <p14:xfrm>
              <a:off x="8082000" y="4983480"/>
              <a:ext cx="3769200" cy="75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91F22D-85E9-40B1-A705-24168B8286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2640" y="4974120"/>
                <a:ext cx="3787920" cy="7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24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9D1531-98D2-452D-B63A-C4EB78EE965B}"/>
                  </a:ext>
                </a:extLst>
              </p14:cNvPr>
              <p14:cNvContentPartPr/>
              <p14:nvPr/>
            </p14:nvContentPartPr>
            <p14:xfrm>
              <a:off x="89280" y="428760"/>
              <a:ext cx="11895840" cy="572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9D1531-98D2-452D-B63A-C4EB78EE9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20" y="419400"/>
                <a:ext cx="11914560" cy="57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14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3992C1-71AB-43EB-8088-800863CD1E84}"/>
                  </a:ext>
                </a:extLst>
              </p14:cNvPr>
              <p14:cNvContentPartPr/>
              <p14:nvPr/>
            </p14:nvContentPartPr>
            <p14:xfrm>
              <a:off x="839520" y="375120"/>
              <a:ext cx="10761480" cy="623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3992C1-71AB-43EB-8088-800863CD1E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365760"/>
                <a:ext cx="10780200" cy="62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41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FC9411-FCED-4963-968F-CF7D130FF927}"/>
                  </a:ext>
                </a:extLst>
              </p14:cNvPr>
              <p14:cNvContentPartPr/>
              <p14:nvPr/>
            </p14:nvContentPartPr>
            <p14:xfrm>
              <a:off x="2741760" y="509040"/>
              <a:ext cx="2384640" cy="52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FC9411-FCED-4963-968F-CF7D130FF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2400" y="499680"/>
                <a:ext cx="24033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2B8818-4C16-40DE-82ED-9BA7B6F669C9}"/>
                  </a:ext>
                </a:extLst>
              </p14:cNvPr>
              <p14:cNvContentPartPr/>
              <p14:nvPr/>
            </p14:nvContentPartPr>
            <p14:xfrm>
              <a:off x="5052922" y="117070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2B8818-4C16-40DE-82ED-9BA7B6F669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3922" y="11620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9C266F-D7F3-47E1-99D4-C961D800746A}"/>
                  </a:ext>
                </a:extLst>
              </p14:cNvPr>
              <p14:cNvContentPartPr/>
              <p14:nvPr/>
            </p14:nvContentPartPr>
            <p14:xfrm>
              <a:off x="3322080" y="1768320"/>
              <a:ext cx="1063080" cy="26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9C266F-D7F3-47E1-99D4-C961D80074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2720" y="1758960"/>
                <a:ext cx="10818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FC3B3A-2494-4373-8AEC-D95C41A6A339}"/>
                  </a:ext>
                </a:extLst>
              </p14:cNvPr>
              <p14:cNvContentPartPr/>
              <p14:nvPr/>
            </p14:nvContentPartPr>
            <p14:xfrm>
              <a:off x="2884680" y="1723680"/>
              <a:ext cx="8528760" cy="479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FC3B3A-2494-4373-8AEC-D95C41A6A3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5320" y="1714320"/>
                <a:ext cx="8547480" cy="48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ADA895-6D48-4DB3-825C-EA585A476132}"/>
                  </a:ext>
                </a:extLst>
              </p14:cNvPr>
              <p14:cNvContentPartPr/>
              <p14:nvPr/>
            </p14:nvContentPartPr>
            <p14:xfrm>
              <a:off x="11154240" y="5805000"/>
              <a:ext cx="946800" cy="28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ADA895-6D48-4DB3-825C-EA585A4761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44880" y="5795640"/>
                <a:ext cx="9655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5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82D413-77E4-4401-8115-06CC391354BE}"/>
                  </a:ext>
                </a:extLst>
              </p14:cNvPr>
              <p14:cNvContentPartPr/>
              <p14:nvPr/>
            </p14:nvContentPartPr>
            <p14:xfrm>
              <a:off x="375120" y="473400"/>
              <a:ext cx="10198800" cy="546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82D413-77E4-4401-8115-06CC391354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464040"/>
                <a:ext cx="10217520" cy="54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47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E24105-D099-493C-AA56-01F9BF0AF638}"/>
                  </a:ext>
                </a:extLst>
              </p14:cNvPr>
              <p14:cNvContentPartPr/>
              <p14:nvPr/>
            </p14:nvContentPartPr>
            <p14:xfrm>
              <a:off x="115920" y="580320"/>
              <a:ext cx="11931840" cy="474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E24105-D099-493C-AA56-01F9BF0AF6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60" y="570960"/>
                <a:ext cx="11950560" cy="47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11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1B47BF-D0CC-4973-80E6-6DB3052E8D1F}"/>
                  </a:ext>
                </a:extLst>
              </p14:cNvPr>
              <p14:cNvContentPartPr/>
              <p14:nvPr/>
            </p14:nvContentPartPr>
            <p14:xfrm>
              <a:off x="794880" y="598320"/>
              <a:ext cx="10841760" cy="516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1B47BF-D0CC-4973-80E6-6DB3052E8D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588960"/>
                <a:ext cx="10860480" cy="51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83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10EAC7-864C-482A-A8DF-33258191D497}"/>
                  </a:ext>
                </a:extLst>
              </p14:cNvPr>
              <p14:cNvContentPartPr/>
              <p14:nvPr/>
            </p14:nvContentPartPr>
            <p14:xfrm>
              <a:off x="2366640" y="589320"/>
              <a:ext cx="8734320" cy="571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10EAC7-864C-482A-A8DF-33258191D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7280" y="579960"/>
                <a:ext cx="8753040" cy="57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76DFE3-27BC-4501-B20D-E04E921779C8}"/>
                  </a:ext>
                </a:extLst>
              </p14:cNvPr>
              <p14:cNvContentPartPr/>
              <p14:nvPr/>
            </p14:nvContentPartPr>
            <p14:xfrm>
              <a:off x="11261520" y="4938480"/>
              <a:ext cx="651960" cy="34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76DFE3-27BC-4501-B20D-E04E92177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52160" y="4929120"/>
                <a:ext cx="67068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12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DCCA66-9B60-483A-857C-E68A7AADB42C}"/>
                  </a:ext>
                </a:extLst>
              </p14:cNvPr>
              <p14:cNvContentPartPr/>
              <p14:nvPr/>
            </p14:nvContentPartPr>
            <p14:xfrm>
              <a:off x="339480" y="759240"/>
              <a:ext cx="9689760" cy="437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DCCA66-9B60-483A-857C-E68A7AADB4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20" y="749880"/>
                <a:ext cx="9708480" cy="43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08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EFAE56-477A-46C8-A281-F1AAB5101E06}"/>
                  </a:ext>
                </a:extLst>
              </p14:cNvPr>
              <p14:cNvContentPartPr/>
              <p14:nvPr/>
            </p14:nvContentPartPr>
            <p14:xfrm>
              <a:off x="3015682" y="227734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EFAE56-477A-46C8-A281-F1AAB5101E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6682" y="22683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A34AE0-9AFE-498A-904B-50B1ADDF2D6E}"/>
                  </a:ext>
                </a:extLst>
              </p14:cNvPr>
              <p14:cNvContentPartPr/>
              <p14:nvPr/>
            </p14:nvContentPartPr>
            <p14:xfrm>
              <a:off x="1790602" y="730781"/>
              <a:ext cx="68760" cy="34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A34AE0-9AFE-498A-904B-50B1ADDF2D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1962" y="722141"/>
                <a:ext cx="864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0BB906-D3E2-4809-AC62-B8D22B41E016}"/>
                  </a:ext>
                </a:extLst>
              </p14:cNvPr>
              <p14:cNvContentPartPr/>
              <p14:nvPr/>
            </p14:nvContentPartPr>
            <p14:xfrm>
              <a:off x="2065282" y="873341"/>
              <a:ext cx="170280" cy="4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0BB906-D3E2-4809-AC62-B8D22B41E0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6642" y="864341"/>
                <a:ext cx="1879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758E6E-A79A-4B6C-9E6F-A4D7756B8DC2}"/>
                  </a:ext>
                </a:extLst>
              </p14:cNvPr>
              <p14:cNvContentPartPr/>
              <p14:nvPr/>
            </p14:nvContentPartPr>
            <p14:xfrm>
              <a:off x="1464082" y="686501"/>
              <a:ext cx="140040" cy="67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758E6E-A79A-4B6C-9E6F-A4D7756B8D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5082" y="677501"/>
                <a:ext cx="15768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32C07-894D-4C9E-8992-2CB3AFC0C298}"/>
              </a:ext>
            </a:extLst>
          </p:cNvPr>
          <p:cNvGrpSpPr/>
          <p:nvPr/>
        </p:nvGrpSpPr>
        <p:grpSpPr>
          <a:xfrm>
            <a:off x="2546962" y="502901"/>
            <a:ext cx="1558440" cy="719280"/>
            <a:chOff x="2546962" y="502901"/>
            <a:chExt cx="1558440" cy="7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99904E-8ADF-4777-81FD-71B3AD438CAE}"/>
                    </a:ext>
                  </a:extLst>
                </p14:cNvPr>
                <p14:cNvContentPartPr/>
                <p14:nvPr/>
              </p14:nvContentPartPr>
              <p14:xfrm>
                <a:off x="2546962" y="689381"/>
                <a:ext cx="291960" cy="36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99904E-8ADF-4777-81FD-71B3AD438C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37962" y="680741"/>
                  <a:ext cx="3096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FF5F4B-F92C-49BD-8BC8-0E3D49AE504F}"/>
                    </a:ext>
                  </a:extLst>
                </p14:cNvPr>
                <p14:cNvContentPartPr/>
                <p14:nvPr/>
              </p14:nvContentPartPr>
              <p14:xfrm>
                <a:off x="2900482" y="502901"/>
                <a:ext cx="280800" cy="719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FF5F4B-F92C-49BD-8BC8-0E3D49AE50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91842" y="494261"/>
                  <a:ext cx="2984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E0C088-C3C7-4FA2-9D5C-59D7049C87A1}"/>
                    </a:ext>
                  </a:extLst>
                </p14:cNvPr>
                <p14:cNvContentPartPr/>
                <p14:nvPr/>
              </p14:nvContentPartPr>
              <p14:xfrm>
                <a:off x="3368842" y="609101"/>
                <a:ext cx="40320" cy="42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E0C088-C3C7-4FA2-9D5C-59D7049C87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59842" y="600461"/>
                  <a:ext cx="579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D2D323-3241-4F6F-A4CB-2D3604C9E1D3}"/>
                    </a:ext>
                  </a:extLst>
                </p14:cNvPr>
                <p14:cNvContentPartPr/>
                <p14:nvPr/>
              </p14:nvContentPartPr>
              <p14:xfrm>
                <a:off x="3523642" y="690101"/>
                <a:ext cx="228960" cy="28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D2D323-3241-4F6F-A4CB-2D3604C9E1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14642" y="681461"/>
                  <a:ext cx="2466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3E3939-996F-4BDC-B54C-4FA90047CFE0}"/>
                    </a:ext>
                  </a:extLst>
                </p14:cNvPr>
                <p14:cNvContentPartPr/>
                <p14:nvPr/>
              </p14:nvContentPartPr>
              <p14:xfrm>
                <a:off x="3809842" y="697661"/>
                <a:ext cx="295560" cy="246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3E3939-996F-4BDC-B54C-4FA90047CF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1202" y="688661"/>
                  <a:ext cx="3132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E92AEF-816E-441F-9110-AD4A856C457D}"/>
              </a:ext>
            </a:extLst>
          </p:cNvPr>
          <p:cNvGrpSpPr/>
          <p:nvPr/>
        </p:nvGrpSpPr>
        <p:grpSpPr>
          <a:xfrm>
            <a:off x="4302322" y="686501"/>
            <a:ext cx="334080" cy="506520"/>
            <a:chOff x="4302322" y="686501"/>
            <a:chExt cx="33408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E7C308-3CD6-4C89-AE2C-433D888972BA}"/>
                    </a:ext>
                  </a:extLst>
                </p14:cNvPr>
                <p14:cNvContentPartPr/>
                <p14:nvPr/>
              </p14:nvContentPartPr>
              <p14:xfrm>
                <a:off x="4302322" y="686501"/>
                <a:ext cx="334080" cy="50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E7C308-3CD6-4C89-AE2C-433D888972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93322" y="677501"/>
                  <a:ext cx="3517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B10BCC-FC81-4EEF-ADED-3AAD427B9A21}"/>
                    </a:ext>
                  </a:extLst>
                </p14:cNvPr>
                <p14:cNvContentPartPr/>
                <p14:nvPr/>
              </p14:nvContentPartPr>
              <p14:xfrm>
                <a:off x="4404922" y="699101"/>
                <a:ext cx="6840" cy="2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B10BCC-FC81-4EEF-ADED-3AAD427B9A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96282" y="690101"/>
                  <a:ext cx="24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F50075-8D49-4D44-9B38-84F61ABBBE25}"/>
                    </a:ext>
                  </a:extLst>
                </p14:cNvPr>
                <p14:cNvContentPartPr/>
                <p14:nvPr/>
              </p14:nvContentPartPr>
              <p14:xfrm>
                <a:off x="4571602" y="978101"/>
                <a:ext cx="16560" cy="6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F50075-8D49-4D44-9B38-84F61ABBBE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62602" y="969461"/>
                  <a:ext cx="3420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A26B92-68AC-426F-96B9-3EF49815B92F}"/>
              </a:ext>
            </a:extLst>
          </p:cNvPr>
          <p:cNvGrpSpPr/>
          <p:nvPr/>
        </p:nvGrpSpPr>
        <p:grpSpPr>
          <a:xfrm>
            <a:off x="4998202" y="810701"/>
            <a:ext cx="246240" cy="180720"/>
            <a:chOff x="4998202" y="810701"/>
            <a:chExt cx="24624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4BF892-0E66-42C1-836D-EA2F22A52313}"/>
                    </a:ext>
                  </a:extLst>
                </p14:cNvPr>
                <p14:cNvContentPartPr/>
                <p14:nvPr/>
              </p14:nvContentPartPr>
              <p14:xfrm>
                <a:off x="5020882" y="810701"/>
                <a:ext cx="142560" cy="2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4BF892-0E66-42C1-836D-EA2F22A523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2242" y="801701"/>
                  <a:ext cx="160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A8EE7A-046A-47BD-A784-AA26C47BCDAE}"/>
                    </a:ext>
                  </a:extLst>
                </p14:cNvPr>
                <p14:cNvContentPartPr/>
                <p14:nvPr/>
              </p14:nvContentPartPr>
              <p14:xfrm>
                <a:off x="4998202" y="946421"/>
                <a:ext cx="246240" cy="45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A8EE7A-046A-47BD-A784-AA26C47BCD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89202" y="937421"/>
                  <a:ext cx="2638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E4F5AE-1D46-4454-B77E-30BC0CFBF59A}"/>
              </a:ext>
            </a:extLst>
          </p:cNvPr>
          <p:cNvGrpSpPr/>
          <p:nvPr/>
        </p:nvGrpSpPr>
        <p:grpSpPr>
          <a:xfrm>
            <a:off x="5631802" y="546821"/>
            <a:ext cx="723960" cy="578520"/>
            <a:chOff x="5631802" y="546821"/>
            <a:chExt cx="72396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01B703-611B-49B7-8D41-870BF31CB6CF}"/>
                    </a:ext>
                  </a:extLst>
                </p14:cNvPr>
                <p14:cNvContentPartPr/>
                <p14:nvPr/>
              </p14:nvContentPartPr>
              <p14:xfrm>
                <a:off x="5631802" y="546821"/>
                <a:ext cx="387360" cy="57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01B703-611B-49B7-8D41-870BF31CB6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23162" y="538181"/>
                  <a:ext cx="4050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9FB7DA-8B98-489C-BF15-A3A156621B00}"/>
                    </a:ext>
                  </a:extLst>
                </p14:cNvPr>
                <p14:cNvContentPartPr/>
                <p14:nvPr/>
              </p14:nvContentPartPr>
              <p14:xfrm>
                <a:off x="6086482" y="746981"/>
                <a:ext cx="269280" cy="28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9FB7DA-8B98-489C-BF15-A3A156621B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77842" y="737981"/>
                  <a:ext cx="2869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7548DB-8D12-49DE-9BAA-BB856FB1D250}"/>
              </a:ext>
            </a:extLst>
          </p:cNvPr>
          <p:cNvGrpSpPr/>
          <p:nvPr/>
        </p:nvGrpSpPr>
        <p:grpSpPr>
          <a:xfrm>
            <a:off x="6625042" y="718541"/>
            <a:ext cx="386280" cy="484920"/>
            <a:chOff x="6625042" y="718541"/>
            <a:chExt cx="38628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47F3BE-DFB6-48DF-8081-535FAA7518F5}"/>
                    </a:ext>
                  </a:extLst>
                </p14:cNvPr>
                <p14:cNvContentPartPr/>
                <p14:nvPr/>
              </p14:nvContentPartPr>
              <p14:xfrm>
                <a:off x="6632242" y="718541"/>
                <a:ext cx="249840" cy="48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47F3BE-DFB6-48DF-8081-535FAA7518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23602" y="709541"/>
                  <a:ext cx="2674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7B9856-7F10-4A9A-8FA4-DCB27EFA4880}"/>
                    </a:ext>
                  </a:extLst>
                </p14:cNvPr>
                <p14:cNvContentPartPr/>
                <p14:nvPr/>
              </p14:nvContentPartPr>
              <p14:xfrm>
                <a:off x="6625042" y="726821"/>
                <a:ext cx="32760" cy="59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7B9856-7F10-4A9A-8FA4-DCB27EFA48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6042" y="718181"/>
                  <a:ext cx="50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3D5336-0E8C-44D2-A162-D5D9E719AABF}"/>
                    </a:ext>
                  </a:extLst>
                </p14:cNvPr>
                <p14:cNvContentPartPr/>
                <p14:nvPr/>
              </p14:nvContentPartPr>
              <p14:xfrm>
                <a:off x="6993682" y="1041821"/>
                <a:ext cx="17640" cy="6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3D5336-0E8C-44D2-A162-D5D9E719AA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85042" y="1033181"/>
                  <a:ext cx="3528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351B91-F088-4091-B58A-3090ACDA48ED}"/>
              </a:ext>
            </a:extLst>
          </p:cNvPr>
          <p:cNvGrpSpPr/>
          <p:nvPr/>
        </p:nvGrpSpPr>
        <p:grpSpPr>
          <a:xfrm>
            <a:off x="866482" y="2478581"/>
            <a:ext cx="617400" cy="342000"/>
            <a:chOff x="866482" y="2478581"/>
            <a:chExt cx="61740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8D8B7B-5B1F-47C5-91DC-0353966DFCAA}"/>
                    </a:ext>
                  </a:extLst>
                </p14:cNvPr>
                <p14:cNvContentPartPr/>
                <p14:nvPr/>
              </p14:nvContentPartPr>
              <p14:xfrm>
                <a:off x="926242" y="2498381"/>
                <a:ext cx="248760" cy="68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8D8B7B-5B1F-47C5-91DC-0353966DFC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7242" y="2489381"/>
                  <a:ext cx="26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1C8627-FB1E-41EF-AD2B-2A98982B82D9}"/>
                    </a:ext>
                  </a:extLst>
                </p14:cNvPr>
                <p14:cNvContentPartPr/>
                <p14:nvPr/>
              </p14:nvContentPartPr>
              <p14:xfrm>
                <a:off x="866482" y="2652821"/>
                <a:ext cx="328680" cy="58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1C8627-FB1E-41EF-AD2B-2A98982B82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7482" y="2643821"/>
                  <a:ext cx="346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9D1F5D-37EC-4ADC-9E34-C40B886790B4}"/>
                    </a:ext>
                  </a:extLst>
                </p14:cNvPr>
                <p14:cNvContentPartPr/>
                <p14:nvPr/>
              </p14:nvContentPartPr>
              <p14:xfrm>
                <a:off x="1212082" y="2478581"/>
                <a:ext cx="271800" cy="263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9D1F5D-37EC-4ADC-9E34-C40B886790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03442" y="2469581"/>
                  <a:ext cx="289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911723-3B42-4C26-8886-96DA34DC1AD9}"/>
                    </a:ext>
                  </a:extLst>
                </p14:cNvPr>
                <p14:cNvContentPartPr/>
                <p14:nvPr/>
              </p14:nvContentPartPr>
              <p14:xfrm>
                <a:off x="1231522" y="2488661"/>
                <a:ext cx="57960" cy="331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911723-3B42-4C26-8886-96DA34DC1A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22522" y="2479661"/>
                  <a:ext cx="7560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82E4E4-417F-47AD-AB70-B561FF4A5F16}"/>
              </a:ext>
            </a:extLst>
          </p:cNvPr>
          <p:cNvGrpSpPr/>
          <p:nvPr/>
        </p:nvGrpSpPr>
        <p:grpSpPr>
          <a:xfrm>
            <a:off x="2356522" y="2396501"/>
            <a:ext cx="579600" cy="346680"/>
            <a:chOff x="2356522" y="2396501"/>
            <a:chExt cx="57960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0E5B28-2F31-46A2-A0D6-A854E1D7FDCD}"/>
                    </a:ext>
                  </a:extLst>
                </p14:cNvPr>
                <p14:cNvContentPartPr/>
                <p14:nvPr/>
              </p14:nvContentPartPr>
              <p14:xfrm>
                <a:off x="2356522" y="2396501"/>
                <a:ext cx="34200" cy="34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0E5B28-2F31-46A2-A0D6-A854E1D7FD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47522" y="2387501"/>
                  <a:ext cx="51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1F340A-54D2-49EE-A561-384290E4EBBA}"/>
                    </a:ext>
                  </a:extLst>
                </p14:cNvPr>
                <p14:cNvContentPartPr/>
                <p14:nvPr/>
              </p14:nvContentPartPr>
              <p14:xfrm>
                <a:off x="2614642" y="2566061"/>
                <a:ext cx="321480" cy="43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1F340A-54D2-49EE-A561-384290E4EB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05642" y="2557061"/>
                  <a:ext cx="3391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20A0C68-AC36-4EB9-A433-B8F19C7A49B6}"/>
                  </a:ext>
                </a:extLst>
              </p14:cNvPr>
              <p14:cNvContentPartPr/>
              <p14:nvPr/>
            </p14:nvContentPartPr>
            <p14:xfrm>
              <a:off x="3355522" y="2339981"/>
              <a:ext cx="334440" cy="37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20A0C68-AC36-4EB9-A433-B8F19C7A49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46522" y="2330981"/>
                <a:ext cx="352080" cy="38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1D168FB-A9D5-4573-8349-74FFE4B23F1E}"/>
              </a:ext>
            </a:extLst>
          </p:cNvPr>
          <p:cNvGrpSpPr/>
          <p:nvPr/>
        </p:nvGrpSpPr>
        <p:grpSpPr>
          <a:xfrm>
            <a:off x="4026562" y="2503421"/>
            <a:ext cx="319320" cy="165600"/>
            <a:chOff x="4026562" y="2503421"/>
            <a:chExt cx="31932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D78D97-F57B-4A54-94D6-85B33E0BBE31}"/>
                    </a:ext>
                  </a:extLst>
                </p14:cNvPr>
                <p14:cNvContentPartPr/>
                <p14:nvPr/>
              </p14:nvContentPartPr>
              <p14:xfrm>
                <a:off x="4026562" y="2503421"/>
                <a:ext cx="271800" cy="31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D78D97-F57B-4A54-94D6-85B33E0BBE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17922" y="2494781"/>
                  <a:ext cx="289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F3368A-D1A4-45F2-9399-5F823E0B464F}"/>
                    </a:ext>
                  </a:extLst>
                </p14:cNvPr>
                <p14:cNvContentPartPr/>
                <p14:nvPr/>
              </p14:nvContentPartPr>
              <p14:xfrm>
                <a:off x="4066162" y="2604941"/>
                <a:ext cx="279720" cy="6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F3368A-D1A4-45F2-9399-5F823E0B46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57162" y="2595941"/>
                  <a:ext cx="29736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BC7D348-CED2-4A08-8F8B-4BB8B19F1676}"/>
                  </a:ext>
                </a:extLst>
              </p14:cNvPr>
              <p14:cNvContentPartPr/>
              <p14:nvPr/>
            </p14:nvContentPartPr>
            <p14:xfrm>
              <a:off x="5037802" y="2377421"/>
              <a:ext cx="358560" cy="289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C7D348-CED2-4A08-8F8B-4BB8B19F167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29162" y="2368421"/>
                <a:ext cx="3762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F99A2D9-7E37-45D6-8622-F58D7F74BF61}"/>
                  </a:ext>
                </a:extLst>
              </p14:cNvPr>
              <p14:cNvContentPartPr/>
              <p14:nvPr/>
            </p14:nvContentPartPr>
            <p14:xfrm>
              <a:off x="5678962" y="2543021"/>
              <a:ext cx="3960" cy="21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F99A2D9-7E37-45D6-8622-F58D7F74BF6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69962" y="2534381"/>
                <a:ext cx="21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A16B66F-E612-4649-90FE-800E50BA5012}"/>
                  </a:ext>
                </a:extLst>
              </p14:cNvPr>
              <p14:cNvContentPartPr/>
              <p14:nvPr/>
            </p14:nvContentPartPr>
            <p14:xfrm>
              <a:off x="6004402" y="2202461"/>
              <a:ext cx="298080" cy="520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A16B66F-E612-4649-90FE-800E50BA501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95402" y="2193821"/>
                <a:ext cx="3157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ACA4072-F76E-4F51-ABA4-55E601415844}"/>
                  </a:ext>
                </a:extLst>
              </p14:cNvPr>
              <p14:cNvContentPartPr/>
              <p14:nvPr/>
            </p14:nvContentPartPr>
            <p14:xfrm>
              <a:off x="3290722" y="3795101"/>
              <a:ext cx="350280" cy="455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ACA4072-F76E-4F51-ABA4-55E60141584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81722" y="3786461"/>
                <a:ext cx="367920" cy="47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CCDA0A0-E597-4D76-B82A-E724CA8CF078}"/>
              </a:ext>
            </a:extLst>
          </p:cNvPr>
          <p:cNvGrpSpPr/>
          <p:nvPr/>
        </p:nvGrpSpPr>
        <p:grpSpPr>
          <a:xfrm>
            <a:off x="4056442" y="3994181"/>
            <a:ext cx="220320" cy="183960"/>
            <a:chOff x="4056442" y="3994181"/>
            <a:chExt cx="22032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C0166B-07F1-4B5C-AD32-9785D82825A2}"/>
                    </a:ext>
                  </a:extLst>
                </p14:cNvPr>
                <p14:cNvContentPartPr/>
                <p14:nvPr/>
              </p14:nvContentPartPr>
              <p14:xfrm>
                <a:off x="4061122" y="3994181"/>
                <a:ext cx="215640" cy="16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C0166B-07F1-4B5C-AD32-9785D82825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52122" y="3985181"/>
                  <a:ext cx="233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729286-96C2-4AD5-B116-8ADB73EF8335}"/>
                    </a:ext>
                  </a:extLst>
                </p14:cNvPr>
                <p14:cNvContentPartPr/>
                <p14:nvPr/>
              </p14:nvContentPartPr>
              <p14:xfrm>
                <a:off x="4056442" y="4138541"/>
                <a:ext cx="145080" cy="3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729286-96C2-4AD5-B116-8ADB73EF83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47442" y="4129901"/>
                  <a:ext cx="16272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AF37FB-D0FC-435B-A370-500B207204FE}"/>
                  </a:ext>
                </a:extLst>
              </p14:cNvPr>
              <p14:cNvContentPartPr/>
              <p14:nvPr/>
            </p14:nvContentPartPr>
            <p14:xfrm>
              <a:off x="4780042" y="3932261"/>
              <a:ext cx="48240" cy="303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AF37FB-D0FC-435B-A370-500B207204F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71042" y="3923621"/>
                <a:ext cx="658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96B7A44-5700-4648-89F6-98D0C5A70265}"/>
                  </a:ext>
                </a:extLst>
              </p14:cNvPr>
              <p14:cNvContentPartPr/>
              <p14:nvPr/>
            </p14:nvContentPartPr>
            <p14:xfrm>
              <a:off x="5145442" y="4090301"/>
              <a:ext cx="230760" cy="16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96B7A44-5700-4648-89F6-98D0C5A7026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36802" y="4081301"/>
                <a:ext cx="2484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C4A4868-6F9E-4084-AC00-F67826FEE922}"/>
              </a:ext>
            </a:extLst>
          </p:cNvPr>
          <p:cNvGrpSpPr/>
          <p:nvPr/>
        </p:nvGrpSpPr>
        <p:grpSpPr>
          <a:xfrm>
            <a:off x="5607682" y="3784301"/>
            <a:ext cx="906120" cy="455040"/>
            <a:chOff x="5607682" y="3784301"/>
            <a:chExt cx="90612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948225-1818-4F15-9ADE-3AF1A9BDA364}"/>
                    </a:ext>
                  </a:extLst>
                </p14:cNvPr>
                <p14:cNvContentPartPr/>
                <p14:nvPr/>
              </p14:nvContentPartPr>
              <p14:xfrm>
                <a:off x="5607682" y="3946301"/>
                <a:ext cx="261720" cy="276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948225-1818-4F15-9ADE-3AF1A9BDA3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8682" y="3937301"/>
                  <a:ext cx="279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3635A4E-69A9-4328-AB74-248D963D95C9}"/>
                    </a:ext>
                  </a:extLst>
                </p14:cNvPr>
                <p14:cNvContentPartPr/>
                <p14:nvPr/>
              </p14:nvContentPartPr>
              <p14:xfrm>
                <a:off x="6095842" y="4121981"/>
                <a:ext cx="19080" cy="10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3635A4E-69A9-4328-AB74-248D963D95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86842" y="4113341"/>
                  <a:ext cx="36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195502-A0D6-4FD1-8627-DA58D29415B9}"/>
                    </a:ext>
                  </a:extLst>
                </p14:cNvPr>
                <p14:cNvContentPartPr/>
                <p14:nvPr/>
              </p14:nvContentPartPr>
              <p14:xfrm>
                <a:off x="6211042" y="3784301"/>
                <a:ext cx="302760" cy="45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195502-A0D6-4FD1-8627-DA58D29415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2042" y="3775661"/>
                  <a:ext cx="32040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5318CCF-01A5-42F8-9783-8E53C2042D2F}"/>
                  </a:ext>
                </a:extLst>
              </p14:cNvPr>
              <p14:cNvContentPartPr/>
              <p14:nvPr/>
            </p14:nvContentPartPr>
            <p14:xfrm>
              <a:off x="3542002" y="5117021"/>
              <a:ext cx="324360" cy="404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5318CCF-01A5-42F8-9783-8E53C2042D2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33002" y="5108381"/>
                <a:ext cx="342000" cy="42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3089953E-3B66-43FC-B5FE-78A61F8F850D}"/>
              </a:ext>
            </a:extLst>
          </p:cNvPr>
          <p:cNvGrpSpPr/>
          <p:nvPr/>
        </p:nvGrpSpPr>
        <p:grpSpPr>
          <a:xfrm>
            <a:off x="4163722" y="5257421"/>
            <a:ext cx="310680" cy="174240"/>
            <a:chOff x="4163722" y="5257421"/>
            <a:chExt cx="31068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6C6B87-2181-475B-BA92-814DA8172BA1}"/>
                    </a:ext>
                  </a:extLst>
                </p14:cNvPr>
                <p14:cNvContentPartPr/>
                <p14:nvPr/>
              </p14:nvContentPartPr>
              <p14:xfrm>
                <a:off x="4163722" y="5257421"/>
                <a:ext cx="231840" cy="3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6C6B87-2181-475B-BA92-814DA8172B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4722" y="5248781"/>
                  <a:ext cx="249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EE09CE-6F75-4BAE-9129-4A87648C60F9}"/>
                    </a:ext>
                  </a:extLst>
                </p14:cNvPr>
                <p14:cNvContentPartPr/>
                <p14:nvPr/>
              </p14:nvContentPartPr>
              <p14:xfrm>
                <a:off x="4231402" y="5405741"/>
                <a:ext cx="243000" cy="25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EE09CE-6F75-4BAE-9129-4A87648C60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22762" y="5397101"/>
                  <a:ext cx="26064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00C05C9-78A4-4169-BAB7-553A64BE2D1F}"/>
                  </a:ext>
                </a:extLst>
              </p14:cNvPr>
              <p14:cNvContentPartPr/>
              <p14:nvPr/>
            </p14:nvContentPartPr>
            <p14:xfrm>
              <a:off x="4845922" y="5164901"/>
              <a:ext cx="274680" cy="334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00C05C9-78A4-4169-BAB7-553A64BE2D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36922" y="5155901"/>
                <a:ext cx="292320" cy="35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0A17FBAC-DB4D-4A59-B514-D67485540854}"/>
              </a:ext>
            </a:extLst>
          </p:cNvPr>
          <p:cNvGrpSpPr/>
          <p:nvPr/>
        </p:nvGrpSpPr>
        <p:grpSpPr>
          <a:xfrm>
            <a:off x="5406082" y="5132501"/>
            <a:ext cx="192960" cy="439560"/>
            <a:chOff x="5406082" y="5132501"/>
            <a:chExt cx="19296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19630B-CF46-42E6-ACEC-74BFB49E549F}"/>
                    </a:ext>
                  </a:extLst>
                </p14:cNvPr>
                <p14:cNvContentPartPr/>
                <p14:nvPr/>
              </p14:nvContentPartPr>
              <p14:xfrm>
                <a:off x="5406082" y="5405741"/>
                <a:ext cx="10080" cy="69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19630B-CF46-42E6-ACEC-74BFB49E549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97082" y="5397101"/>
                  <a:ext cx="27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DB4F87-762E-432F-815C-F621D0CF5CB2}"/>
                    </a:ext>
                  </a:extLst>
                </p14:cNvPr>
                <p14:cNvContentPartPr/>
                <p14:nvPr/>
              </p14:nvContentPartPr>
              <p14:xfrm>
                <a:off x="5582122" y="5132501"/>
                <a:ext cx="16920" cy="439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DB4F87-762E-432F-815C-F621D0CF5C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73122" y="5123861"/>
                  <a:ext cx="34560" cy="45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FAD1FD8-2564-4F7D-9E3E-692CF591C3D4}"/>
              </a:ext>
            </a:extLst>
          </p:cNvPr>
          <p:cNvGrpSpPr/>
          <p:nvPr/>
        </p:nvGrpSpPr>
        <p:grpSpPr>
          <a:xfrm>
            <a:off x="2338882" y="6101981"/>
            <a:ext cx="1093320" cy="754560"/>
            <a:chOff x="2338882" y="6101981"/>
            <a:chExt cx="1093320" cy="7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7775BA-D635-4C82-9E58-2959521589D0}"/>
                    </a:ext>
                  </a:extLst>
                </p14:cNvPr>
                <p14:cNvContentPartPr/>
                <p14:nvPr/>
              </p14:nvContentPartPr>
              <p14:xfrm>
                <a:off x="2338882" y="6101981"/>
                <a:ext cx="390960" cy="429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7775BA-D635-4C82-9E58-2959521589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29882" y="6093341"/>
                  <a:ext cx="408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257651-475D-432C-8721-344C712B4CC3}"/>
                    </a:ext>
                  </a:extLst>
                </p14:cNvPr>
                <p14:cNvContentPartPr/>
                <p14:nvPr/>
              </p14:nvContentPartPr>
              <p14:xfrm>
                <a:off x="2408722" y="6287381"/>
                <a:ext cx="291240" cy="32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257651-475D-432C-8721-344C712B4C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00082" y="6278741"/>
                  <a:ext cx="308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7D8A1B-3A90-4E30-AC2B-60A4D80D2200}"/>
                    </a:ext>
                  </a:extLst>
                </p14:cNvPr>
                <p14:cNvContentPartPr/>
                <p14:nvPr/>
              </p14:nvContentPartPr>
              <p14:xfrm>
                <a:off x="2762242" y="6445421"/>
                <a:ext cx="284040" cy="245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7D8A1B-3A90-4E30-AC2B-60A4D80D22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53602" y="6436781"/>
                  <a:ext cx="301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172509-DFFB-455E-8DCF-F6E24A3B0C67}"/>
                    </a:ext>
                  </a:extLst>
                </p14:cNvPr>
                <p14:cNvContentPartPr/>
                <p14:nvPr/>
              </p14:nvContentPartPr>
              <p14:xfrm>
                <a:off x="2987962" y="6480701"/>
                <a:ext cx="252000" cy="375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172509-DFFB-455E-8DCF-F6E24A3B0C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79322" y="6471701"/>
                  <a:ext cx="2696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850C513-A7D2-4E2B-83E3-65A5F5245D53}"/>
                    </a:ext>
                  </a:extLst>
                </p14:cNvPr>
                <p14:cNvContentPartPr/>
                <p14:nvPr/>
              </p14:nvContentPartPr>
              <p14:xfrm>
                <a:off x="3239962" y="6616781"/>
                <a:ext cx="192240" cy="22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850C513-A7D2-4E2B-83E3-65A5F5245D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30962" y="6607781"/>
                  <a:ext cx="20988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AA26B8-CD92-49A0-AD3E-81F5977043B6}"/>
              </a:ext>
            </a:extLst>
          </p:cNvPr>
          <p:cNvGrpSpPr/>
          <p:nvPr/>
        </p:nvGrpSpPr>
        <p:grpSpPr>
          <a:xfrm>
            <a:off x="3930442" y="6287381"/>
            <a:ext cx="354240" cy="192240"/>
            <a:chOff x="3930442" y="6287381"/>
            <a:chExt cx="35424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037D0E-E1FF-49E9-8A40-3B39C07EBEC6}"/>
                    </a:ext>
                  </a:extLst>
                </p14:cNvPr>
                <p14:cNvContentPartPr/>
                <p14:nvPr/>
              </p14:nvContentPartPr>
              <p14:xfrm>
                <a:off x="3930442" y="6287381"/>
                <a:ext cx="288000" cy="33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037D0E-E1FF-49E9-8A40-3B39C07EBEC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21442" y="6278381"/>
                  <a:ext cx="305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D4ED0C-782C-492B-B202-9F0AB35369B6}"/>
                    </a:ext>
                  </a:extLst>
                </p14:cNvPr>
                <p14:cNvContentPartPr/>
                <p14:nvPr/>
              </p14:nvContentPartPr>
              <p14:xfrm>
                <a:off x="4019002" y="6430661"/>
                <a:ext cx="265680" cy="48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D4ED0C-782C-492B-B202-9F0AB35369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10362" y="6421661"/>
                  <a:ext cx="28332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EBDB8E-DF16-45B8-A1B9-6242F2DA5B82}"/>
              </a:ext>
            </a:extLst>
          </p:cNvPr>
          <p:cNvGrpSpPr/>
          <p:nvPr/>
        </p:nvGrpSpPr>
        <p:grpSpPr>
          <a:xfrm>
            <a:off x="4667722" y="5998661"/>
            <a:ext cx="576360" cy="424440"/>
            <a:chOff x="4667722" y="5998661"/>
            <a:chExt cx="57636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FFBE4F-4C53-428C-BD9C-231E96C41A79}"/>
                    </a:ext>
                  </a:extLst>
                </p14:cNvPr>
                <p14:cNvContentPartPr/>
                <p14:nvPr/>
              </p14:nvContentPartPr>
              <p14:xfrm>
                <a:off x="4667722" y="5998661"/>
                <a:ext cx="576360" cy="424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FFBE4F-4C53-428C-BD9C-231E96C41A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59082" y="5990021"/>
                  <a:ext cx="5940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21D4229-D978-4CEF-938F-43F7EEE2685E}"/>
                    </a:ext>
                  </a:extLst>
                </p14:cNvPr>
                <p14:cNvContentPartPr/>
                <p14:nvPr/>
              </p14:nvContentPartPr>
              <p14:xfrm>
                <a:off x="4860322" y="6130061"/>
                <a:ext cx="141120" cy="46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21D4229-D978-4CEF-938F-43F7EEE268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51682" y="6121061"/>
                  <a:ext cx="1587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B2ECE1C-7509-4AB0-BF9C-2BF30C7BFEFD}"/>
                  </a:ext>
                </a:extLst>
              </p14:cNvPr>
              <p14:cNvContentPartPr/>
              <p14:nvPr/>
            </p14:nvContentPartPr>
            <p14:xfrm>
              <a:off x="6824842" y="5421941"/>
              <a:ext cx="121680" cy="204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B2ECE1C-7509-4AB0-BF9C-2BF30C7BFEF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15842" y="5412941"/>
                <a:ext cx="13932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6FFC4F95-8515-4C21-9410-CF12C73C0068}"/>
              </a:ext>
            </a:extLst>
          </p:cNvPr>
          <p:cNvGrpSpPr/>
          <p:nvPr/>
        </p:nvGrpSpPr>
        <p:grpSpPr>
          <a:xfrm>
            <a:off x="7365202" y="4973021"/>
            <a:ext cx="2705040" cy="767880"/>
            <a:chOff x="7365202" y="4973021"/>
            <a:chExt cx="2705040" cy="76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7893CC8-D6DF-47E9-AF45-3A3C16E70340}"/>
                    </a:ext>
                  </a:extLst>
                </p14:cNvPr>
                <p14:cNvContentPartPr/>
                <p14:nvPr/>
              </p14:nvContentPartPr>
              <p14:xfrm>
                <a:off x="7365202" y="5016581"/>
                <a:ext cx="335520" cy="319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7893CC8-D6DF-47E9-AF45-3A3C16E703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56202" y="5007941"/>
                  <a:ext cx="353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5D9EB94-9FF7-4A44-B01C-BED9549D916F}"/>
                    </a:ext>
                  </a:extLst>
                </p14:cNvPr>
                <p14:cNvContentPartPr/>
                <p14:nvPr/>
              </p14:nvContentPartPr>
              <p14:xfrm>
                <a:off x="7585882" y="5153741"/>
                <a:ext cx="339120" cy="472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5D9EB94-9FF7-4A44-B01C-BED9549D91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76882" y="5145101"/>
                  <a:ext cx="3567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3A980F7-5DAB-4F72-90D0-0BDDA4CD910F}"/>
                    </a:ext>
                  </a:extLst>
                </p14:cNvPr>
                <p14:cNvContentPartPr/>
                <p14:nvPr/>
              </p14:nvContentPartPr>
              <p14:xfrm>
                <a:off x="7758682" y="5502221"/>
                <a:ext cx="285840" cy="238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3A980F7-5DAB-4F72-90D0-0BDDA4CD91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49682" y="5493221"/>
                  <a:ext cx="303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C97EFF-40C4-4A8D-9E14-1DD2E9914F86}"/>
                    </a:ext>
                  </a:extLst>
                </p14:cNvPr>
                <p14:cNvContentPartPr/>
                <p14:nvPr/>
              </p14:nvContentPartPr>
              <p14:xfrm>
                <a:off x="8354482" y="5183261"/>
                <a:ext cx="226800" cy="62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C97EFF-40C4-4A8D-9E14-1DD2E9914F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45482" y="5174261"/>
                  <a:ext cx="244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0AB9D0-3FC8-4D77-87F6-6CCA3FD33CCB}"/>
                    </a:ext>
                  </a:extLst>
                </p14:cNvPr>
                <p14:cNvContentPartPr/>
                <p14:nvPr/>
              </p14:nvContentPartPr>
              <p14:xfrm>
                <a:off x="8309482" y="5277221"/>
                <a:ext cx="294480" cy="43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0AB9D0-3FC8-4D77-87F6-6CCA3FD33C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00842" y="5268221"/>
                  <a:ext cx="312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AA85DDE-16A2-4E58-894A-79A9A543B74A}"/>
                    </a:ext>
                  </a:extLst>
                </p14:cNvPr>
                <p14:cNvContentPartPr/>
                <p14:nvPr/>
              </p14:nvContentPartPr>
              <p14:xfrm>
                <a:off x="8730682" y="5100101"/>
                <a:ext cx="255960" cy="234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AA85DDE-16A2-4E58-894A-79A9A543B74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21682" y="5091461"/>
                  <a:ext cx="273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F66530-0C8A-4E91-A928-8BB0D79FB6EF}"/>
                    </a:ext>
                  </a:extLst>
                </p14:cNvPr>
                <p14:cNvContentPartPr/>
                <p14:nvPr/>
              </p14:nvContentPartPr>
              <p14:xfrm>
                <a:off x="9131722" y="5293781"/>
                <a:ext cx="12960" cy="28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F66530-0C8A-4E91-A928-8BB0D79FB6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22722" y="5284781"/>
                  <a:ext cx="30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353009-E4A2-455F-B639-B863A744DE4A}"/>
                    </a:ext>
                  </a:extLst>
                </p14:cNvPr>
                <p14:cNvContentPartPr/>
                <p14:nvPr/>
              </p14:nvContentPartPr>
              <p14:xfrm>
                <a:off x="9326122" y="5115581"/>
                <a:ext cx="264960" cy="237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353009-E4A2-455F-B639-B863A744DE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17482" y="5106581"/>
                  <a:ext cx="282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BE41F4-9123-43A0-AFEA-BF3596E87171}"/>
                    </a:ext>
                  </a:extLst>
                </p14:cNvPr>
                <p14:cNvContentPartPr/>
                <p14:nvPr/>
              </p14:nvContentPartPr>
              <p14:xfrm>
                <a:off x="9751642" y="4973021"/>
                <a:ext cx="318600" cy="448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BE41F4-9123-43A0-AFEA-BF3596E871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43002" y="4964381"/>
                  <a:ext cx="33624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28ED39-C47B-4977-ADA7-FF6D5A23B545}"/>
              </a:ext>
            </a:extLst>
          </p:cNvPr>
          <p:cNvGrpSpPr/>
          <p:nvPr/>
        </p:nvGrpSpPr>
        <p:grpSpPr>
          <a:xfrm>
            <a:off x="5325802" y="6239141"/>
            <a:ext cx="1353600" cy="436320"/>
            <a:chOff x="5325802" y="6239141"/>
            <a:chExt cx="135360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0D18333-797A-4840-9A0D-3366EEEB43EE}"/>
                    </a:ext>
                  </a:extLst>
                </p14:cNvPr>
                <p14:cNvContentPartPr/>
                <p14:nvPr/>
              </p14:nvContentPartPr>
              <p14:xfrm>
                <a:off x="5325802" y="6352541"/>
                <a:ext cx="257040" cy="226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D18333-797A-4840-9A0D-3366EEEB43E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17162" y="6343541"/>
                  <a:ext cx="274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99EA4EB-841E-4613-A8B4-A641CE9682DD}"/>
                    </a:ext>
                  </a:extLst>
                </p14:cNvPr>
                <p14:cNvContentPartPr/>
                <p14:nvPr/>
              </p14:nvContentPartPr>
              <p14:xfrm>
                <a:off x="5807122" y="6528221"/>
                <a:ext cx="12960" cy="43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99EA4EB-841E-4613-A8B4-A641CE9682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98122" y="6519581"/>
                  <a:ext cx="30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481E3E-3871-4E84-A32A-BE493EF25818}"/>
                    </a:ext>
                  </a:extLst>
                </p14:cNvPr>
                <p14:cNvContentPartPr/>
                <p14:nvPr/>
              </p14:nvContentPartPr>
              <p14:xfrm>
                <a:off x="5960842" y="6374141"/>
                <a:ext cx="235800" cy="223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481E3E-3871-4E84-A32A-BE493EF258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52202" y="6365141"/>
                  <a:ext cx="253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EAD5BF3-5482-4591-92F8-0F37612A1D0D}"/>
                    </a:ext>
                  </a:extLst>
                </p14:cNvPr>
                <p14:cNvContentPartPr/>
                <p14:nvPr/>
              </p14:nvContentPartPr>
              <p14:xfrm>
                <a:off x="6356842" y="6239141"/>
                <a:ext cx="322560" cy="436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EAD5BF3-5482-4591-92F8-0F37612A1D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7842" y="6230501"/>
                  <a:ext cx="340200" cy="45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290A0E-FE9D-4D18-B51F-D8527C44A857}"/>
              </a:ext>
            </a:extLst>
          </p:cNvPr>
          <p:cNvGrpSpPr/>
          <p:nvPr/>
        </p:nvGrpSpPr>
        <p:grpSpPr>
          <a:xfrm>
            <a:off x="7956322" y="624941"/>
            <a:ext cx="4266000" cy="2409480"/>
            <a:chOff x="7956322" y="624941"/>
            <a:chExt cx="4266000" cy="24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8478DF6-E9DD-4F1B-A1A2-2F5785499CD3}"/>
                    </a:ext>
                  </a:extLst>
                </p14:cNvPr>
                <p14:cNvContentPartPr/>
                <p14:nvPr/>
              </p14:nvContentPartPr>
              <p14:xfrm>
                <a:off x="8153962" y="2501621"/>
                <a:ext cx="3123720" cy="131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8478DF6-E9DD-4F1B-A1A2-2F5785499C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45322" y="2492621"/>
                  <a:ext cx="3141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A18226D-84D6-4C87-9810-B86CFE2A91DE}"/>
                    </a:ext>
                  </a:extLst>
                </p14:cNvPr>
                <p14:cNvContentPartPr/>
                <p14:nvPr/>
              </p14:nvContentPartPr>
              <p14:xfrm>
                <a:off x="7956322" y="640781"/>
                <a:ext cx="4089600" cy="1445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A18226D-84D6-4C87-9810-B86CFE2A91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47682" y="632141"/>
                  <a:ext cx="410724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1790933-254D-4ECD-B8B0-942ED8508639}"/>
                    </a:ext>
                  </a:extLst>
                </p14:cNvPr>
                <p14:cNvContentPartPr/>
                <p14:nvPr/>
              </p14:nvContentPartPr>
              <p14:xfrm>
                <a:off x="11277682" y="2414861"/>
                <a:ext cx="944640" cy="56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1790933-254D-4ECD-B8B0-942ED85086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68682" y="2405861"/>
                  <a:ext cx="962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A86E89A-E670-4767-A05A-48A7973B5D99}"/>
                    </a:ext>
                  </a:extLst>
                </p14:cNvPr>
                <p14:cNvContentPartPr/>
                <p14:nvPr/>
              </p14:nvContentPartPr>
              <p14:xfrm>
                <a:off x="10058002" y="624941"/>
                <a:ext cx="135360" cy="2028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A86E89A-E670-4767-A05A-48A7973B5D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49362" y="616301"/>
                  <a:ext cx="153000" cy="20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A4B984-35C3-49C4-B410-2AD47519811D}"/>
                    </a:ext>
                  </a:extLst>
                </p14:cNvPr>
                <p14:cNvContentPartPr/>
                <p14:nvPr/>
              </p14:nvContentPartPr>
              <p14:xfrm>
                <a:off x="10107322" y="2843261"/>
                <a:ext cx="198720" cy="191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A4B984-35C3-49C4-B410-2AD4751981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98682" y="2834261"/>
                  <a:ext cx="216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14F6B88-DBFC-42DF-A94F-F155C9A850C5}"/>
                    </a:ext>
                  </a:extLst>
                </p14:cNvPr>
                <p14:cNvContentPartPr/>
                <p14:nvPr/>
              </p14:nvContentPartPr>
              <p14:xfrm>
                <a:off x="8676322" y="1587581"/>
                <a:ext cx="50040" cy="1222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14F6B88-DBFC-42DF-A94F-F155C9A850C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67682" y="1578941"/>
                  <a:ext cx="67680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699F183-6561-4BC2-B560-A59992BD9638}"/>
                    </a:ext>
                  </a:extLst>
                </p14:cNvPr>
                <p14:cNvContentPartPr/>
                <p14:nvPr/>
              </p14:nvContentPartPr>
              <p14:xfrm>
                <a:off x="7968922" y="2099501"/>
                <a:ext cx="222840" cy="238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699F183-6561-4BC2-B560-A59992BD963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59922" y="2090501"/>
                  <a:ext cx="240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A109169-53E2-444D-83C6-18E1417EAD3E}"/>
                    </a:ext>
                  </a:extLst>
                </p14:cNvPr>
                <p14:cNvContentPartPr/>
                <p14:nvPr/>
              </p14:nvContentPartPr>
              <p14:xfrm>
                <a:off x="8072962" y="2162141"/>
                <a:ext cx="268920" cy="444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A109169-53E2-444D-83C6-18E1417EAD3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63962" y="2153141"/>
                  <a:ext cx="2865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6EE022-0AA5-45C1-B537-454E71AED731}"/>
                    </a:ext>
                  </a:extLst>
                </p14:cNvPr>
                <p14:cNvContentPartPr/>
                <p14:nvPr/>
              </p14:nvContentPartPr>
              <p14:xfrm>
                <a:off x="8341522" y="2382461"/>
                <a:ext cx="151200" cy="131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6EE022-0AA5-45C1-B537-454E71AED7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32522" y="2373461"/>
                  <a:ext cx="168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03CA9C-7094-4A98-9A6A-19AF01C11278}"/>
                    </a:ext>
                  </a:extLst>
                </p14:cNvPr>
                <p14:cNvContentPartPr/>
                <p14:nvPr/>
              </p14:nvContentPartPr>
              <p14:xfrm>
                <a:off x="11260762" y="1453301"/>
                <a:ext cx="113760" cy="1035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03CA9C-7094-4A98-9A6A-19AF01C112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51762" y="1444301"/>
                  <a:ext cx="131400" cy="10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E5FF94B-8E4E-4B49-8F27-502CAD4EEA1E}"/>
                    </a:ext>
                  </a:extLst>
                </p14:cNvPr>
                <p14:cNvContentPartPr/>
                <p14:nvPr/>
              </p14:nvContentPartPr>
              <p14:xfrm>
                <a:off x="11405842" y="2024621"/>
                <a:ext cx="225720" cy="208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E5FF94B-8E4E-4B49-8F27-502CAD4EEA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96842" y="2015621"/>
                  <a:ext cx="243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D7D3DC7-5C66-423E-BC09-5870503AD12B}"/>
                    </a:ext>
                  </a:extLst>
                </p14:cNvPr>
                <p14:cNvContentPartPr/>
                <p14:nvPr/>
              </p14:nvContentPartPr>
              <p14:xfrm>
                <a:off x="11511682" y="2138381"/>
                <a:ext cx="295560" cy="297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D7D3DC7-5C66-423E-BC09-5870503AD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02682" y="2129381"/>
                  <a:ext cx="313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D09C332-AECF-4835-AD02-D299B7320456}"/>
                    </a:ext>
                  </a:extLst>
                </p14:cNvPr>
                <p14:cNvContentPartPr/>
                <p14:nvPr/>
              </p14:nvContentPartPr>
              <p14:xfrm>
                <a:off x="11801842" y="2289581"/>
                <a:ext cx="60840" cy="105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D09C332-AECF-4835-AD02-D299B73204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92842" y="2280941"/>
                  <a:ext cx="78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A4A7E51-1566-4396-BDB7-351425C237FD}"/>
                    </a:ext>
                  </a:extLst>
                </p14:cNvPr>
                <p14:cNvContentPartPr/>
                <p14:nvPr/>
              </p14:nvContentPartPr>
              <p14:xfrm>
                <a:off x="9646522" y="1616021"/>
                <a:ext cx="36720" cy="212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A4A7E51-1566-4396-BDB7-351425C237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37882" y="1607021"/>
                  <a:ext cx="54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FFCA2F-096F-4D94-BEF2-0D8C25413DCD}"/>
                    </a:ext>
                  </a:extLst>
                </p14:cNvPr>
                <p14:cNvContentPartPr/>
                <p14:nvPr/>
              </p14:nvContentPartPr>
              <p14:xfrm>
                <a:off x="9833722" y="1682981"/>
                <a:ext cx="124920" cy="33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FFCA2F-096F-4D94-BEF2-0D8C25413DC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25082" y="1673981"/>
                  <a:ext cx="142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E2C47CC-FDA7-41E7-BC94-B0DC80F7940E}"/>
                    </a:ext>
                  </a:extLst>
                </p14:cNvPr>
                <p14:cNvContentPartPr/>
                <p14:nvPr/>
              </p14:nvContentPartPr>
              <p14:xfrm>
                <a:off x="10306042" y="1511621"/>
                <a:ext cx="394560" cy="317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E2C47CC-FDA7-41E7-BC94-B0DC80F794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97042" y="1502621"/>
                  <a:ext cx="41220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E31885C-944C-4250-B26C-BCF53509C04D}"/>
              </a:ext>
            </a:extLst>
          </p:cNvPr>
          <p:cNvGrpSpPr/>
          <p:nvPr/>
        </p:nvGrpSpPr>
        <p:grpSpPr>
          <a:xfrm>
            <a:off x="11069242" y="2776661"/>
            <a:ext cx="759600" cy="700200"/>
            <a:chOff x="11069242" y="2776661"/>
            <a:chExt cx="759600" cy="70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330CC24-ADAA-4ECB-A511-4929D2B9A9FD}"/>
                    </a:ext>
                  </a:extLst>
                </p14:cNvPr>
                <p14:cNvContentPartPr/>
                <p14:nvPr/>
              </p14:nvContentPartPr>
              <p14:xfrm>
                <a:off x="11069242" y="2776661"/>
                <a:ext cx="296640" cy="228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330CC24-ADAA-4ECB-A511-4929D2B9A9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060242" y="2767661"/>
                  <a:ext cx="314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79F09F-6288-43F2-8121-48A23BE8156C}"/>
                    </a:ext>
                  </a:extLst>
                </p14:cNvPr>
                <p14:cNvContentPartPr/>
                <p14:nvPr/>
              </p14:nvContentPartPr>
              <p14:xfrm>
                <a:off x="11175082" y="2903021"/>
                <a:ext cx="87480" cy="48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79F09F-6288-43F2-8121-48A23BE8156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66082" y="2894021"/>
                  <a:ext cx="105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BFA81D4-2CF8-4CC1-84BF-C81D2BBED856}"/>
                    </a:ext>
                  </a:extLst>
                </p14:cNvPr>
                <p14:cNvContentPartPr/>
                <p14:nvPr/>
              </p14:nvContentPartPr>
              <p14:xfrm>
                <a:off x="11387842" y="3015341"/>
                <a:ext cx="151200" cy="155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BFA81D4-2CF8-4CC1-84BF-C81D2BBED85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78842" y="3006701"/>
                  <a:ext cx="168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1CA522D-AF3C-4A5E-AC72-EA5F797F3F99}"/>
                    </a:ext>
                  </a:extLst>
                </p14:cNvPr>
                <p14:cNvContentPartPr/>
                <p14:nvPr/>
              </p14:nvContentPartPr>
              <p14:xfrm>
                <a:off x="11562802" y="3139901"/>
                <a:ext cx="132120" cy="237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1CA522D-AF3C-4A5E-AC72-EA5F797F3F9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53802" y="3131261"/>
                  <a:ext cx="149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958FA8-A770-4DE0-A041-18BB603B2E7E}"/>
                    </a:ext>
                  </a:extLst>
                </p14:cNvPr>
                <p14:cNvContentPartPr/>
                <p14:nvPr/>
              </p14:nvContentPartPr>
              <p14:xfrm>
                <a:off x="11713642" y="3336101"/>
                <a:ext cx="115200" cy="140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958FA8-A770-4DE0-A041-18BB603B2E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05002" y="3327101"/>
                  <a:ext cx="13284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A6A78E7-407C-4D12-B35A-49C0B1B3C9EF}"/>
              </a:ext>
            </a:extLst>
          </p:cNvPr>
          <p:cNvGrpSpPr/>
          <p:nvPr/>
        </p:nvGrpSpPr>
        <p:grpSpPr>
          <a:xfrm>
            <a:off x="8421802" y="2963501"/>
            <a:ext cx="1094400" cy="610920"/>
            <a:chOff x="8421802" y="2963501"/>
            <a:chExt cx="1094400" cy="6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113AF8F-CBD2-4FF3-BA45-5E24892A6A87}"/>
                    </a:ext>
                  </a:extLst>
                </p14:cNvPr>
                <p14:cNvContentPartPr/>
                <p14:nvPr/>
              </p14:nvContentPartPr>
              <p14:xfrm>
                <a:off x="8550682" y="2963501"/>
                <a:ext cx="281520" cy="27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113AF8F-CBD2-4FF3-BA45-5E24892A6A8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41682" y="2954501"/>
                  <a:ext cx="299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B08D350-1362-4B41-8EE9-AFAC630E52FE}"/>
                    </a:ext>
                  </a:extLst>
                </p14:cNvPr>
                <p14:cNvContentPartPr/>
                <p14:nvPr/>
              </p14:nvContentPartPr>
              <p14:xfrm>
                <a:off x="8550682" y="3043421"/>
                <a:ext cx="195120" cy="68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B08D350-1362-4B41-8EE9-AFAC630E52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41682" y="3034781"/>
                  <a:ext cx="212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A51849E-2B8D-4429-926E-1C2FC6442A72}"/>
                    </a:ext>
                  </a:extLst>
                </p14:cNvPr>
                <p14:cNvContentPartPr/>
                <p14:nvPr/>
              </p14:nvContentPartPr>
              <p14:xfrm>
                <a:off x="8774962" y="3349421"/>
                <a:ext cx="98280" cy="35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A51849E-2B8D-4429-926E-1C2FC6442A7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65962" y="3340781"/>
                  <a:ext cx="115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03AA623-2779-4F4F-9CF4-D53D8A376D5D}"/>
                    </a:ext>
                  </a:extLst>
                </p14:cNvPr>
                <p14:cNvContentPartPr/>
                <p14:nvPr/>
              </p14:nvContentPartPr>
              <p14:xfrm>
                <a:off x="9005362" y="3288221"/>
                <a:ext cx="137520" cy="141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03AA623-2779-4F4F-9CF4-D53D8A376D5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96722" y="3279581"/>
                  <a:ext cx="155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F99ED2-A28C-46CC-85E8-A30C941F2FE3}"/>
                    </a:ext>
                  </a:extLst>
                </p14:cNvPr>
                <p14:cNvContentPartPr/>
                <p14:nvPr/>
              </p14:nvContentPartPr>
              <p14:xfrm>
                <a:off x="9211282" y="3351941"/>
                <a:ext cx="109800" cy="222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F99ED2-A28C-46CC-85E8-A30C941F2FE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02282" y="3343301"/>
                  <a:ext cx="127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98AB84B-A309-4F59-A203-4BD2FFFABCFA}"/>
                    </a:ext>
                  </a:extLst>
                </p14:cNvPr>
                <p14:cNvContentPartPr/>
                <p14:nvPr/>
              </p14:nvContentPartPr>
              <p14:xfrm>
                <a:off x="9365722" y="3493061"/>
                <a:ext cx="150480" cy="54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98AB84B-A309-4F59-A203-4BD2FFFABC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56722" y="3484421"/>
                  <a:ext cx="168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863050C-76B8-47D7-937D-EB9A6EEA33A0}"/>
                    </a:ext>
                  </a:extLst>
                </p14:cNvPr>
                <p14:cNvContentPartPr/>
                <p14:nvPr/>
              </p14:nvContentPartPr>
              <p14:xfrm>
                <a:off x="8421802" y="3079781"/>
                <a:ext cx="360" cy="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863050C-76B8-47D7-937D-EB9A6EEA33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12802" y="30711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55FF22C-90C4-4791-8016-A1A548458997}"/>
              </a:ext>
            </a:extLst>
          </p:cNvPr>
          <p:cNvGrpSpPr/>
          <p:nvPr/>
        </p:nvGrpSpPr>
        <p:grpSpPr>
          <a:xfrm>
            <a:off x="7074322" y="6238421"/>
            <a:ext cx="387360" cy="226800"/>
            <a:chOff x="7074322" y="6238421"/>
            <a:chExt cx="38736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7BCA078-73E1-44A6-80C6-1C1FBBF620EE}"/>
                    </a:ext>
                  </a:extLst>
                </p14:cNvPr>
                <p14:cNvContentPartPr/>
                <p14:nvPr/>
              </p14:nvContentPartPr>
              <p14:xfrm>
                <a:off x="7074322" y="6238421"/>
                <a:ext cx="306360" cy="82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7BCA078-73E1-44A6-80C6-1C1FBBF620E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065322" y="6229421"/>
                  <a:ext cx="324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1F5CAC7-EF39-4A6D-9D6F-A9355480DD35}"/>
                    </a:ext>
                  </a:extLst>
                </p14:cNvPr>
                <p14:cNvContentPartPr/>
                <p14:nvPr/>
              </p14:nvContentPartPr>
              <p14:xfrm>
                <a:off x="7167922" y="6400421"/>
                <a:ext cx="293760" cy="64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1F5CAC7-EF39-4A6D-9D6F-A9355480DD3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158922" y="6391421"/>
                  <a:ext cx="3114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599441F-B538-4555-A6A0-A1B2D0B9EF70}"/>
              </a:ext>
            </a:extLst>
          </p:cNvPr>
          <p:cNvGrpSpPr/>
          <p:nvPr/>
        </p:nvGrpSpPr>
        <p:grpSpPr>
          <a:xfrm>
            <a:off x="7779562" y="6091181"/>
            <a:ext cx="1667160" cy="547920"/>
            <a:chOff x="7779562" y="6091181"/>
            <a:chExt cx="166716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BC520BC-2283-4BD4-B36E-7031601873DB}"/>
                    </a:ext>
                  </a:extLst>
                </p14:cNvPr>
                <p14:cNvContentPartPr/>
                <p14:nvPr/>
              </p14:nvContentPartPr>
              <p14:xfrm>
                <a:off x="7779562" y="6091181"/>
                <a:ext cx="407880" cy="376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BC520BC-2283-4BD4-B36E-7031601873D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70562" y="6082541"/>
                  <a:ext cx="425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D024CB5-E57B-4D99-9C03-431C221ED008}"/>
                    </a:ext>
                  </a:extLst>
                </p14:cNvPr>
                <p14:cNvContentPartPr/>
                <p14:nvPr/>
              </p14:nvContentPartPr>
              <p14:xfrm>
                <a:off x="7824562" y="6226541"/>
                <a:ext cx="289080" cy="61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D024CB5-E57B-4D99-9C03-431C221ED00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815922" y="6217541"/>
                  <a:ext cx="306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70DF2DA-D0FD-4936-80A4-26F20E7D20F3}"/>
                    </a:ext>
                  </a:extLst>
                </p14:cNvPr>
                <p14:cNvContentPartPr/>
                <p14:nvPr/>
              </p14:nvContentPartPr>
              <p14:xfrm>
                <a:off x="8261962" y="6505541"/>
                <a:ext cx="49680" cy="133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70DF2DA-D0FD-4936-80A4-26F20E7D20F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52962" y="6496541"/>
                  <a:ext cx="67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439C5BD-0CE1-4325-94F8-02F8E814BC01}"/>
                    </a:ext>
                  </a:extLst>
                </p14:cNvPr>
                <p14:cNvContentPartPr/>
                <p14:nvPr/>
              </p14:nvContentPartPr>
              <p14:xfrm>
                <a:off x="8437642" y="6567101"/>
                <a:ext cx="93240" cy="10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439C5BD-0CE1-4325-94F8-02F8E814BC0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429002" y="6558101"/>
                  <a:ext cx="110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DBD3646-8EE7-4190-BAF5-AF8973EB7B0B}"/>
                    </a:ext>
                  </a:extLst>
                </p14:cNvPr>
                <p14:cNvContentPartPr/>
                <p14:nvPr/>
              </p14:nvContentPartPr>
              <p14:xfrm>
                <a:off x="8746522" y="6449741"/>
                <a:ext cx="142200" cy="176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DBD3646-8EE7-4190-BAF5-AF8973EB7B0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737522" y="6440741"/>
                  <a:ext cx="159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826794A-FDA5-44AC-B65F-0CE2C6218569}"/>
                    </a:ext>
                  </a:extLst>
                </p14:cNvPr>
                <p14:cNvContentPartPr/>
                <p14:nvPr/>
              </p14:nvContentPartPr>
              <p14:xfrm>
                <a:off x="8999242" y="6576821"/>
                <a:ext cx="165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826794A-FDA5-44AC-B65F-0CE2C621856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990602" y="6568181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0374139-C9AB-4582-BDAF-018269C964DB}"/>
                    </a:ext>
                  </a:extLst>
                </p14:cNvPr>
                <p14:cNvContentPartPr/>
                <p14:nvPr/>
              </p14:nvContentPartPr>
              <p14:xfrm>
                <a:off x="9133162" y="6480701"/>
                <a:ext cx="107640" cy="153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0374139-C9AB-4582-BDAF-018269C964D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24522" y="6471701"/>
                  <a:ext cx="125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2D5715-F0C7-44CA-B3C8-9792EFE04D76}"/>
                    </a:ext>
                  </a:extLst>
                </p14:cNvPr>
                <p14:cNvContentPartPr/>
                <p14:nvPr/>
              </p14:nvContentPartPr>
              <p14:xfrm>
                <a:off x="9296962" y="6415181"/>
                <a:ext cx="149760" cy="195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2D5715-F0C7-44CA-B3C8-9792EFE04D7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287962" y="6406541"/>
                  <a:ext cx="16740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694B9CD-AFD3-4699-B50E-3582A77A26DD}"/>
              </a:ext>
            </a:extLst>
          </p:cNvPr>
          <p:cNvGrpSpPr/>
          <p:nvPr/>
        </p:nvGrpSpPr>
        <p:grpSpPr>
          <a:xfrm>
            <a:off x="9689002" y="6063821"/>
            <a:ext cx="888120" cy="367920"/>
            <a:chOff x="9689002" y="6063821"/>
            <a:chExt cx="88812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525BA49-F604-4459-8450-FF56833FFF3B}"/>
                    </a:ext>
                  </a:extLst>
                </p14:cNvPr>
                <p14:cNvContentPartPr/>
                <p14:nvPr/>
              </p14:nvContentPartPr>
              <p14:xfrm>
                <a:off x="9689002" y="6222941"/>
                <a:ext cx="257040" cy="16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525BA49-F604-4459-8450-FF56833FFF3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80002" y="6214301"/>
                  <a:ext cx="274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BBC4735-FEFC-474E-B4E6-876025C31001}"/>
                    </a:ext>
                  </a:extLst>
                </p14:cNvPr>
                <p14:cNvContentPartPr/>
                <p14:nvPr/>
              </p14:nvContentPartPr>
              <p14:xfrm>
                <a:off x="9817882" y="6335981"/>
                <a:ext cx="184680" cy="50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BBC4735-FEFC-474E-B4E6-876025C310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08882" y="6326981"/>
                  <a:ext cx="202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C543077-1994-4747-8021-42F40DC121E3}"/>
                    </a:ext>
                  </a:extLst>
                </p14:cNvPr>
                <p14:cNvContentPartPr/>
                <p14:nvPr/>
              </p14:nvContentPartPr>
              <p14:xfrm>
                <a:off x="10170322" y="6063821"/>
                <a:ext cx="406800" cy="367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C543077-1994-4747-8021-42F40DC121E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61322" y="6054821"/>
                  <a:ext cx="4244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4F0BC58-EC60-44F0-81AB-08F9FFC6CC36}"/>
                    </a:ext>
                  </a:extLst>
                </p14:cNvPr>
                <p14:cNvContentPartPr/>
                <p14:nvPr/>
              </p14:nvContentPartPr>
              <p14:xfrm>
                <a:off x="10283362" y="6197381"/>
                <a:ext cx="226080" cy="42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4F0BC58-EC60-44F0-81AB-08F9FFC6CC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74362" y="6188381"/>
                  <a:ext cx="24372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91EF571-5678-4BA3-B5BD-E5153113A60C}"/>
              </a:ext>
            </a:extLst>
          </p:cNvPr>
          <p:cNvGrpSpPr/>
          <p:nvPr/>
        </p:nvGrpSpPr>
        <p:grpSpPr>
          <a:xfrm>
            <a:off x="10643002" y="6339941"/>
            <a:ext cx="727560" cy="210960"/>
            <a:chOff x="10643002" y="6339941"/>
            <a:chExt cx="72756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D2F61E5-5E9B-4392-AC52-9B48A690EDB4}"/>
                    </a:ext>
                  </a:extLst>
                </p14:cNvPr>
                <p14:cNvContentPartPr/>
                <p14:nvPr/>
              </p14:nvContentPartPr>
              <p14:xfrm>
                <a:off x="10643002" y="6446141"/>
                <a:ext cx="138600" cy="104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D2F61E5-5E9B-4392-AC52-9B48A690EDB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634362" y="6437141"/>
                  <a:ext cx="156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50208B7-EF43-4125-9091-AC79C59D15A4}"/>
                    </a:ext>
                  </a:extLst>
                </p14:cNvPr>
                <p14:cNvContentPartPr/>
                <p14:nvPr/>
              </p14:nvContentPartPr>
              <p14:xfrm>
                <a:off x="10892482" y="6464501"/>
                <a:ext cx="14760" cy="16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50208B7-EF43-4125-9091-AC79C59D15A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883842" y="6455861"/>
                  <a:ext cx="32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9E7907F-D6E8-41B8-97E9-EFD298E8B262}"/>
                    </a:ext>
                  </a:extLst>
                </p14:cNvPr>
                <p14:cNvContentPartPr/>
                <p14:nvPr/>
              </p14:nvContentPartPr>
              <p14:xfrm>
                <a:off x="10949722" y="6367301"/>
                <a:ext cx="174960" cy="153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9E7907F-D6E8-41B8-97E9-EFD298E8B26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940722" y="6358301"/>
                  <a:ext cx="192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E481E7B-9EE6-4C58-AE1F-40CB7063FB82}"/>
                    </a:ext>
                  </a:extLst>
                </p14:cNvPr>
                <p14:cNvContentPartPr/>
                <p14:nvPr/>
              </p14:nvContentPartPr>
              <p14:xfrm>
                <a:off x="11157802" y="6339941"/>
                <a:ext cx="212760" cy="174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E481E7B-9EE6-4C58-AE1F-40CB7063FB8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148802" y="6331301"/>
                  <a:ext cx="2304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B091F22-613C-4AB6-A8F6-A1A7DFBBBEB1}"/>
              </a:ext>
            </a:extLst>
          </p:cNvPr>
          <p:cNvGrpSpPr/>
          <p:nvPr/>
        </p:nvGrpSpPr>
        <p:grpSpPr>
          <a:xfrm>
            <a:off x="10956922" y="5636501"/>
            <a:ext cx="1236600" cy="484920"/>
            <a:chOff x="10956922" y="5636501"/>
            <a:chExt cx="123660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6D3FBCA-3E4D-40DB-A8A0-6C1766CBDD5E}"/>
                    </a:ext>
                  </a:extLst>
                </p14:cNvPr>
                <p14:cNvContentPartPr/>
                <p14:nvPr/>
              </p14:nvContentPartPr>
              <p14:xfrm>
                <a:off x="11325202" y="5999381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6D3FBCA-3E4D-40DB-A8A0-6C1766CBDD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16562" y="59903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50F7CEB-9C7C-4F2F-850E-CFBF0A848257}"/>
                    </a:ext>
                  </a:extLst>
                </p14:cNvPr>
                <p14:cNvContentPartPr/>
                <p14:nvPr/>
              </p14:nvContentPartPr>
              <p14:xfrm>
                <a:off x="10956922" y="5991821"/>
                <a:ext cx="158400" cy="39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50F7CEB-9C7C-4F2F-850E-CFBF0A84825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48282" y="5983181"/>
                  <a:ext cx="176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9D1E74E-DC5D-4EE7-A28C-4DED9DDDED4F}"/>
                    </a:ext>
                  </a:extLst>
                </p14:cNvPr>
                <p14:cNvContentPartPr/>
                <p14:nvPr/>
              </p14:nvContentPartPr>
              <p14:xfrm>
                <a:off x="11053402" y="6073901"/>
                <a:ext cx="151560" cy="47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9D1E74E-DC5D-4EE7-A28C-4DED9DDDED4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44402" y="6065261"/>
                  <a:ext cx="169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3BC350A-2DA4-4E58-9BBA-B298ACE3A24C}"/>
                    </a:ext>
                  </a:extLst>
                </p14:cNvPr>
                <p14:cNvContentPartPr/>
                <p14:nvPr/>
              </p14:nvContentPartPr>
              <p14:xfrm>
                <a:off x="11341762" y="5853221"/>
                <a:ext cx="87480" cy="267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3BC350A-2DA4-4E58-9BBA-B298ACE3A24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333122" y="5844221"/>
                  <a:ext cx="105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17D49F1-3678-46E7-83D1-D73A07D9F18B}"/>
                    </a:ext>
                  </a:extLst>
                </p14:cNvPr>
                <p14:cNvContentPartPr/>
                <p14:nvPr/>
              </p14:nvContentPartPr>
              <p14:xfrm>
                <a:off x="11517802" y="5992181"/>
                <a:ext cx="33840" cy="84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17D49F1-3678-46E7-83D1-D73A07D9F18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09162" y="5983541"/>
                  <a:ext cx="51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CEFC08B-7BC0-48EE-9F41-1EE94671A592}"/>
                    </a:ext>
                  </a:extLst>
                </p14:cNvPr>
                <p14:cNvContentPartPr/>
                <p14:nvPr/>
              </p14:nvContentPartPr>
              <p14:xfrm>
                <a:off x="11674402" y="5784821"/>
                <a:ext cx="124200" cy="262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CEFC08B-7BC0-48EE-9F41-1EE94671A59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665762" y="5775821"/>
                  <a:ext cx="141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CA241B0-2E44-491A-B9DF-FF4A9478D1D6}"/>
                    </a:ext>
                  </a:extLst>
                </p14:cNvPr>
                <p14:cNvContentPartPr/>
                <p14:nvPr/>
              </p14:nvContentPartPr>
              <p14:xfrm>
                <a:off x="11870602" y="5726501"/>
                <a:ext cx="102600" cy="207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CA241B0-2E44-491A-B9DF-FF4A9478D1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61962" y="5717501"/>
                  <a:ext cx="120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2A056A1-3A12-49E6-9FE1-A23097EB58C4}"/>
                    </a:ext>
                  </a:extLst>
                </p14:cNvPr>
                <p14:cNvContentPartPr/>
                <p14:nvPr/>
              </p14:nvContentPartPr>
              <p14:xfrm>
                <a:off x="12017482" y="5654501"/>
                <a:ext cx="142560" cy="295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2A056A1-3A12-49E6-9FE1-A23097EB58C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2008842" y="5645861"/>
                  <a:ext cx="160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E5CB0EA-6F57-487D-A97A-965D27D167B4}"/>
                    </a:ext>
                  </a:extLst>
                </p14:cNvPr>
                <p14:cNvContentPartPr/>
                <p14:nvPr/>
              </p14:nvContentPartPr>
              <p14:xfrm>
                <a:off x="12094882" y="5636501"/>
                <a:ext cx="98640" cy="47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E5CB0EA-6F57-487D-A97A-965D27D167B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086242" y="5627861"/>
                  <a:ext cx="116280" cy="6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656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142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04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0A7709-7159-4E4D-B5AA-FA9238EF2F49}"/>
                  </a:ext>
                </a:extLst>
              </p14:cNvPr>
              <p14:cNvContentPartPr/>
              <p14:nvPr/>
            </p14:nvContentPartPr>
            <p14:xfrm>
              <a:off x="410760" y="98280"/>
              <a:ext cx="11386800" cy="610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0A7709-7159-4E4D-B5AA-FA9238EF2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88920"/>
                <a:ext cx="1140552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0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F99F5C-16CA-4D7B-AA8D-8C7ABB18C3D7}"/>
                  </a:ext>
                </a:extLst>
              </p14:cNvPr>
              <p14:cNvContentPartPr/>
              <p14:nvPr/>
            </p14:nvContentPartPr>
            <p14:xfrm>
              <a:off x="660960" y="428760"/>
              <a:ext cx="9904320" cy="545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F99F5C-16CA-4D7B-AA8D-8C7ABB18C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419400"/>
                <a:ext cx="9923040" cy="54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8809D1-B75F-42E9-A232-36B59B30C336}"/>
                  </a:ext>
                </a:extLst>
              </p14:cNvPr>
              <p14:cNvContentPartPr/>
              <p14:nvPr/>
            </p14:nvContentPartPr>
            <p14:xfrm>
              <a:off x="3206160" y="6019200"/>
              <a:ext cx="5885280" cy="47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8809D1-B75F-42E9-A232-36B59B30C3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6800" y="6009840"/>
                <a:ext cx="590400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4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7D9991-C443-4DA1-8547-5F758BC3C563}"/>
                  </a:ext>
                </a:extLst>
              </p14:cNvPr>
              <p14:cNvContentPartPr/>
              <p14:nvPr/>
            </p14:nvContentPartPr>
            <p14:xfrm>
              <a:off x="527040" y="44640"/>
              <a:ext cx="11181240" cy="548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7D9991-C443-4DA1-8547-5F758BC3C5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35280"/>
                <a:ext cx="11199960" cy="55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028605-0BB5-4CD1-977F-A5A27A4A84D6}"/>
                  </a:ext>
                </a:extLst>
              </p14:cNvPr>
              <p14:cNvContentPartPr/>
              <p14:nvPr/>
            </p14:nvContentPartPr>
            <p14:xfrm>
              <a:off x="642960" y="419760"/>
              <a:ext cx="11458080" cy="611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028605-0BB5-4CD1-977F-A5A27A4A84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00" y="410400"/>
                <a:ext cx="11476800" cy="61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3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202FC5-873D-4787-AAAD-3FBDCAAC275C}"/>
                  </a:ext>
                </a:extLst>
              </p14:cNvPr>
              <p14:cNvContentPartPr/>
              <p14:nvPr/>
            </p14:nvContentPartPr>
            <p14:xfrm>
              <a:off x="214200" y="419760"/>
              <a:ext cx="10708200" cy="199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202FC5-873D-4787-AAAD-3FBDCAAC27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0" y="410400"/>
                <a:ext cx="10726920" cy="20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07846A-A8A6-4C4A-8215-17424D3DF374}"/>
                  </a:ext>
                </a:extLst>
              </p14:cNvPr>
              <p14:cNvContentPartPr/>
              <p14:nvPr/>
            </p14:nvContentPartPr>
            <p14:xfrm>
              <a:off x="535680" y="2563200"/>
              <a:ext cx="11440440" cy="379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07846A-A8A6-4C4A-8215-17424D3DF3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320" y="2553840"/>
                <a:ext cx="11459160" cy="38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36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34060A-4B28-433A-8EE9-0B37A9F645B8}"/>
                  </a:ext>
                </a:extLst>
              </p14:cNvPr>
              <p14:cNvContentPartPr/>
              <p14:nvPr/>
            </p14:nvContentPartPr>
            <p14:xfrm>
              <a:off x="393120" y="285840"/>
              <a:ext cx="10993680" cy="415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34060A-4B28-433A-8EE9-0B37A9F64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760" y="276480"/>
                <a:ext cx="11012400" cy="41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1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323F2A-5AFC-4C7F-8DAC-0475AA4F63F0}"/>
                  </a:ext>
                </a:extLst>
              </p14:cNvPr>
              <p14:cNvContentPartPr/>
              <p14:nvPr/>
            </p14:nvContentPartPr>
            <p14:xfrm>
              <a:off x="544680" y="455400"/>
              <a:ext cx="10699200" cy="556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323F2A-5AFC-4C7F-8DAC-0475AA4F6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446040"/>
                <a:ext cx="10717920" cy="55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38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1C1988-F383-4108-9936-0AE898B3DA64}"/>
                  </a:ext>
                </a:extLst>
              </p14:cNvPr>
              <p14:cNvContentPartPr/>
              <p14:nvPr/>
            </p14:nvContentPartPr>
            <p14:xfrm>
              <a:off x="1589760" y="625320"/>
              <a:ext cx="6626520" cy="560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1C1988-F383-4108-9936-0AE898B3DA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400" y="615960"/>
                <a:ext cx="664524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178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31</Words>
  <Application>Microsoft Office PowerPoint</Application>
  <PresentationFormat>Widescreen</PresentationFormat>
  <Paragraphs>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Statistical Inference: Estimation by Confidence interval: Normal population when sigma is unknown, non-normal population when sigma is known or not known but nis large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Sampling Distributions and Data Descriptions:  Random Sampling, Sampling Distributions, Sampling Distribution of Means and Variance.</dc:title>
  <dc:creator>Dr Asia Anjum</dc:creator>
  <cp:lastModifiedBy>Muhammad Akhlaq Farooq</cp:lastModifiedBy>
  <cp:revision>87</cp:revision>
  <dcterms:created xsi:type="dcterms:W3CDTF">2020-11-08T15:36:43Z</dcterms:created>
  <dcterms:modified xsi:type="dcterms:W3CDTF">2021-05-19T05:46:16Z</dcterms:modified>
</cp:coreProperties>
</file>